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74" r:id="rId3"/>
    <p:sldId id="259" r:id="rId4"/>
    <p:sldId id="284" r:id="rId5"/>
    <p:sldId id="264" r:id="rId6"/>
    <p:sldId id="295" r:id="rId7"/>
    <p:sldId id="296" r:id="rId8"/>
    <p:sldId id="297" r:id="rId9"/>
    <p:sldId id="298" r:id="rId10"/>
    <p:sldId id="289" r:id="rId11"/>
    <p:sldId id="283" r:id="rId12"/>
    <p:sldId id="280" r:id="rId13"/>
    <p:sldId id="25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A48"/>
    <a:srgbClr val="FFDB01"/>
    <a:srgbClr val="00E934"/>
    <a:srgbClr val="A2D55E"/>
    <a:srgbClr val="F4F93F"/>
    <a:srgbClr val="92D050"/>
    <a:srgbClr val="61C7FF"/>
    <a:srgbClr val="76BCFA"/>
    <a:srgbClr val="FDB63B"/>
    <a:srgbClr val="48B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4" autoAdjust="0"/>
    <p:restoredTop sz="94660"/>
  </p:normalViewPr>
  <p:slideViewPr>
    <p:cSldViewPr snapToGrid="0">
      <p:cViewPr varScale="1">
        <p:scale>
          <a:sx n="78" d="100"/>
          <a:sy n="78" d="100"/>
        </p:scale>
        <p:origin x="211" y="6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B4491B-4BC3-4C7A-8159-CEDE203D49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A3E81EA-31DD-43EE-BCDD-A0CB27D9B5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2A01B7D-90F5-4135-AAD6-F2DF3AA74752}"/>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E6AD3D15-CADB-43E0-8557-A8A6C7F7DF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0ACB19-E384-4E60-B227-7970DFBC7607}"/>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144500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CF1970-7A27-4B70-AE37-05F4D4C119D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FCFDC7E-6C0A-439F-9C33-DC3A636FE4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ED4418-4A18-4516-801B-B96DB7103F20}"/>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3CB14316-1E8D-4125-90F6-E578402939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7B4744-5037-47D7-8888-382283C42078}"/>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133691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F4E4AC-D0A5-4464-B6B2-40F2D7484ED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B18FC4-4AC3-4BE9-8141-FF47A89A2FE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D9CE8D-630A-4E02-866A-76DD38ECA40F}"/>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CCD33672-9882-4526-A9DA-5D9301A133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6BC87D-92F1-4117-8B7B-48D3D72E8EC1}"/>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73348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A41DF-604D-42F0-8194-405AA79BDE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911D056-37C3-488C-ABBA-F5728BCFE3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C20959-4C61-4B07-9083-E11BFC139371}"/>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F07448E8-8A78-464A-A039-B76F948BB9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63EA29-FA91-425A-829A-AF747C656B9E}"/>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110551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33099-DBDB-4004-B36A-0BE41BEC93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97730A1-2A3E-4250-9A4D-DCA07806AA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5DAF435-C5CC-4CC9-84F0-A502CEF267AA}"/>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CBB12BFB-F71A-40E2-BC32-019BC6444F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52BF7B-8CE6-4204-BA7C-BD19415F797A}"/>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3948398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F98C52-F23F-41B7-A2B0-63003FFEB0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891D95-1555-425F-8492-CD1EDE8491C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B8AFB8E-6AA3-4806-8545-B6341B62CE6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CDF492E-4CA0-4154-A65B-80947C19DEF9}"/>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6CD595BA-0377-4AF9-8F21-B55911C005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F92865-8FDB-4B02-A7F9-41E1DCD464E9}"/>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3773367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3B4E5-934A-494C-95E1-78AB4A4362D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0EA6C86-915D-4EB7-9AEB-39F7CF21E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950679-A55C-49C5-B133-6322A5E8608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48A543A-7365-4273-AF55-B31A6D19F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06460EC-884F-4A29-9DA8-4A61EA5BA8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B847124-D632-4D11-9674-316CB69A6FFC}"/>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8" name="页脚占位符 7">
            <a:extLst>
              <a:ext uri="{FF2B5EF4-FFF2-40B4-BE49-F238E27FC236}">
                <a16:creationId xmlns:a16="http://schemas.microsoft.com/office/drawing/2014/main" id="{7E4DACA3-9292-45D2-8E36-2DC1CEF03FA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BD43426-7BA5-4CDA-A429-15E436568563}"/>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2598634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159B8-59F2-4F35-A5FE-3D41BA7DA5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AD29FA-FA18-4D53-AF2D-1DE29CCFAC2F}"/>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4" name="页脚占位符 3">
            <a:extLst>
              <a:ext uri="{FF2B5EF4-FFF2-40B4-BE49-F238E27FC236}">
                <a16:creationId xmlns:a16="http://schemas.microsoft.com/office/drawing/2014/main" id="{2A6A7DC2-A97E-4599-9E23-E4291B04E6C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FA3D562-C7A8-4095-9FA8-9C198778BD9B}"/>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3811401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58D34F-C907-4479-9060-7B04073240B4}"/>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3" name="页脚占位符 2">
            <a:extLst>
              <a:ext uri="{FF2B5EF4-FFF2-40B4-BE49-F238E27FC236}">
                <a16:creationId xmlns:a16="http://schemas.microsoft.com/office/drawing/2014/main" id="{C8288C70-AF69-453A-9DC0-9D4FF248C4A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47CCA14-9A88-4C40-B4B5-61F9D44F8E44}"/>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4048852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E1D8E-3AB2-48EC-BEDC-B528766E8C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A1B9D7D-38AA-4DFF-B1BB-F88B55647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FE55976-0DB0-471C-A687-EE3FCE6F3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1A1368-3970-43E2-B85D-5B48AD7E6B99}"/>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0F82A6F7-555F-4C60-ABD7-4D848C4F6E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496A4D4-EDEA-448A-82EE-55A5B1783477}"/>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2542452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BAEB8-4AA9-4891-AB72-D090778499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D17AAF-E4E1-4E86-8250-919180940F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8208B1-75D2-4A3A-AD54-15421A41E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8541E52-A778-4A05-9596-198BEBA6C868}"/>
              </a:ext>
            </a:extLst>
          </p:cNvPr>
          <p:cNvSpPr>
            <a:spLocks noGrp="1"/>
          </p:cNvSpPr>
          <p:nvPr>
            <p:ph type="dt" sz="half" idx="10"/>
          </p:nvPr>
        </p:nvSpPr>
        <p:spPr/>
        <p:txBody>
          <a:bodyPr/>
          <a:lstStyle/>
          <a:p>
            <a:fld id="{F570B091-99E8-44D3-A1EE-795DDAF51E04}" type="datetimeFigureOut">
              <a:rPr lang="zh-CN" altLang="en-US" smtClean="0"/>
              <a:t>2024/5/31</a:t>
            </a:fld>
            <a:endParaRPr lang="zh-CN" altLang="en-US"/>
          </a:p>
        </p:txBody>
      </p:sp>
      <p:sp>
        <p:nvSpPr>
          <p:cNvPr id="6" name="页脚占位符 5">
            <a:extLst>
              <a:ext uri="{FF2B5EF4-FFF2-40B4-BE49-F238E27FC236}">
                <a16:creationId xmlns:a16="http://schemas.microsoft.com/office/drawing/2014/main" id="{F60D7616-1287-4B10-961C-2397840922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5314E7-8FFA-4FFD-813B-E6F456CE756C}"/>
              </a:ext>
            </a:extLst>
          </p:cNvPr>
          <p:cNvSpPr>
            <a:spLocks noGrp="1"/>
          </p:cNvSpPr>
          <p:nvPr>
            <p:ph type="sldNum" sz="quarter" idx="12"/>
          </p:nvPr>
        </p:nvSpPr>
        <p:spPr/>
        <p:txBody>
          <a:body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199060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87ACBAC-0FA8-4958-8DB4-8A92FA323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3E3A900-8DFE-4C25-90D6-EE99381C80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C76A7-364B-48B3-A08C-DF688AFD3A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0B091-99E8-44D3-A1EE-795DDAF51E04}" type="datetimeFigureOut">
              <a:rPr lang="zh-CN" altLang="en-US" smtClean="0"/>
              <a:t>2024/5/31</a:t>
            </a:fld>
            <a:endParaRPr lang="zh-CN" altLang="en-US"/>
          </a:p>
        </p:txBody>
      </p:sp>
      <p:sp>
        <p:nvSpPr>
          <p:cNvPr id="5" name="页脚占位符 4">
            <a:extLst>
              <a:ext uri="{FF2B5EF4-FFF2-40B4-BE49-F238E27FC236}">
                <a16:creationId xmlns:a16="http://schemas.microsoft.com/office/drawing/2014/main" id="{1BED4A3C-F32D-456E-8D23-D087777F4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818BFF6-ECDD-446C-AEAB-9E5B4B972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EAAB9-BE49-4D39-9E49-A30E26D62D40}" type="slidenum">
              <a:rPr lang="zh-CN" altLang="en-US" smtClean="0"/>
              <a:t>‹#›</a:t>
            </a:fld>
            <a:endParaRPr lang="zh-CN" altLang="en-US"/>
          </a:p>
        </p:txBody>
      </p:sp>
    </p:spTree>
    <p:extLst>
      <p:ext uri="{BB962C8B-B14F-4D97-AF65-F5344CB8AC3E}">
        <p14:creationId xmlns:p14="http://schemas.microsoft.com/office/powerpoint/2010/main" val="178182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7.gif"/><Relationship Id="rId12" Type="http://schemas.openxmlformats.org/officeDocument/2006/relationships/image" Target="../media/image22.gif"/><Relationship Id="rId2" Type="http://schemas.openxmlformats.org/officeDocument/2006/relationships/image" Target="../media/image12.gif"/><Relationship Id="rId1" Type="http://schemas.openxmlformats.org/officeDocument/2006/relationships/slideLayout" Target="../slideLayouts/slideLayout1.xml"/><Relationship Id="rId6" Type="http://schemas.openxmlformats.org/officeDocument/2006/relationships/image" Target="../media/image16.gif"/><Relationship Id="rId11" Type="http://schemas.openxmlformats.org/officeDocument/2006/relationships/image" Target="../media/image21.gif"/><Relationship Id="rId5" Type="http://schemas.openxmlformats.org/officeDocument/2006/relationships/image" Target="../media/image15.png"/><Relationship Id="rId10" Type="http://schemas.openxmlformats.org/officeDocument/2006/relationships/image" Target="../media/image20.gif"/><Relationship Id="rId4" Type="http://schemas.openxmlformats.org/officeDocument/2006/relationships/image" Target="../media/image14.gif"/><Relationship Id="rId9"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296" name="Freeform 55">
            <a:extLst>
              <a:ext uri="{FF2B5EF4-FFF2-40B4-BE49-F238E27FC236}">
                <a16:creationId xmlns:a16="http://schemas.microsoft.com/office/drawing/2014/main" id="{46ED42E5-1DE1-40EF-9FEF-AB5346D5F8C0}"/>
              </a:ext>
            </a:extLst>
          </p:cNvPr>
          <p:cNvSpPr>
            <a:spLocks/>
          </p:cNvSpPr>
          <p:nvPr/>
        </p:nvSpPr>
        <p:spPr bwMode="auto">
          <a:xfrm>
            <a:off x="79945" y="3956734"/>
            <a:ext cx="1245371" cy="44994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55">
            <a:extLst>
              <a:ext uri="{FF2B5EF4-FFF2-40B4-BE49-F238E27FC236}">
                <a16:creationId xmlns:a16="http://schemas.microsoft.com/office/drawing/2014/main" id="{F59C6D91-C2EF-4DAD-8C24-83EC2697EC5A}"/>
              </a:ext>
            </a:extLst>
          </p:cNvPr>
          <p:cNvSpPr>
            <a:spLocks/>
          </p:cNvSpPr>
          <p:nvPr/>
        </p:nvSpPr>
        <p:spPr bwMode="auto">
          <a:xfrm>
            <a:off x="5411535" y="4536949"/>
            <a:ext cx="1245371" cy="44994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椭圆 47">
            <a:extLst>
              <a:ext uri="{FF2B5EF4-FFF2-40B4-BE49-F238E27FC236}">
                <a16:creationId xmlns:a16="http://schemas.microsoft.com/office/drawing/2014/main" id="{A7B30A25-6003-4160-9BED-74F918A3F8F9}"/>
              </a:ext>
            </a:extLst>
          </p:cNvPr>
          <p:cNvSpPr/>
          <p:nvPr/>
        </p:nvSpPr>
        <p:spPr>
          <a:xfrm>
            <a:off x="6503222" y="3473218"/>
            <a:ext cx="209848" cy="209848"/>
          </a:xfrm>
          <a:prstGeom prst="ellipse">
            <a:avLst/>
          </a:prstGeom>
          <a:no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52" name="组合 51">
            <a:extLst>
              <a:ext uri="{FF2B5EF4-FFF2-40B4-BE49-F238E27FC236}">
                <a16:creationId xmlns:a16="http://schemas.microsoft.com/office/drawing/2014/main" id="{ED2BEEED-2FAC-4FED-9E0B-63699156E02E}"/>
              </a:ext>
            </a:extLst>
          </p:cNvPr>
          <p:cNvGrpSpPr/>
          <p:nvPr/>
        </p:nvGrpSpPr>
        <p:grpSpPr>
          <a:xfrm>
            <a:off x="1520629" y="5694023"/>
            <a:ext cx="306006" cy="306005"/>
            <a:chOff x="9294012" y="336283"/>
            <a:chExt cx="1041097" cy="1041096"/>
          </a:xfrm>
        </p:grpSpPr>
        <p:cxnSp>
          <p:nvCxnSpPr>
            <p:cNvPr id="53" name="直接连接符 52">
              <a:extLst>
                <a:ext uri="{FF2B5EF4-FFF2-40B4-BE49-F238E27FC236}">
                  <a16:creationId xmlns:a16="http://schemas.microsoft.com/office/drawing/2014/main" id="{08B8D462-D77A-4925-B05F-962644C9B5BE}"/>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54" name="直接连接符 53">
              <a:extLst>
                <a:ext uri="{FF2B5EF4-FFF2-40B4-BE49-F238E27FC236}">
                  <a16:creationId xmlns:a16="http://schemas.microsoft.com/office/drawing/2014/main" id="{55A805DE-885F-489E-B02D-D8556BB93DA0}"/>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55" name="直接连接符 54">
              <a:extLst>
                <a:ext uri="{FF2B5EF4-FFF2-40B4-BE49-F238E27FC236}">
                  <a16:creationId xmlns:a16="http://schemas.microsoft.com/office/drawing/2014/main" id="{42434E06-2F05-4196-A1A6-AB2F1C851EC2}"/>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56" name="直接连接符 55">
              <a:extLst>
                <a:ext uri="{FF2B5EF4-FFF2-40B4-BE49-F238E27FC236}">
                  <a16:creationId xmlns:a16="http://schemas.microsoft.com/office/drawing/2014/main" id="{4C3C50ED-EFC7-4B1F-83B4-1A5141899A3F}"/>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57" name="直接连接符 56">
              <a:extLst>
                <a:ext uri="{FF2B5EF4-FFF2-40B4-BE49-F238E27FC236}">
                  <a16:creationId xmlns:a16="http://schemas.microsoft.com/office/drawing/2014/main" id="{A0CF0428-730B-4F7E-AC4A-EFA043B365E6}"/>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58" name="直接连接符 57">
              <a:extLst>
                <a:ext uri="{FF2B5EF4-FFF2-40B4-BE49-F238E27FC236}">
                  <a16:creationId xmlns:a16="http://schemas.microsoft.com/office/drawing/2014/main" id="{6052017F-039E-418B-8B7A-D529BEB32931}"/>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59" name="直接连接符 58">
              <a:extLst>
                <a:ext uri="{FF2B5EF4-FFF2-40B4-BE49-F238E27FC236}">
                  <a16:creationId xmlns:a16="http://schemas.microsoft.com/office/drawing/2014/main" id="{9960FCCF-1684-48F6-814F-60F71BF51D82}"/>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60" name="直接连接符 59">
              <a:extLst>
                <a:ext uri="{FF2B5EF4-FFF2-40B4-BE49-F238E27FC236}">
                  <a16:creationId xmlns:a16="http://schemas.microsoft.com/office/drawing/2014/main" id="{D5F36D22-2BB3-4B3D-88DA-7B3ACB8F5E45}"/>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65" name="组合 64">
            <a:extLst>
              <a:ext uri="{FF2B5EF4-FFF2-40B4-BE49-F238E27FC236}">
                <a16:creationId xmlns:a16="http://schemas.microsoft.com/office/drawing/2014/main" id="{0437C425-ACB2-41F0-B462-954D4887B6BB}"/>
              </a:ext>
            </a:extLst>
          </p:cNvPr>
          <p:cNvGrpSpPr/>
          <p:nvPr/>
        </p:nvGrpSpPr>
        <p:grpSpPr>
          <a:xfrm>
            <a:off x="5847966" y="2510734"/>
            <a:ext cx="178197" cy="178197"/>
            <a:chOff x="1051560" y="2151999"/>
            <a:chExt cx="251460" cy="251460"/>
          </a:xfrm>
        </p:grpSpPr>
        <p:cxnSp>
          <p:nvCxnSpPr>
            <p:cNvPr id="66" name="直接连接符 65">
              <a:extLst>
                <a:ext uri="{FF2B5EF4-FFF2-40B4-BE49-F238E27FC236}">
                  <a16:creationId xmlns:a16="http://schemas.microsoft.com/office/drawing/2014/main" id="{FF17BF78-5F64-4B01-A09B-90CC63F93E53}"/>
                </a:ext>
              </a:extLst>
            </p:cNvPr>
            <p:cNvCxnSpPr/>
            <p:nvPr/>
          </p:nvCxnSpPr>
          <p:spPr>
            <a:xfrm>
              <a:off x="1051560" y="2277729"/>
              <a:ext cx="251460" cy="0"/>
            </a:xfrm>
            <a:prstGeom prst="line">
              <a:avLst/>
            </a:prstGeom>
            <a:noFill/>
            <a:ln w="57150" cap="rnd" cmpd="sng" algn="ctr">
              <a:solidFill>
                <a:srgbClr val="F6E211"/>
              </a:solidFill>
              <a:prstDash val="solid"/>
              <a:miter lim="800000"/>
            </a:ln>
            <a:effectLst/>
          </p:spPr>
        </p:cxnSp>
        <p:cxnSp>
          <p:nvCxnSpPr>
            <p:cNvPr id="67" name="直接连接符 66">
              <a:extLst>
                <a:ext uri="{FF2B5EF4-FFF2-40B4-BE49-F238E27FC236}">
                  <a16:creationId xmlns:a16="http://schemas.microsoft.com/office/drawing/2014/main" id="{637DE7DD-A1A4-4E71-BB7E-034E42C1E15B}"/>
                </a:ext>
              </a:extLst>
            </p:cNvPr>
            <p:cNvCxnSpPr>
              <a:cxnSpLocks/>
            </p:cNvCxnSpPr>
            <p:nvPr/>
          </p:nvCxnSpPr>
          <p:spPr>
            <a:xfrm rot="5400000">
              <a:off x="1051560" y="2277729"/>
              <a:ext cx="251460" cy="0"/>
            </a:xfrm>
            <a:prstGeom prst="line">
              <a:avLst/>
            </a:prstGeom>
            <a:noFill/>
            <a:ln w="57150" cap="rnd" cmpd="sng" algn="ctr">
              <a:solidFill>
                <a:srgbClr val="F6E211"/>
              </a:solidFill>
              <a:prstDash val="solid"/>
              <a:miter lim="800000"/>
            </a:ln>
            <a:effectLst/>
          </p:spPr>
        </p:cxnSp>
      </p:grpSp>
      <p:grpSp>
        <p:nvGrpSpPr>
          <p:cNvPr id="68" name="组合 67">
            <a:extLst>
              <a:ext uri="{FF2B5EF4-FFF2-40B4-BE49-F238E27FC236}">
                <a16:creationId xmlns:a16="http://schemas.microsoft.com/office/drawing/2014/main" id="{0C2866CE-E09B-47D1-BB1A-4587BC23364B}"/>
              </a:ext>
            </a:extLst>
          </p:cNvPr>
          <p:cNvGrpSpPr/>
          <p:nvPr/>
        </p:nvGrpSpPr>
        <p:grpSpPr>
          <a:xfrm>
            <a:off x="2754260" y="938541"/>
            <a:ext cx="179824" cy="179824"/>
            <a:chOff x="1346975" y="1802834"/>
            <a:chExt cx="251460" cy="251460"/>
          </a:xfrm>
        </p:grpSpPr>
        <p:cxnSp>
          <p:nvCxnSpPr>
            <p:cNvPr id="69" name="直接连接符 68">
              <a:extLst>
                <a:ext uri="{FF2B5EF4-FFF2-40B4-BE49-F238E27FC236}">
                  <a16:creationId xmlns:a16="http://schemas.microsoft.com/office/drawing/2014/main" id="{F9FCAB73-6C2F-4B2F-A797-A02E74A759B2}"/>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70" name="直接连接符 69">
              <a:extLst>
                <a:ext uri="{FF2B5EF4-FFF2-40B4-BE49-F238E27FC236}">
                  <a16:creationId xmlns:a16="http://schemas.microsoft.com/office/drawing/2014/main" id="{2352E046-0C16-4AB9-9D28-F9503887A91E}"/>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71" name="组合 70">
            <a:extLst>
              <a:ext uri="{FF2B5EF4-FFF2-40B4-BE49-F238E27FC236}">
                <a16:creationId xmlns:a16="http://schemas.microsoft.com/office/drawing/2014/main" id="{B9EC00CC-20F6-451D-9303-28CACBFA178A}"/>
              </a:ext>
            </a:extLst>
          </p:cNvPr>
          <p:cNvGrpSpPr/>
          <p:nvPr/>
        </p:nvGrpSpPr>
        <p:grpSpPr>
          <a:xfrm>
            <a:off x="6664556" y="4056115"/>
            <a:ext cx="305880" cy="305879"/>
            <a:chOff x="9294012" y="336283"/>
            <a:chExt cx="1041097" cy="1041096"/>
          </a:xfrm>
        </p:grpSpPr>
        <p:cxnSp>
          <p:nvCxnSpPr>
            <p:cNvPr id="72" name="直接连接符 71">
              <a:extLst>
                <a:ext uri="{FF2B5EF4-FFF2-40B4-BE49-F238E27FC236}">
                  <a16:creationId xmlns:a16="http://schemas.microsoft.com/office/drawing/2014/main" id="{C2431DD3-6ECE-42C7-862E-73B7F3538ADD}"/>
                </a:ext>
              </a:extLst>
            </p:cNvPr>
            <p:cNvCxnSpPr>
              <a:cxnSpLocks/>
            </p:cNvCxnSpPr>
            <p:nvPr/>
          </p:nvCxnSpPr>
          <p:spPr>
            <a:xfrm rot="-5400000">
              <a:off x="9400139" y="750704"/>
              <a:ext cx="0" cy="212254"/>
            </a:xfrm>
            <a:prstGeom prst="line">
              <a:avLst/>
            </a:prstGeom>
            <a:noFill/>
            <a:ln w="44450" cap="rnd" cmpd="sng" algn="ctr">
              <a:solidFill>
                <a:srgbClr val="F6E211"/>
              </a:solidFill>
              <a:prstDash val="solid"/>
              <a:miter lim="800000"/>
            </a:ln>
            <a:effectLst/>
          </p:spPr>
        </p:cxnSp>
        <p:cxnSp>
          <p:nvCxnSpPr>
            <p:cNvPr id="73" name="直接连接符 72">
              <a:extLst>
                <a:ext uri="{FF2B5EF4-FFF2-40B4-BE49-F238E27FC236}">
                  <a16:creationId xmlns:a16="http://schemas.microsoft.com/office/drawing/2014/main" id="{2850A1CE-80EB-4B1B-BC99-A83056B4ED07}"/>
                </a:ext>
              </a:extLst>
            </p:cNvPr>
            <p:cNvCxnSpPr>
              <a:cxnSpLocks/>
            </p:cNvCxnSpPr>
            <p:nvPr/>
          </p:nvCxnSpPr>
          <p:spPr>
            <a:xfrm rot="-2700000">
              <a:off x="9521520" y="457664"/>
              <a:ext cx="0" cy="212254"/>
            </a:xfrm>
            <a:prstGeom prst="line">
              <a:avLst/>
            </a:prstGeom>
            <a:noFill/>
            <a:ln w="44450" cap="rnd" cmpd="sng" algn="ctr">
              <a:solidFill>
                <a:srgbClr val="F6E211"/>
              </a:solidFill>
              <a:prstDash val="solid"/>
              <a:miter lim="800000"/>
            </a:ln>
            <a:effectLst/>
          </p:spPr>
        </p:cxnSp>
        <p:cxnSp>
          <p:nvCxnSpPr>
            <p:cNvPr id="74" name="直接连接符 73">
              <a:extLst>
                <a:ext uri="{FF2B5EF4-FFF2-40B4-BE49-F238E27FC236}">
                  <a16:creationId xmlns:a16="http://schemas.microsoft.com/office/drawing/2014/main" id="{4A67485C-0ADF-4948-B398-9899F29579F5}"/>
                </a:ext>
              </a:extLst>
            </p:cNvPr>
            <p:cNvCxnSpPr>
              <a:cxnSpLocks/>
            </p:cNvCxnSpPr>
            <p:nvPr/>
          </p:nvCxnSpPr>
          <p:spPr>
            <a:xfrm>
              <a:off x="9814561" y="336283"/>
              <a:ext cx="0" cy="212254"/>
            </a:xfrm>
            <a:prstGeom prst="line">
              <a:avLst/>
            </a:prstGeom>
            <a:noFill/>
            <a:ln w="44450" cap="rnd" cmpd="sng" algn="ctr">
              <a:solidFill>
                <a:srgbClr val="F6E211"/>
              </a:solidFill>
              <a:prstDash val="solid"/>
              <a:miter lim="800000"/>
            </a:ln>
            <a:effectLst/>
          </p:spPr>
        </p:cxnSp>
        <p:cxnSp>
          <p:nvCxnSpPr>
            <p:cNvPr id="75" name="直接连接符 74">
              <a:extLst>
                <a:ext uri="{FF2B5EF4-FFF2-40B4-BE49-F238E27FC236}">
                  <a16:creationId xmlns:a16="http://schemas.microsoft.com/office/drawing/2014/main" id="{672D9DF5-BB2F-45D7-8220-C839C7059566}"/>
                </a:ext>
              </a:extLst>
            </p:cNvPr>
            <p:cNvCxnSpPr>
              <a:cxnSpLocks/>
            </p:cNvCxnSpPr>
            <p:nvPr/>
          </p:nvCxnSpPr>
          <p:spPr>
            <a:xfrm rot="2700000">
              <a:off x="10107601" y="457664"/>
              <a:ext cx="0" cy="212254"/>
            </a:xfrm>
            <a:prstGeom prst="line">
              <a:avLst/>
            </a:prstGeom>
            <a:noFill/>
            <a:ln w="44450" cap="rnd" cmpd="sng" algn="ctr">
              <a:solidFill>
                <a:srgbClr val="F6E211"/>
              </a:solidFill>
              <a:prstDash val="solid"/>
              <a:miter lim="800000"/>
            </a:ln>
            <a:effectLst/>
          </p:spPr>
        </p:cxnSp>
        <p:cxnSp>
          <p:nvCxnSpPr>
            <p:cNvPr id="76" name="直接连接符 75">
              <a:extLst>
                <a:ext uri="{FF2B5EF4-FFF2-40B4-BE49-F238E27FC236}">
                  <a16:creationId xmlns:a16="http://schemas.microsoft.com/office/drawing/2014/main" id="{E5D21AB7-ABA9-463E-AA89-AAA510B0DFC3}"/>
                </a:ext>
              </a:extLst>
            </p:cNvPr>
            <p:cNvCxnSpPr>
              <a:cxnSpLocks/>
            </p:cNvCxnSpPr>
            <p:nvPr/>
          </p:nvCxnSpPr>
          <p:spPr>
            <a:xfrm rot="5400000">
              <a:off x="10228982" y="750704"/>
              <a:ext cx="0" cy="212254"/>
            </a:xfrm>
            <a:prstGeom prst="line">
              <a:avLst/>
            </a:prstGeom>
            <a:noFill/>
            <a:ln w="44450" cap="rnd" cmpd="sng" algn="ctr">
              <a:solidFill>
                <a:srgbClr val="F6E211"/>
              </a:solidFill>
              <a:prstDash val="solid"/>
              <a:miter lim="800000"/>
            </a:ln>
            <a:effectLst/>
          </p:spPr>
        </p:cxnSp>
        <p:cxnSp>
          <p:nvCxnSpPr>
            <p:cNvPr id="77" name="直接连接符 76">
              <a:extLst>
                <a:ext uri="{FF2B5EF4-FFF2-40B4-BE49-F238E27FC236}">
                  <a16:creationId xmlns:a16="http://schemas.microsoft.com/office/drawing/2014/main" id="{B48D862D-0938-496D-B3E4-30224ACA1DE9}"/>
                </a:ext>
              </a:extLst>
            </p:cNvPr>
            <p:cNvCxnSpPr>
              <a:cxnSpLocks/>
            </p:cNvCxnSpPr>
            <p:nvPr/>
          </p:nvCxnSpPr>
          <p:spPr>
            <a:xfrm rot="8100000">
              <a:off x="10107601" y="1043744"/>
              <a:ext cx="0" cy="212254"/>
            </a:xfrm>
            <a:prstGeom prst="line">
              <a:avLst/>
            </a:prstGeom>
            <a:noFill/>
            <a:ln w="44450" cap="rnd" cmpd="sng" algn="ctr">
              <a:solidFill>
                <a:srgbClr val="F6E211"/>
              </a:solidFill>
              <a:prstDash val="solid"/>
              <a:miter lim="800000"/>
            </a:ln>
            <a:effectLst/>
          </p:spPr>
        </p:cxnSp>
        <p:cxnSp>
          <p:nvCxnSpPr>
            <p:cNvPr id="78" name="直接连接符 77">
              <a:extLst>
                <a:ext uri="{FF2B5EF4-FFF2-40B4-BE49-F238E27FC236}">
                  <a16:creationId xmlns:a16="http://schemas.microsoft.com/office/drawing/2014/main" id="{E41023B6-882B-4B06-8F88-24FB352918E1}"/>
                </a:ext>
              </a:extLst>
            </p:cNvPr>
            <p:cNvCxnSpPr>
              <a:cxnSpLocks/>
            </p:cNvCxnSpPr>
            <p:nvPr/>
          </p:nvCxnSpPr>
          <p:spPr>
            <a:xfrm rot="10800000">
              <a:off x="9814561" y="1165125"/>
              <a:ext cx="0" cy="212254"/>
            </a:xfrm>
            <a:prstGeom prst="line">
              <a:avLst/>
            </a:prstGeom>
            <a:noFill/>
            <a:ln w="44450" cap="rnd" cmpd="sng" algn="ctr">
              <a:solidFill>
                <a:srgbClr val="F6E211"/>
              </a:solidFill>
              <a:prstDash val="solid"/>
              <a:miter lim="800000"/>
            </a:ln>
            <a:effectLst/>
          </p:spPr>
        </p:cxnSp>
        <p:cxnSp>
          <p:nvCxnSpPr>
            <p:cNvPr id="79" name="直接连接符 78">
              <a:extLst>
                <a:ext uri="{FF2B5EF4-FFF2-40B4-BE49-F238E27FC236}">
                  <a16:creationId xmlns:a16="http://schemas.microsoft.com/office/drawing/2014/main" id="{70E96F45-310E-40DA-A70F-5CA75C560550}"/>
                </a:ext>
              </a:extLst>
            </p:cNvPr>
            <p:cNvCxnSpPr>
              <a:cxnSpLocks/>
            </p:cNvCxnSpPr>
            <p:nvPr/>
          </p:nvCxnSpPr>
          <p:spPr>
            <a:xfrm rot="13500000">
              <a:off x="9521520" y="1043744"/>
              <a:ext cx="0" cy="212254"/>
            </a:xfrm>
            <a:prstGeom prst="line">
              <a:avLst/>
            </a:prstGeom>
            <a:noFill/>
            <a:ln w="44450" cap="rnd" cmpd="sng" algn="ctr">
              <a:solidFill>
                <a:srgbClr val="F6E211"/>
              </a:solidFill>
              <a:prstDash val="solid"/>
              <a:miter lim="800000"/>
            </a:ln>
            <a:effectLst/>
          </p:spPr>
        </p:cxnSp>
      </p:grpSp>
      <p:grpSp>
        <p:nvGrpSpPr>
          <p:cNvPr id="80" name="组合 79">
            <a:extLst>
              <a:ext uri="{FF2B5EF4-FFF2-40B4-BE49-F238E27FC236}">
                <a16:creationId xmlns:a16="http://schemas.microsoft.com/office/drawing/2014/main" id="{CB1AFD8E-3790-4BC6-BF0A-2A71FD911E49}"/>
              </a:ext>
            </a:extLst>
          </p:cNvPr>
          <p:cNvGrpSpPr/>
          <p:nvPr/>
        </p:nvGrpSpPr>
        <p:grpSpPr>
          <a:xfrm>
            <a:off x="5125626" y="5930561"/>
            <a:ext cx="220925" cy="220925"/>
            <a:chOff x="1346975" y="1802834"/>
            <a:chExt cx="251460" cy="251460"/>
          </a:xfrm>
        </p:grpSpPr>
        <p:cxnSp>
          <p:nvCxnSpPr>
            <p:cNvPr id="81" name="直接连接符 80">
              <a:extLst>
                <a:ext uri="{FF2B5EF4-FFF2-40B4-BE49-F238E27FC236}">
                  <a16:creationId xmlns:a16="http://schemas.microsoft.com/office/drawing/2014/main" id="{B9ACCEAE-C3A3-4848-B59F-9E6457DE497A}"/>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82" name="直接连接符 81">
              <a:extLst>
                <a:ext uri="{FF2B5EF4-FFF2-40B4-BE49-F238E27FC236}">
                  <a16:creationId xmlns:a16="http://schemas.microsoft.com/office/drawing/2014/main" id="{D8FA7E9B-3182-42CC-B249-B2A34CE9334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83" name="组合 82">
            <a:extLst>
              <a:ext uri="{FF2B5EF4-FFF2-40B4-BE49-F238E27FC236}">
                <a16:creationId xmlns:a16="http://schemas.microsoft.com/office/drawing/2014/main" id="{234E1A91-8822-48CE-A6D6-04F47213A347}"/>
              </a:ext>
            </a:extLst>
          </p:cNvPr>
          <p:cNvGrpSpPr/>
          <p:nvPr/>
        </p:nvGrpSpPr>
        <p:grpSpPr>
          <a:xfrm>
            <a:off x="1053613" y="847571"/>
            <a:ext cx="278187" cy="278186"/>
            <a:chOff x="9294012" y="336283"/>
            <a:chExt cx="1041097" cy="1041096"/>
          </a:xfrm>
        </p:grpSpPr>
        <p:cxnSp>
          <p:nvCxnSpPr>
            <p:cNvPr id="84" name="直接连接符 83">
              <a:extLst>
                <a:ext uri="{FF2B5EF4-FFF2-40B4-BE49-F238E27FC236}">
                  <a16:creationId xmlns:a16="http://schemas.microsoft.com/office/drawing/2014/main" id="{9028723F-8A14-4EBB-BF76-2F3BC518E1D5}"/>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85" name="直接连接符 84">
              <a:extLst>
                <a:ext uri="{FF2B5EF4-FFF2-40B4-BE49-F238E27FC236}">
                  <a16:creationId xmlns:a16="http://schemas.microsoft.com/office/drawing/2014/main" id="{F3B19ADC-AF6D-4706-81A0-8FD277F0FC12}"/>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86" name="直接连接符 85">
              <a:extLst>
                <a:ext uri="{FF2B5EF4-FFF2-40B4-BE49-F238E27FC236}">
                  <a16:creationId xmlns:a16="http://schemas.microsoft.com/office/drawing/2014/main" id="{9356F6D7-D480-457F-BBB5-E4B9EF4159FB}"/>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87" name="直接连接符 86">
              <a:extLst>
                <a:ext uri="{FF2B5EF4-FFF2-40B4-BE49-F238E27FC236}">
                  <a16:creationId xmlns:a16="http://schemas.microsoft.com/office/drawing/2014/main" id="{5535B9E5-29C1-4DCA-9D06-292FA8952CE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88" name="直接连接符 87">
              <a:extLst>
                <a:ext uri="{FF2B5EF4-FFF2-40B4-BE49-F238E27FC236}">
                  <a16:creationId xmlns:a16="http://schemas.microsoft.com/office/drawing/2014/main" id="{AF064587-AF77-4023-955E-1A01220ACDB0}"/>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89" name="直接连接符 88">
              <a:extLst>
                <a:ext uri="{FF2B5EF4-FFF2-40B4-BE49-F238E27FC236}">
                  <a16:creationId xmlns:a16="http://schemas.microsoft.com/office/drawing/2014/main" id="{8C328090-544D-482B-9883-E4D2DE0E4992}"/>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90" name="直接连接符 89">
              <a:extLst>
                <a:ext uri="{FF2B5EF4-FFF2-40B4-BE49-F238E27FC236}">
                  <a16:creationId xmlns:a16="http://schemas.microsoft.com/office/drawing/2014/main" id="{A03C5AE5-22FD-4778-B87C-97CC0A60F1ED}"/>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91" name="直接连接符 90">
              <a:extLst>
                <a:ext uri="{FF2B5EF4-FFF2-40B4-BE49-F238E27FC236}">
                  <a16:creationId xmlns:a16="http://schemas.microsoft.com/office/drawing/2014/main" id="{C37A7CBF-1EDC-4008-924F-E4DC8F5B23AB}"/>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92" name="椭圆 91">
            <a:extLst>
              <a:ext uri="{FF2B5EF4-FFF2-40B4-BE49-F238E27FC236}">
                <a16:creationId xmlns:a16="http://schemas.microsoft.com/office/drawing/2014/main" id="{F72B9F8C-69AE-49F0-BE10-AB3A6AD7805F}"/>
              </a:ext>
            </a:extLst>
          </p:cNvPr>
          <p:cNvSpPr/>
          <p:nvPr/>
        </p:nvSpPr>
        <p:spPr>
          <a:xfrm>
            <a:off x="4920029" y="1016530"/>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93" name="组合 92">
            <a:extLst>
              <a:ext uri="{FF2B5EF4-FFF2-40B4-BE49-F238E27FC236}">
                <a16:creationId xmlns:a16="http://schemas.microsoft.com/office/drawing/2014/main" id="{AB6FDF51-5B72-43C5-8BE5-5D3D9CB14404}"/>
              </a:ext>
            </a:extLst>
          </p:cNvPr>
          <p:cNvGrpSpPr/>
          <p:nvPr/>
        </p:nvGrpSpPr>
        <p:grpSpPr>
          <a:xfrm rot="18900000">
            <a:off x="6090299" y="6076466"/>
            <a:ext cx="186920" cy="186920"/>
            <a:chOff x="1346975" y="1802834"/>
            <a:chExt cx="251460" cy="251460"/>
          </a:xfrm>
        </p:grpSpPr>
        <p:cxnSp>
          <p:nvCxnSpPr>
            <p:cNvPr id="94" name="直接连接符 93">
              <a:extLst>
                <a:ext uri="{FF2B5EF4-FFF2-40B4-BE49-F238E27FC236}">
                  <a16:creationId xmlns:a16="http://schemas.microsoft.com/office/drawing/2014/main" id="{C740FA78-A34D-4AE3-BD93-3AEA82F5F5B0}"/>
                </a:ext>
              </a:extLst>
            </p:cNvPr>
            <p:cNvCxnSpPr/>
            <p:nvPr/>
          </p:nvCxnSpPr>
          <p:spPr>
            <a:xfrm>
              <a:off x="1346975" y="1928564"/>
              <a:ext cx="251460" cy="0"/>
            </a:xfrm>
            <a:prstGeom prst="line">
              <a:avLst/>
            </a:prstGeom>
            <a:noFill/>
            <a:ln w="57150" cap="rnd" cmpd="sng" algn="ctr">
              <a:solidFill>
                <a:srgbClr val="F6E211"/>
              </a:solidFill>
              <a:prstDash val="solid"/>
              <a:miter lim="800000"/>
            </a:ln>
            <a:effectLst/>
          </p:spPr>
        </p:cxnSp>
        <p:cxnSp>
          <p:nvCxnSpPr>
            <p:cNvPr id="95" name="直接连接符 94">
              <a:extLst>
                <a:ext uri="{FF2B5EF4-FFF2-40B4-BE49-F238E27FC236}">
                  <a16:creationId xmlns:a16="http://schemas.microsoft.com/office/drawing/2014/main" id="{862E2FF2-46BA-4873-BAC7-00ADE595327A}"/>
                </a:ext>
              </a:extLst>
            </p:cNvPr>
            <p:cNvCxnSpPr>
              <a:cxnSpLocks/>
            </p:cNvCxnSpPr>
            <p:nvPr/>
          </p:nvCxnSpPr>
          <p:spPr>
            <a:xfrm rot="5400000">
              <a:off x="1346975" y="1928564"/>
              <a:ext cx="251460" cy="0"/>
            </a:xfrm>
            <a:prstGeom prst="line">
              <a:avLst/>
            </a:prstGeom>
            <a:noFill/>
            <a:ln w="57150" cap="rnd" cmpd="sng" algn="ctr">
              <a:solidFill>
                <a:srgbClr val="F6E211"/>
              </a:solidFill>
              <a:prstDash val="solid"/>
              <a:miter lim="800000"/>
            </a:ln>
            <a:effectLst/>
          </p:spPr>
        </p:cxnSp>
      </p:grpSp>
      <p:grpSp>
        <p:nvGrpSpPr>
          <p:cNvPr id="96" name="组合 95">
            <a:extLst>
              <a:ext uri="{FF2B5EF4-FFF2-40B4-BE49-F238E27FC236}">
                <a16:creationId xmlns:a16="http://schemas.microsoft.com/office/drawing/2014/main" id="{8E2055E8-1C00-43F7-BD6E-D0268E5A45BB}"/>
              </a:ext>
            </a:extLst>
          </p:cNvPr>
          <p:cNvGrpSpPr/>
          <p:nvPr/>
        </p:nvGrpSpPr>
        <p:grpSpPr>
          <a:xfrm rot="18900000">
            <a:off x="6291519" y="1130157"/>
            <a:ext cx="166705" cy="166705"/>
            <a:chOff x="1346975" y="1802834"/>
            <a:chExt cx="251460" cy="251460"/>
          </a:xfrm>
        </p:grpSpPr>
        <p:cxnSp>
          <p:nvCxnSpPr>
            <p:cNvPr id="97" name="直接连接符 96">
              <a:extLst>
                <a:ext uri="{FF2B5EF4-FFF2-40B4-BE49-F238E27FC236}">
                  <a16:creationId xmlns:a16="http://schemas.microsoft.com/office/drawing/2014/main" id="{8C066F01-B232-4C6B-A738-8A2740224FBA}"/>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98" name="直接连接符 97">
              <a:extLst>
                <a:ext uri="{FF2B5EF4-FFF2-40B4-BE49-F238E27FC236}">
                  <a16:creationId xmlns:a16="http://schemas.microsoft.com/office/drawing/2014/main" id="{052155D7-F635-4FD7-AAB5-420CCD7F7BD0}"/>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99" name="组合 98">
            <a:extLst>
              <a:ext uri="{FF2B5EF4-FFF2-40B4-BE49-F238E27FC236}">
                <a16:creationId xmlns:a16="http://schemas.microsoft.com/office/drawing/2014/main" id="{715EB924-A181-4ECE-A7F4-734DB4E3247C}"/>
              </a:ext>
            </a:extLst>
          </p:cNvPr>
          <p:cNvGrpSpPr/>
          <p:nvPr/>
        </p:nvGrpSpPr>
        <p:grpSpPr>
          <a:xfrm>
            <a:off x="3969603" y="5931508"/>
            <a:ext cx="336090" cy="336089"/>
            <a:chOff x="9294012" y="336283"/>
            <a:chExt cx="1041097" cy="1041096"/>
          </a:xfrm>
        </p:grpSpPr>
        <p:cxnSp>
          <p:nvCxnSpPr>
            <p:cNvPr id="100" name="直接连接符 99">
              <a:extLst>
                <a:ext uri="{FF2B5EF4-FFF2-40B4-BE49-F238E27FC236}">
                  <a16:creationId xmlns:a16="http://schemas.microsoft.com/office/drawing/2014/main" id="{EEEAF994-B08B-4B43-9A48-AFFBD4E53E22}"/>
                </a:ext>
              </a:extLst>
            </p:cNvPr>
            <p:cNvCxnSpPr>
              <a:cxnSpLocks/>
            </p:cNvCxnSpPr>
            <p:nvPr/>
          </p:nvCxnSpPr>
          <p:spPr>
            <a:xfrm rot="-5400000">
              <a:off x="9400139" y="750704"/>
              <a:ext cx="0" cy="212254"/>
            </a:xfrm>
            <a:prstGeom prst="line">
              <a:avLst/>
            </a:prstGeom>
            <a:noFill/>
            <a:ln w="57150" cap="rnd" cmpd="sng" algn="ctr">
              <a:solidFill>
                <a:sysClr val="window" lastClr="FFFFFF"/>
              </a:solidFill>
              <a:prstDash val="solid"/>
              <a:miter lim="800000"/>
            </a:ln>
            <a:effectLst/>
          </p:spPr>
        </p:cxnSp>
        <p:cxnSp>
          <p:nvCxnSpPr>
            <p:cNvPr id="101" name="直接连接符 100">
              <a:extLst>
                <a:ext uri="{FF2B5EF4-FFF2-40B4-BE49-F238E27FC236}">
                  <a16:creationId xmlns:a16="http://schemas.microsoft.com/office/drawing/2014/main" id="{F5BBAD05-3B02-4839-AFC0-B7716EE0587B}"/>
                </a:ext>
              </a:extLst>
            </p:cNvPr>
            <p:cNvCxnSpPr>
              <a:cxnSpLocks/>
            </p:cNvCxnSpPr>
            <p:nvPr/>
          </p:nvCxnSpPr>
          <p:spPr>
            <a:xfrm rot="-2700000">
              <a:off x="9521520" y="457664"/>
              <a:ext cx="0" cy="212254"/>
            </a:xfrm>
            <a:prstGeom prst="line">
              <a:avLst/>
            </a:prstGeom>
            <a:noFill/>
            <a:ln w="57150" cap="rnd" cmpd="sng" algn="ctr">
              <a:solidFill>
                <a:sysClr val="window" lastClr="FFFFFF"/>
              </a:solidFill>
              <a:prstDash val="solid"/>
              <a:miter lim="800000"/>
            </a:ln>
            <a:effectLst/>
          </p:spPr>
        </p:cxnSp>
        <p:cxnSp>
          <p:nvCxnSpPr>
            <p:cNvPr id="102" name="直接连接符 101">
              <a:extLst>
                <a:ext uri="{FF2B5EF4-FFF2-40B4-BE49-F238E27FC236}">
                  <a16:creationId xmlns:a16="http://schemas.microsoft.com/office/drawing/2014/main" id="{EDBA2216-5B28-4403-A7DE-3262C116BA64}"/>
                </a:ext>
              </a:extLst>
            </p:cNvPr>
            <p:cNvCxnSpPr>
              <a:cxnSpLocks/>
            </p:cNvCxnSpPr>
            <p:nvPr/>
          </p:nvCxnSpPr>
          <p:spPr>
            <a:xfrm>
              <a:off x="9814561" y="336283"/>
              <a:ext cx="0" cy="212254"/>
            </a:xfrm>
            <a:prstGeom prst="line">
              <a:avLst/>
            </a:prstGeom>
            <a:noFill/>
            <a:ln w="57150" cap="rnd" cmpd="sng" algn="ctr">
              <a:solidFill>
                <a:sysClr val="window" lastClr="FFFFFF"/>
              </a:solidFill>
              <a:prstDash val="solid"/>
              <a:miter lim="800000"/>
            </a:ln>
            <a:effectLst/>
          </p:spPr>
        </p:cxnSp>
        <p:cxnSp>
          <p:nvCxnSpPr>
            <p:cNvPr id="103" name="直接连接符 102">
              <a:extLst>
                <a:ext uri="{FF2B5EF4-FFF2-40B4-BE49-F238E27FC236}">
                  <a16:creationId xmlns:a16="http://schemas.microsoft.com/office/drawing/2014/main" id="{4F4E3EAA-244B-4F42-86EC-C4646083E69F}"/>
                </a:ext>
              </a:extLst>
            </p:cNvPr>
            <p:cNvCxnSpPr>
              <a:cxnSpLocks/>
            </p:cNvCxnSpPr>
            <p:nvPr/>
          </p:nvCxnSpPr>
          <p:spPr>
            <a:xfrm rot="2700000">
              <a:off x="10107601" y="457664"/>
              <a:ext cx="0" cy="212254"/>
            </a:xfrm>
            <a:prstGeom prst="line">
              <a:avLst/>
            </a:prstGeom>
            <a:noFill/>
            <a:ln w="57150" cap="rnd" cmpd="sng" algn="ctr">
              <a:solidFill>
                <a:sysClr val="window" lastClr="FFFFFF"/>
              </a:solidFill>
              <a:prstDash val="solid"/>
              <a:miter lim="800000"/>
            </a:ln>
            <a:effectLst/>
          </p:spPr>
        </p:cxnSp>
        <p:cxnSp>
          <p:nvCxnSpPr>
            <p:cNvPr id="104" name="直接连接符 103">
              <a:extLst>
                <a:ext uri="{FF2B5EF4-FFF2-40B4-BE49-F238E27FC236}">
                  <a16:creationId xmlns:a16="http://schemas.microsoft.com/office/drawing/2014/main" id="{777D91E1-875C-4C6B-9725-01FE049D71F9}"/>
                </a:ext>
              </a:extLst>
            </p:cNvPr>
            <p:cNvCxnSpPr>
              <a:cxnSpLocks/>
            </p:cNvCxnSpPr>
            <p:nvPr/>
          </p:nvCxnSpPr>
          <p:spPr>
            <a:xfrm rot="5400000">
              <a:off x="10228982" y="750704"/>
              <a:ext cx="0" cy="212254"/>
            </a:xfrm>
            <a:prstGeom prst="line">
              <a:avLst/>
            </a:prstGeom>
            <a:noFill/>
            <a:ln w="57150" cap="rnd" cmpd="sng" algn="ctr">
              <a:solidFill>
                <a:sysClr val="window" lastClr="FFFFFF"/>
              </a:solidFill>
              <a:prstDash val="solid"/>
              <a:miter lim="800000"/>
            </a:ln>
            <a:effectLst/>
          </p:spPr>
        </p:cxnSp>
        <p:cxnSp>
          <p:nvCxnSpPr>
            <p:cNvPr id="105" name="直接连接符 104">
              <a:extLst>
                <a:ext uri="{FF2B5EF4-FFF2-40B4-BE49-F238E27FC236}">
                  <a16:creationId xmlns:a16="http://schemas.microsoft.com/office/drawing/2014/main" id="{5DABD730-8DDE-4596-BC51-171AA16A2D18}"/>
                </a:ext>
              </a:extLst>
            </p:cNvPr>
            <p:cNvCxnSpPr>
              <a:cxnSpLocks/>
            </p:cNvCxnSpPr>
            <p:nvPr/>
          </p:nvCxnSpPr>
          <p:spPr>
            <a:xfrm rot="8100000">
              <a:off x="10107601" y="1043744"/>
              <a:ext cx="0" cy="212254"/>
            </a:xfrm>
            <a:prstGeom prst="line">
              <a:avLst/>
            </a:prstGeom>
            <a:noFill/>
            <a:ln w="57150" cap="rnd" cmpd="sng" algn="ctr">
              <a:solidFill>
                <a:sysClr val="window" lastClr="FFFFFF"/>
              </a:solidFill>
              <a:prstDash val="solid"/>
              <a:miter lim="800000"/>
            </a:ln>
            <a:effectLst/>
          </p:spPr>
        </p:cxnSp>
        <p:cxnSp>
          <p:nvCxnSpPr>
            <p:cNvPr id="106" name="直接连接符 105">
              <a:extLst>
                <a:ext uri="{FF2B5EF4-FFF2-40B4-BE49-F238E27FC236}">
                  <a16:creationId xmlns:a16="http://schemas.microsoft.com/office/drawing/2014/main" id="{1D38ED3C-733C-4BE5-9119-6D133C85A31A}"/>
                </a:ext>
              </a:extLst>
            </p:cNvPr>
            <p:cNvCxnSpPr>
              <a:cxnSpLocks/>
            </p:cNvCxnSpPr>
            <p:nvPr/>
          </p:nvCxnSpPr>
          <p:spPr>
            <a:xfrm rot="10800000">
              <a:off x="9814561" y="1165125"/>
              <a:ext cx="0" cy="212254"/>
            </a:xfrm>
            <a:prstGeom prst="line">
              <a:avLst/>
            </a:prstGeom>
            <a:noFill/>
            <a:ln w="57150" cap="rnd" cmpd="sng" algn="ctr">
              <a:solidFill>
                <a:sysClr val="window" lastClr="FFFFFF"/>
              </a:solidFill>
              <a:prstDash val="solid"/>
              <a:miter lim="800000"/>
            </a:ln>
            <a:effectLst/>
          </p:spPr>
        </p:cxnSp>
        <p:cxnSp>
          <p:nvCxnSpPr>
            <p:cNvPr id="107" name="直接连接符 106">
              <a:extLst>
                <a:ext uri="{FF2B5EF4-FFF2-40B4-BE49-F238E27FC236}">
                  <a16:creationId xmlns:a16="http://schemas.microsoft.com/office/drawing/2014/main" id="{C1B41D36-F6F4-439A-BEE6-DE67CAEA4A96}"/>
                </a:ext>
              </a:extLst>
            </p:cNvPr>
            <p:cNvCxnSpPr>
              <a:cxnSpLocks/>
            </p:cNvCxnSpPr>
            <p:nvPr/>
          </p:nvCxnSpPr>
          <p:spPr>
            <a:xfrm rot="13500000">
              <a:off x="9521520" y="1043744"/>
              <a:ext cx="0" cy="212254"/>
            </a:xfrm>
            <a:prstGeom prst="line">
              <a:avLst/>
            </a:prstGeom>
            <a:noFill/>
            <a:ln w="57150" cap="rnd" cmpd="sng" algn="ctr">
              <a:solidFill>
                <a:sysClr val="window" lastClr="FFFFFF"/>
              </a:solidFill>
              <a:prstDash val="solid"/>
              <a:miter lim="800000"/>
            </a:ln>
            <a:effectLst/>
          </p:spPr>
        </p:cxnSp>
      </p:grpSp>
      <p:sp>
        <p:nvSpPr>
          <p:cNvPr id="111" name="文本框 110">
            <a:extLst>
              <a:ext uri="{FF2B5EF4-FFF2-40B4-BE49-F238E27FC236}">
                <a16:creationId xmlns:a16="http://schemas.microsoft.com/office/drawing/2014/main" id="{71788ED0-47FF-482E-BF0C-2BEF866D7A75}"/>
              </a:ext>
            </a:extLst>
          </p:cNvPr>
          <p:cNvSpPr txBox="1"/>
          <p:nvPr/>
        </p:nvSpPr>
        <p:spPr>
          <a:xfrm>
            <a:off x="7215149" y="1017113"/>
            <a:ext cx="4858570" cy="1938992"/>
          </a:xfrm>
          <a:prstGeom prst="rect">
            <a:avLst/>
          </a:prstGeom>
          <a:noFill/>
        </p:spPr>
        <p:txBody>
          <a:bodyPr wrap="square" rtlCol="0">
            <a:spAutoFit/>
          </a:bodyPr>
          <a:lstStyle/>
          <a:p>
            <a:r>
              <a:rPr lang="en-US" altLang="zh-CN" sz="6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Tetris Based on DQN</a:t>
            </a:r>
            <a:endParaRPr lang="zh-CN" altLang="en-US" sz="6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12" name="Freeform 55">
            <a:extLst>
              <a:ext uri="{FF2B5EF4-FFF2-40B4-BE49-F238E27FC236}">
                <a16:creationId xmlns:a16="http://schemas.microsoft.com/office/drawing/2014/main" id="{2332D6B0-0DF5-45D8-841F-9027F8F07B91}"/>
              </a:ext>
            </a:extLst>
          </p:cNvPr>
          <p:cNvSpPr>
            <a:spLocks/>
          </p:cNvSpPr>
          <p:nvPr/>
        </p:nvSpPr>
        <p:spPr bwMode="auto">
          <a:xfrm>
            <a:off x="9723565" y="5362596"/>
            <a:ext cx="1226397" cy="443086"/>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4CBFFF"/>
              </a:gs>
              <a:gs pos="100000">
                <a:srgbClr val="88D2F9"/>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55">
            <a:extLst>
              <a:ext uri="{FF2B5EF4-FFF2-40B4-BE49-F238E27FC236}">
                <a16:creationId xmlns:a16="http://schemas.microsoft.com/office/drawing/2014/main" id="{4C2DAA04-935B-47D9-AA01-2FDF6AA0F243}"/>
              </a:ext>
            </a:extLst>
          </p:cNvPr>
          <p:cNvSpPr>
            <a:spLocks/>
          </p:cNvSpPr>
          <p:nvPr/>
        </p:nvSpPr>
        <p:spPr bwMode="auto">
          <a:xfrm>
            <a:off x="7018256" y="4977271"/>
            <a:ext cx="1926486" cy="69602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D5F1FB"/>
              </a:gs>
              <a:gs pos="100000">
                <a:srgbClr val="92DAF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24" name="直接连接符 123">
            <a:extLst>
              <a:ext uri="{FF2B5EF4-FFF2-40B4-BE49-F238E27FC236}">
                <a16:creationId xmlns:a16="http://schemas.microsoft.com/office/drawing/2014/main" id="{FD9BD96F-016A-49C3-9D2D-FBEC921AD0FF}"/>
              </a:ext>
            </a:extLst>
          </p:cNvPr>
          <p:cNvCxnSpPr>
            <a:cxnSpLocks/>
          </p:cNvCxnSpPr>
          <p:nvPr/>
        </p:nvCxnSpPr>
        <p:spPr>
          <a:xfrm>
            <a:off x="7955029" y="4126497"/>
            <a:ext cx="1226397" cy="0"/>
          </a:xfrm>
          <a:prstGeom prst="line">
            <a:avLst/>
          </a:prstGeom>
          <a:noFill/>
          <a:ln w="101600" cap="rnd" cmpd="sng" algn="ctr">
            <a:solidFill>
              <a:schemeClr val="bg1"/>
            </a:solidFill>
            <a:prstDash val="solid"/>
            <a:miter lim="800000"/>
          </a:ln>
          <a:effectLst/>
        </p:spPr>
      </p:cxnSp>
      <p:cxnSp>
        <p:nvCxnSpPr>
          <p:cNvPr id="126" name="直接连接符 125">
            <a:extLst>
              <a:ext uri="{FF2B5EF4-FFF2-40B4-BE49-F238E27FC236}">
                <a16:creationId xmlns:a16="http://schemas.microsoft.com/office/drawing/2014/main" id="{0DD94CF9-EA51-4BAA-A75A-FB74096C6F7D}"/>
              </a:ext>
            </a:extLst>
          </p:cNvPr>
          <p:cNvCxnSpPr>
            <a:cxnSpLocks/>
          </p:cNvCxnSpPr>
          <p:nvPr/>
        </p:nvCxnSpPr>
        <p:spPr>
          <a:xfrm>
            <a:off x="9448549" y="4126497"/>
            <a:ext cx="339112" cy="0"/>
          </a:xfrm>
          <a:prstGeom prst="line">
            <a:avLst/>
          </a:prstGeom>
          <a:noFill/>
          <a:ln w="101600" cap="rnd" cmpd="sng" algn="ctr">
            <a:solidFill>
              <a:schemeClr val="bg1"/>
            </a:solidFill>
            <a:prstDash val="solid"/>
            <a:miter lim="800000"/>
          </a:ln>
          <a:effectLst/>
        </p:spPr>
      </p:cxnSp>
      <p:grpSp>
        <p:nvGrpSpPr>
          <p:cNvPr id="132" name="组合 131">
            <a:extLst>
              <a:ext uri="{FF2B5EF4-FFF2-40B4-BE49-F238E27FC236}">
                <a16:creationId xmlns:a16="http://schemas.microsoft.com/office/drawing/2014/main" id="{DC6CE8CC-FB04-44E5-9711-52162F8E9E0B}"/>
              </a:ext>
            </a:extLst>
          </p:cNvPr>
          <p:cNvGrpSpPr/>
          <p:nvPr/>
        </p:nvGrpSpPr>
        <p:grpSpPr>
          <a:xfrm>
            <a:off x="559759" y="2194136"/>
            <a:ext cx="4776684" cy="2724796"/>
            <a:chOff x="2359026" y="1631950"/>
            <a:chExt cx="7775576" cy="4435475"/>
          </a:xfrm>
        </p:grpSpPr>
        <p:sp>
          <p:nvSpPr>
            <p:cNvPr id="133" name="Freeform 274">
              <a:extLst>
                <a:ext uri="{FF2B5EF4-FFF2-40B4-BE49-F238E27FC236}">
                  <a16:creationId xmlns:a16="http://schemas.microsoft.com/office/drawing/2014/main" id="{1E4C060A-A633-4520-8EDB-A567F827CCF3}"/>
                </a:ext>
              </a:extLst>
            </p:cNvPr>
            <p:cNvSpPr>
              <a:spLocks noEditPoints="1"/>
            </p:cNvSpPr>
            <p:nvPr/>
          </p:nvSpPr>
          <p:spPr bwMode="auto">
            <a:xfrm>
              <a:off x="6875463" y="1876425"/>
              <a:ext cx="2490788" cy="3975100"/>
            </a:xfrm>
            <a:custGeom>
              <a:avLst/>
              <a:gdLst>
                <a:gd name="T0" fmla="*/ 1 w 750"/>
                <a:gd name="T1" fmla="*/ 515 h 1196"/>
                <a:gd name="T2" fmla="*/ 152 w 750"/>
                <a:gd name="T3" fmla="*/ 115 h 1196"/>
                <a:gd name="T4" fmla="*/ 250 w 750"/>
                <a:gd name="T5" fmla="*/ 35 h 1196"/>
                <a:gd name="T6" fmla="*/ 258 w 750"/>
                <a:gd name="T7" fmla="*/ 32 h 1196"/>
                <a:gd name="T8" fmla="*/ 321 w 750"/>
                <a:gd name="T9" fmla="*/ 11 h 1196"/>
                <a:gd name="T10" fmla="*/ 351 w 750"/>
                <a:gd name="T11" fmla="*/ 5 h 1196"/>
                <a:gd name="T12" fmla="*/ 429 w 750"/>
                <a:gd name="T13" fmla="*/ 0 h 1196"/>
                <a:gd name="T14" fmla="*/ 556 w 750"/>
                <a:gd name="T15" fmla="*/ 75 h 1196"/>
                <a:gd name="T16" fmla="*/ 685 w 750"/>
                <a:gd name="T17" fmla="*/ 225 h 1196"/>
                <a:gd name="T18" fmla="*/ 739 w 750"/>
                <a:gd name="T19" fmla="*/ 376 h 1196"/>
                <a:gd name="T20" fmla="*/ 750 w 750"/>
                <a:gd name="T21" fmla="*/ 1140 h 1196"/>
                <a:gd name="T22" fmla="*/ 721 w 750"/>
                <a:gd name="T23" fmla="*/ 1168 h 1196"/>
                <a:gd name="T24" fmla="*/ 721 w 750"/>
                <a:gd name="T25" fmla="*/ 1168 h 1196"/>
                <a:gd name="T26" fmla="*/ 698 w 750"/>
                <a:gd name="T27" fmla="*/ 1183 h 1196"/>
                <a:gd name="T28" fmla="*/ 681 w 750"/>
                <a:gd name="T29" fmla="*/ 1188 h 1196"/>
                <a:gd name="T30" fmla="*/ 651 w 750"/>
                <a:gd name="T31" fmla="*/ 1187 h 1196"/>
                <a:gd name="T32" fmla="*/ 633 w 750"/>
                <a:gd name="T33" fmla="*/ 1179 h 1196"/>
                <a:gd name="T34" fmla="*/ 612 w 750"/>
                <a:gd name="T35" fmla="*/ 1164 h 1196"/>
                <a:gd name="T36" fmla="*/ 561 w 750"/>
                <a:gd name="T37" fmla="*/ 1144 h 1196"/>
                <a:gd name="T38" fmla="*/ 516 w 750"/>
                <a:gd name="T39" fmla="*/ 1146 h 1196"/>
                <a:gd name="T40" fmla="*/ 473 w 750"/>
                <a:gd name="T41" fmla="*/ 1168 h 1196"/>
                <a:gd name="T42" fmla="*/ 449 w 750"/>
                <a:gd name="T43" fmla="*/ 1183 h 1196"/>
                <a:gd name="T44" fmla="*/ 432 w 750"/>
                <a:gd name="T45" fmla="*/ 1188 h 1196"/>
                <a:gd name="T46" fmla="*/ 402 w 750"/>
                <a:gd name="T47" fmla="*/ 1187 h 1196"/>
                <a:gd name="T48" fmla="*/ 390 w 750"/>
                <a:gd name="T49" fmla="*/ 1182 h 1196"/>
                <a:gd name="T50" fmla="*/ 375 w 750"/>
                <a:gd name="T51" fmla="*/ 1173 h 1196"/>
                <a:gd name="T52" fmla="*/ 363 w 750"/>
                <a:gd name="T53" fmla="*/ 1164 h 1196"/>
                <a:gd name="T54" fmla="*/ 354 w 750"/>
                <a:gd name="T55" fmla="*/ 1159 h 1196"/>
                <a:gd name="T56" fmla="*/ 341 w 750"/>
                <a:gd name="T57" fmla="*/ 1151 h 1196"/>
                <a:gd name="T58" fmla="*/ 324 w 750"/>
                <a:gd name="T59" fmla="*/ 1145 h 1196"/>
                <a:gd name="T60" fmla="*/ 279 w 750"/>
                <a:gd name="T61" fmla="*/ 1144 h 1196"/>
                <a:gd name="T62" fmla="*/ 249 w 750"/>
                <a:gd name="T63" fmla="*/ 1153 h 1196"/>
                <a:gd name="T64" fmla="*/ 240 w 750"/>
                <a:gd name="T65" fmla="*/ 1157 h 1196"/>
                <a:gd name="T66" fmla="*/ 225 w 750"/>
                <a:gd name="T67" fmla="*/ 1167 h 1196"/>
                <a:gd name="T68" fmla="*/ 204 w 750"/>
                <a:gd name="T69" fmla="*/ 1182 h 1196"/>
                <a:gd name="T70" fmla="*/ 96 w 750"/>
                <a:gd name="T71" fmla="*/ 1154 h 1196"/>
                <a:gd name="T72" fmla="*/ 150 w 750"/>
                <a:gd name="T73" fmla="*/ 433 h 1196"/>
                <a:gd name="T74" fmla="*/ 150 w 750"/>
                <a:gd name="T75" fmla="*/ 511 h 1196"/>
                <a:gd name="T76" fmla="*/ 150 w 750"/>
                <a:gd name="T77" fmla="*/ 433 h 1196"/>
                <a:gd name="T78" fmla="*/ 361 w 750"/>
                <a:gd name="T79" fmla="*/ 472 h 1196"/>
                <a:gd name="T80" fmla="*/ 438 w 750"/>
                <a:gd name="T81" fmla="*/ 471 h 1196"/>
                <a:gd name="T82" fmla="*/ 271 w 750"/>
                <a:gd name="T83" fmla="*/ 568 h 1196"/>
                <a:gd name="T84" fmla="*/ 310 w 750"/>
                <a:gd name="T85" fmla="*/ 507 h 1196"/>
                <a:gd name="T86" fmla="*/ 271 w 750"/>
                <a:gd name="T87" fmla="*/ 543 h 1196"/>
                <a:gd name="T88" fmla="*/ 233 w 750"/>
                <a:gd name="T89" fmla="*/ 507 h 1196"/>
                <a:gd name="T90" fmla="*/ 271 w 750"/>
                <a:gd name="T91" fmla="*/ 568 h 1196"/>
                <a:gd name="T92" fmla="*/ 135 w 750"/>
                <a:gd name="T93" fmla="*/ 562 h 1196"/>
                <a:gd name="T94" fmla="*/ 66 w 750"/>
                <a:gd name="T95" fmla="*/ 563 h 1196"/>
                <a:gd name="T96" fmla="*/ 486 w 750"/>
                <a:gd name="T97" fmla="*/ 562 h 1196"/>
                <a:gd name="T98" fmla="*/ 420 w 750"/>
                <a:gd name="T99" fmla="*/ 563 h 1196"/>
                <a:gd name="T100" fmla="*/ 486 w 750"/>
                <a:gd name="T101" fmla="*/ 562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0" h="1196">
                  <a:moveTo>
                    <a:pt x="0" y="1152"/>
                  </a:moveTo>
                  <a:cubicBezTo>
                    <a:pt x="1" y="940"/>
                    <a:pt x="0" y="728"/>
                    <a:pt x="1" y="515"/>
                  </a:cubicBezTo>
                  <a:cubicBezTo>
                    <a:pt x="1" y="458"/>
                    <a:pt x="2" y="400"/>
                    <a:pt x="18" y="343"/>
                  </a:cubicBezTo>
                  <a:cubicBezTo>
                    <a:pt x="42" y="255"/>
                    <a:pt x="85" y="178"/>
                    <a:pt x="152" y="115"/>
                  </a:cubicBezTo>
                  <a:cubicBezTo>
                    <a:pt x="179" y="90"/>
                    <a:pt x="210" y="69"/>
                    <a:pt x="239" y="46"/>
                  </a:cubicBezTo>
                  <a:cubicBezTo>
                    <a:pt x="243" y="43"/>
                    <a:pt x="246" y="38"/>
                    <a:pt x="250" y="35"/>
                  </a:cubicBezTo>
                  <a:cubicBezTo>
                    <a:pt x="250" y="35"/>
                    <a:pt x="250" y="35"/>
                    <a:pt x="250" y="35"/>
                  </a:cubicBezTo>
                  <a:cubicBezTo>
                    <a:pt x="253" y="34"/>
                    <a:pt x="255" y="33"/>
                    <a:pt x="258" y="32"/>
                  </a:cubicBezTo>
                  <a:cubicBezTo>
                    <a:pt x="267" y="28"/>
                    <a:pt x="275" y="23"/>
                    <a:pt x="284" y="19"/>
                  </a:cubicBezTo>
                  <a:cubicBezTo>
                    <a:pt x="296" y="17"/>
                    <a:pt x="309" y="14"/>
                    <a:pt x="321" y="11"/>
                  </a:cubicBezTo>
                  <a:cubicBezTo>
                    <a:pt x="323" y="11"/>
                    <a:pt x="325" y="10"/>
                    <a:pt x="327" y="9"/>
                  </a:cubicBezTo>
                  <a:cubicBezTo>
                    <a:pt x="335" y="8"/>
                    <a:pt x="343" y="7"/>
                    <a:pt x="351" y="5"/>
                  </a:cubicBezTo>
                  <a:cubicBezTo>
                    <a:pt x="354" y="5"/>
                    <a:pt x="357" y="4"/>
                    <a:pt x="360" y="3"/>
                  </a:cubicBezTo>
                  <a:cubicBezTo>
                    <a:pt x="383" y="2"/>
                    <a:pt x="406" y="1"/>
                    <a:pt x="429" y="0"/>
                  </a:cubicBezTo>
                  <a:cubicBezTo>
                    <a:pt x="436" y="3"/>
                    <a:pt x="444" y="5"/>
                    <a:pt x="450" y="9"/>
                  </a:cubicBezTo>
                  <a:cubicBezTo>
                    <a:pt x="486" y="31"/>
                    <a:pt x="523" y="50"/>
                    <a:pt x="556" y="75"/>
                  </a:cubicBezTo>
                  <a:cubicBezTo>
                    <a:pt x="582" y="94"/>
                    <a:pt x="606" y="117"/>
                    <a:pt x="627" y="142"/>
                  </a:cubicBezTo>
                  <a:cubicBezTo>
                    <a:pt x="649" y="167"/>
                    <a:pt x="668" y="195"/>
                    <a:pt x="685" y="225"/>
                  </a:cubicBezTo>
                  <a:cubicBezTo>
                    <a:pt x="701" y="255"/>
                    <a:pt x="714" y="288"/>
                    <a:pt x="726" y="321"/>
                  </a:cubicBezTo>
                  <a:cubicBezTo>
                    <a:pt x="733" y="338"/>
                    <a:pt x="735" y="358"/>
                    <a:pt x="739" y="376"/>
                  </a:cubicBezTo>
                  <a:cubicBezTo>
                    <a:pt x="743" y="396"/>
                    <a:pt x="749" y="417"/>
                    <a:pt x="750" y="437"/>
                  </a:cubicBezTo>
                  <a:cubicBezTo>
                    <a:pt x="750" y="671"/>
                    <a:pt x="750" y="906"/>
                    <a:pt x="750" y="1140"/>
                  </a:cubicBezTo>
                  <a:cubicBezTo>
                    <a:pt x="743" y="1146"/>
                    <a:pt x="735" y="1152"/>
                    <a:pt x="728" y="1158"/>
                  </a:cubicBezTo>
                  <a:cubicBezTo>
                    <a:pt x="725" y="1161"/>
                    <a:pt x="723" y="1165"/>
                    <a:pt x="721" y="1168"/>
                  </a:cubicBezTo>
                  <a:cubicBezTo>
                    <a:pt x="721" y="1167"/>
                    <a:pt x="721" y="1167"/>
                    <a:pt x="721" y="1167"/>
                  </a:cubicBezTo>
                  <a:cubicBezTo>
                    <a:pt x="721" y="1168"/>
                    <a:pt x="721" y="1168"/>
                    <a:pt x="721" y="1168"/>
                  </a:cubicBezTo>
                  <a:cubicBezTo>
                    <a:pt x="714" y="1173"/>
                    <a:pt x="706" y="1178"/>
                    <a:pt x="699" y="1183"/>
                  </a:cubicBezTo>
                  <a:cubicBezTo>
                    <a:pt x="698" y="1183"/>
                    <a:pt x="698" y="1183"/>
                    <a:pt x="698" y="1183"/>
                  </a:cubicBezTo>
                  <a:cubicBezTo>
                    <a:pt x="694" y="1184"/>
                    <a:pt x="691" y="1186"/>
                    <a:pt x="687" y="1187"/>
                  </a:cubicBezTo>
                  <a:cubicBezTo>
                    <a:pt x="685" y="1187"/>
                    <a:pt x="683" y="1188"/>
                    <a:pt x="681" y="1188"/>
                  </a:cubicBezTo>
                  <a:cubicBezTo>
                    <a:pt x="673" y="1188"/>
                    <a:pt x="665" y="1188"/>
                    <a:pt x="657" y="1188"/>
                  </a:cubicBezTo>
                  <a:cubicBezTo>
                    <a:pt x="655" y="1188"/>
                    <a:pt x="653" y="1187"/>
                    <a:pt x="651" y="1187"/>
                  </a:cubicBezTo>
                  <a:cubicBezTo>
                    <a:pt x="647" y="1186"/>
                    <a:pt x="644" y="1184"/>
                    <a:pt x="640" y="1183"/>
                  </a:cubicBezTo>
                  <a:cubicBezTo>
                    <a:pt x="638" y="1182"/>
                    <a:pt x="635" y="1180"/>
                    <a:pt x="633" y="1179"/>
                  </a:cubicBezTo>
                  <a:cubicBezTo>
                    <a:pt x="630" y="1177"/>
                    <a:pt x="626" y="1175"/>
                    <a:pt x="623" y="1173"/>
                  </a:cubicBezTo>
                  <a:cubicBezTo>
                    <a:pt x="620" y="1170"/>
                    <a:pt x="616" y="1167"/>
                    <a:pt x="612" y="1164"/>
                  </a:cubicBezTo>
                  <a:cubicBezTo>
                    <a:pt x="603" y="1150"/>
                    <a:pt x="589" y="1145"/>
                    <a:pt x="573" y="1145"/>
                  </a:cubicBezTo>
                  <a:cubicBezTo>
                    <a:pt x="569" y="1145"/>
                    <a:pt x="565" y="1144"/>
                    <a:pt x="561" y="1144"/>
                  </a:cubicBezTo>
                  <a:cubicBezTo>
                    <a:pt x="551" y="1134"/>
                    <a:pt x="538" y="1134"/>
                    <a:pt x="528" y="1144"/>
                  </a:cubicBezTo>
                  <a:cubicBezTo>
                    <a:pt x="524" y="1144"/>
                    <a:pt x="520" y="1145"/>
                    <a:pt x="516" y="1146"/>
                  </a:cubicBezTo>
                  <a:cubicBezTo>
                    <a:pt x="501" y="1143"/>
                    <a:pt x="484" y="1151"/>
                    <a:pt x="477" y="1164"/>
                  </a:cubicBezTo>
                  <a:cubicBezTo>
                    <a:pt x="476" y="1165"/>
                    <a:pt x="474" y="1167"/>
                    <a:pt x="473" y="1168"/>
                  </a:cubicBezTo>
                  <a:cubicBezTo>
                    <a:pt x="465" y="1173"/>
                    <a:pt x="458" y="1178"/>
                    <a:pt x="450" y="1183"/>
                  </a:cubicBezTo>
                  <a:cubicBezTo>
                    <a:pt x="449" y="1183"/>
                    <a:pt x="449" y="1183"/>
                    <a:pt x="449" y="1183"/>
                  </a:cubicBezTo>
                  <a:cubicBezTo>
                    <a:pt x="445" y="1184"/>
                    <a:pt x="442" y="1186"/>
                    <a:pt x="438" y="1187"/>
                  </a:cubicBezTo>
                  <a:cubicBezTo>
                    <a:pt x="436" y="1187"/>
                    <a:pt x="434" y="1188"/>
                    <a:pt x="432" y="1188"/>
                  </a:cubicBezTo>
                  <a:cubicBezTo>
                    <a:pt x="424" y="1188"/>
                    <a:pt x="416" y="1188"/>
                    <a:pt x="408" y="1188"/>
                  </a:cubicBezTo>
                  <a:cubicBezTo>
                    <a:pt x="406" y="1187"/>
                    <a:pt x="404" y="1187"/>
                    <a:pt x="402" y="1187"/>
                  </a:cubicBezTo>
                  <a:cubicBezTo>
                    <a:pt x="400" y="1186"/>
                    <a:pt x="398" y="1185"/>
                    <a:pt x="396" y="1185"/>
                  </a:cubicBezTo>
                  <a:cubicBezTo>
                    <a:pt x="394" y="1184"/>
                    <a:pt x="392" y="1183"/>
                    <a:pt x="390" y="1182"/>
                  </a:cubicBezTo>
                  <a:cubicBezTo>
                    <a:pt x="387" y="1181"/>
                    <a:pt x="384" y="1179"/>
                    <a:pt x="381" y="1178"/>
                  </a:cubicBezTo>
                  <a:cubicBezTo>
                    <a:pt x="379" y="1176"/>
                    <a:pt x="377" y="1175"/>
                    <a:pt x="375" y="1173"/>
                  </a:cubicBezTo>
                  <a:cubicBezTo>
                    <a:pt x="372" y="1171"/>
                    <a:pt x="370" y="1169"/>
                    <a:pt x="367" y="1168"/>
                  </a:cubicBezTo>
                  <a:cubicBezTo>
                    <a:pt x="366" y="1166"/>
                    <a:pt x="364" y="1165"/>
                    <a:pt x="363" y="1164"/>
                  </a:cubicBezTo>
                  <a:cubicBezTo>
                    <a:pt x="360" y="1162"/>
                    <a:pt x="358" y="1160"/>
                    <a:pt x="355" y="1159"/>
                  </a:cubicBezTo>
                  <a:cubicBezTo>
                    <a:pt x="354" y="1159"/>
                    <a:pt x="354" y="1159"/>
                    <a:pt x="354" y="1159"/>
                  </a:cubicBezTo>
                  <a:cubicBezTo>
                    <a:pt x="354" y="1158"/>
                    <a:pt x="354" y="1158"/>
                    <a:pt x="354" y="1158"/>
                  </a:cubicBezTo>
                  <a:cubicBezTo>
                    <a:pt x="352" y="1152"/>
                    <a:pt x="350" y="1145"/>
                    <a:pt x="341" y="1151"/>
                  </a:cubicBezTo>
                  <a:cubicBezTo>
                    <a:pt x="338" y="1150"/>
                    <a:pt x="336" y="1150"/>
                    <a:pt x="333" y="1149"/>
                  </a:cubicBezTo>
                  <a:cubicBezTo>
                    <a:pt x="330" y="1148"/>
                    <a:pt x="327" y="1146"/>
                    <a:pt x="324" y="1145"/>
                  </a:cubicBezTo>
                  <a:cubicBezTo>
                    <a:pt x="321" y="1145"/>
                    <a:pt x="318" y="1144"/>
                    <a:pt x="315" y="1144"/>
                  </a:cubicBezTo>
                  <a:cubicBezTo>
                    <a:pt x="306" y="1134"/>
                    <a:pt x="288" y="1134"/>
                    <a:pt x="279" y="1144"/>
                  </a:cubicBezTo>
                  <a:cubicBezTo>
                    <a:pt x="276" y="1144"/>
                    <a:pt x="273" y="1145"/>
                    <a:pt x="270" y="1145"/>
                  </a:cubicBezTo>
                  <a:cubicBezTo>
                    <a:pt x="261" y="1142"/>
                    <a:pt x="253" y="1143"/>
                    <a:pt x="249" y="1153"/>
                  </a:cubicBezTo>
                  <a:cubicBezTo>
                    <a:pt x="248" y="1153"/>
                    <a:pt x="248" y="1153"/>
                    <a:pt x="248" y="1153"/>
                  </a:cubicBezTo>
                  <a:cubicBezTo>
                    <a:pt x="246" y="1154"/>
                    <a:pt x="243" y="1156"/>
                    <a:pt x="240" y="1157"/>
                  </a:cubicBezTo>
                  <a:cubicBezTo>
                    <a:pt x="239" y="1158"/>
                    <a:pt x="238" y="1159"/>
                    <a:pt x="236" y="1159"/>
                  </a:cubicBezTo>
                  <a:cubicBezTo>
                    <a:pt x="233" y="1162"/>
                    <a:pt x="229" y="1165"/>
                    <a:pt x="225" y="1167"/>
                  </a:cubicBezTo>
                  <a:cubicBezTo>
                    <a:pt x="224" y="1168"/>
                    <a:pt x="223" y="1169"/>
                    <a:pt x="222" y="1170"/>
                  </a:cubicBezTo>
                  <a:cubicBezTo>
                    <a:pt x="213" y="1170"/>
                    <a:pt x="204" y="1169"/>
                    <a:pt x="204" y="1182"/>
                  </a:cubicBezTo>
                  <a:cubicBezTo>
                    <a:pt x="176" y="1196"/>
                    <a:pt x="150" y="1191"/>
                    <a:pt x="126" y="1174"/>
                  </a:cubicBezTo>
                  <a:cubicBezTo>
                    <a:pt x="116" y="1167"/>
                    <a:pt x="107" y="1160"/>
                    <a:pt x="96" y="1154"/>
                  </a:cubicBezTo>
                  <a:cubicBezTo>
                    <a:pt x="65" y="1138"/>
                    <a:pt x="33" y="1142"/>
                    <a:pt x="0" y="1152"/>
                  </a:cubicBezTo>
                  <a:close/>
                  <a:moveTo>
                    <a:pt x="150" y="433"/>
                  </a:moveTo>
                  <a:cubicBezTo>
                    <a:pt x="127" y="434"/>
                    <a:pt x="111" y="450"/>
                    <a:pt x="111" y="472"/>
                  </a:cubicBezTo>
                  <a:cubicBezTo>
                    <a:pt x="111" y="493"/>
                    <a:pt x="129" y="511"/>
                    <a:pt x="150" y="511"/>
                  </a:cubicBezTo>
                  <a:cubicBezTo>
                    <a:pt x="172" y="510"/>
                    <a:pt x="189" y="493"/>
                    <a:pt x="189" y="471"/>
                  </a:cubicBezTo>
                  <a:cubicBezTo>
                    <a:pt x="189" y="449"/>
                    <a:pt x="173" y="433"/>
                    <a:pt x="150" y="433"/>
                  </a:cubicBezTo>
                  <a:close/>
                  <a:moveTo>
                    <a:pt x="400" y="433"/>
                  </a:moveTo>
                  <a:cubicBezTo>
                    <a:pt x="377" y="434"/>
                    <a:pt x="361" y="450"/>
                    <a:pt x="361" y="472"/>
                  </a:cubicBezTo>
                  <a:cubicBezTo>
                    <a:pt x="361" y="493"/>
                    <a:pt x="379" y="511"/>
                    <a:pt x="400" y="511"/>
                  </a:cubicBezTo>
                  <a:cubicBezTo>
                    <a:pt x="422" y="510"/>
                    <a:pt x="438" y="493"/>
                    <a:pt x="438" y="471"/>
                  </a:cubicBezTo>
                  <a:cubicBezTo>
                    <a:pt x="438" y="449"/>
                    <a:pt x="423" y="433"/>
                    <a:pt x="400" y="433"/>
                  </a:cubicBezTo>
                  <a:close/>
                  <a:moveTo>
                    <a:pt x="271" y="568"/>
                  </a:moveTo>
                  <a:cubicBezTo>
                    <a:pt x="296" y="568"/>
                    <a:pt x="317" y="550"/>
                    <a:pt x="319" y="525"/>
                  </a:cubicBezTo>
                  <a:cubicBezTo>
                    <a:pt x="320" y="519"/>
                    <a:pt x="313" y="513"/>
                    <a:pt x="310" y="507"/>
                  </a:cubicBezTo>
                  <a:cubicBezTo>
                    <a:pt x="305" y="511"/>
                    <a:pt x="297" y="514"/>
                    <a:pt x="296" y="519"/>
                  </a:cubicBezTo>
                  <a:cubicBezTo>
                    <a:pt x="292" y="533"/>
                    <a:pt x="286" y="543"/>
                    <a:pt x="271" y="543"/>
                  </a:cubicBezTo>
                  <a:cubicBezTo>
                    <a:pt x="257" y="543"/>
                    <a:pt x="251" y="533"/>
                    <a:pt x="247" y="520"/>
                  </a:cubicBezTo>
                  <a:cubicBezTo>
                    <a:pt x="246" y="515"/>
                    <a:pt x="238" y="512"/>
                    <a:pt x="233" y="507"/>
                  </a:cubicBezTo>
                  <a:cubicBezTo>
                    <a:pt x="230" y="513"/>
                    <a:pt x="224" y="520"/>
                    <a:pt x="224" y="526"/>
                  </a:cubicBezTo>
                  <a:cubicBezTo>
                    <a:pt x="224" y="549"/>
                    <a:pt x="247" y="568"/>
                    <a:pt x="271" y="568"/>
                  </a:cubicBezTo>
                  <a:close/>
                  <a:moveTo>
                    <a:pt x="101" y="597"/>
                  </a:moveTo>
                  <a:cubicBezTo>
                    <a:pt x="120" y="597"/>
                    <a:pt x="135" y="582"/>
                    <a:pt x="135" y="562"/>
                  </a:cubicBezTo>
                  <a:cubicBezTo>
                    <a:pt x="135" y="544"/>
                    <a:pt x="119" y="528"/>
                    <a:pt x="100" y="528"/>
                  </a:cubicBezTo>
                  <a:cubicBezTo>
                    <a:pt x="81" y="528"/>
                    <a:pt x="66" y="543"/>
                    <a:pt x="66" y="563"/>
                  </a:cubicBezTo>
                  <a:cubicBezTo>
                    <a:pt x="66" y="583"/>
                    <a:pt x="80" y="597"/>
                    <a:pt x="101" y="597"/>
                  </a:cubicBezTo>
                  <a:close/>
                  <a:moveTo>
                    <a:pt x="486" y="562"/>
                  </a:moveTo>
                  <a:cubicBezTo>
                    <a:pt x="486" y="543"/>
                    <a:pt x="471" y="528"/>
                    <a:pt x="453" y="528"/>
                  </a:cubicBezTo>
                  <a:cubicBezTo>
                    <a:pt x="433" y="528"/>
                    <a:pt x="420" y="542"/>
                    <a:pt x="420" y="563"/>
                  </a:cubicBezTo>
                  <a:cubicBezTo>
                    <a:pt x="420" y="583"/>
                    <a:pt x="433" y="597"/>
                    <a:pt x="451" y="597"/>
                  </a:cubicBezTo>
                  <a:cubicBezTo>
                    <a:pt x="472" y="597"/>
                    <a:pt x="489" y="583"/>
                    <a:pt x="486" y="56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75">
              <a:extLst>
                <a:ext uri="{FF2B5EF4-FFF2-40B4-BE49-F238E27FC236}">
                  <a16:creationId xmlns:a16="http://schemas.microsoft.com/office/drawing/2014/main" id="{70B29409-6A99-48DC-8636-67A0A7661CD1}"/>
                </a:ext>
              </a:extLst>
            </p:cNvPr>
            <p:cNvSpPr>
              <a:spLocks noEditPoints="1"/>
            </p:cNvSpPr>
            <p:nvPr/>
          </p:nvSpPr>
          <p:spPr bwMode="auto">
            <a:xfrm>
              <a:off x="2681289" y="1841501"/>
              <a:ext cx="3275013" cy="4010024"/>
            </a:xfrm>
            <a:custGeom>
              <a:avLst/>
              <a:gdLst>
                <a:gd name="T0" fmla="*/ 2 w 986"/>
                <a:gd name="T1" fmla="*/ 1109 h 1207"/>
                <a:gd name="T2" fmla="*/ 7 w 986"/>
                <a:gd name="T3" fmla="*/ 417 h 1207"/>
                <a:gd name="T4" fmla="*/ 175 w 986"/>
                <a:gd name="T5" fmla="*/ 102 h 1207"/>
                <a:gd name="T6" fmla="*/ 222 w 986"/>
                <a:gd name="T7" fmla="*/ 61 h 1207"/>
                <a:gd name="T8" fmla="*/ 584 w 986"/>
                <a:gd name="T9" fmla="*/ 33 h 1207"/>
                <a:gd name="T10" fmla="*/ 900 w 986"/>
                <a:gd name="T11" fmla="*/ 462 h 1207"/>
                <a:gd name="T12" fmla="*/ 900 w 986"/>
                <a:gd name="T13" fmla="*/ 833 h 1207"/>
                <a:gd name="T14" fmla="*/ 957 w 986"/>
                <a:gd name="T15" fmla="*/ 835 h 1207"/>
                <a:gd name="T16" fmla="*/ 958 w 986"/>
                <a:gd name="T17" fmla="*/ 472 h 1207"/>
                <a:gd name="T18" fmla="*/ 847 w 986"/>
                <a:gd name="T19" fmla="*/ 150 h 1207"/>
                <a:gd name="T20" fmla="*/ 875 w 986"/>
                <a:gd name="T21" fmla="*/ 165 h 1207"/>
                <a:gd name="T22" fmla="*/ 986 w 986"/>
                <a:gd name="T23" fmla="*/ 484 h 1207"/>
                <a:gd name="T24" fmla="*/ 918 w 986"/>
                <a:gd name="T25" fmla="*/ 1162 h 1207"/>
                <a:gd name="T26" fmla="*/ 957 w 986"/>
                <a:gd name="T27" fmla="*/ 1067 h 1207"/>
                <a:gd name="T28" fmla="*/ 941 w 986"/>
                <a:gd name="T29" fmla="*/ 892 h 1207"/>
                <a:gd name="T30" fmla="*/ 900 w 986"/>
                <a:gd name="T31" fmla="*/ 1057 h 1207"/>
                <a:gd name="T32" fmla="*/ 780 w 986"/>
                <a:gd name="T33" fmla="*/ 1057 h 1207"/>
                <a:gd name="T34" fmla="*/ 630 w 986"/>
                <a:gd name="T35" fmla="*/ 1068 h 1207"/>
                <a:gd name="T36" fmla="*/ 550 w 986"/>
                <a:gd name="T37" fmla="*/ 1131 h 1207"/>
                <a:gd name="T38" fmla="*/ 433 w 986"/>
                <a:gd name="T39" fmla="*/ 995 h 1207"/>
                <a:gd name="T40" fmla="*/ 362 w 986"/>
                <a:gd name="T41" fmla="*/ 1142 h 1207"/>
                <a:gd name="T42" fmla="*/ 237 w 986"/>
                <a:gd name="T43" fmla="*/ 1142 h 1207"/>
                <a:gd name="T44" fmla="*/ 164 w 986"/>
                <a:gd name="T45" fmla="*/ 991 h 1207"/>
                <a:gd name="T46" fmla="*/ 83 w 986"/>
                <a:gd name="T47" fmla="*/ 1097 h 1207"/>
                <a:gd name="T48" fmla="*/ 665 w 986"/>
                <a:gd name="T49" fmla="*/ 747 h 1207"/>
                <a:gd name="T50" fmla="*/ 725 w 986"/>
                <a:gd name="T51" fmla="*/ 709 h 1207"/>
                <a:gd name="T52" fmla="*/ 761 w 986"/>
                <a:gd name="T53" fmla="*/ 661 h 1207"/>
                <a:gd name="T54" fmla="*/ 818 w 986"/>
                <a:gd name="T55" fmla="*/ 483 h 1207"/>
                <a:gd name="T56" fmla="*/ 784 w 986"/>
                <a:gd name="T57" fmla="*/ 319 h 1207"/>
                <a:gd name="T58" fmla="*/ 761 w 986"/>
                <a:gd name="T59" fmla="*/ 275 h 1207"/>
                <a:gd name="T60" fmla="*/ 645 w 986"/>
                <a:gd name="T61" fmla="*/ 168 h 1207"/>
                <a:gd name="T62" fmla="*/ 551 w 986"/>
                <a:gd name="T63" fmla="*/ 135 h 1207"/>
                <a:gd name="T64" fmla="*/ 422 w 986"/>
                <a:gd name="T65" fmla="*/ 123 h 1207"/>
                <a:gd name="T66" fmla="*/ 221 w 986"/>
                <a:gd name="T67" fmla="*/ 206 h 1207"/>
                <a:gd name="T68" fmla="*/ 127 w 986"/>
                <a:gd name="T69" fmla="*/ 606 h 1207"/>
                <a:gd name="T70" fmla="*/ 413 w 986"/>
                <a:gd name="T71" fmla="*/ 813 h 1207"/>
                <a:gd name="T72" fmla="*/ 512 w 986"/>
                <a:gd name="T73" fmla="*/ 813 h 1207"/>
                <a:gd name="T74" fmla="*/ 619 w 986"/>
                <a:gd name="T75" fmla="*/ 783 h 1207"/>
                <a:gd name="T76" fmla="*/ 665 w 986"/>
                <a:gd name="T77" fmla="*/ 74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6" h="1207">
                  <a:moveTo>
                    <a:pt x="0" y="1126"/>
                  </a:moveTo>
                  <a:cubicBezTo>
                    <a:pt x="0" y="1120"/>
                    <a:pt x="2" y="1114"/>
                    <a:pt x="2" y="1109"/>
                  </a:cubicBezTo>
                  <a:cubicBezTo>
                    <a:pt x="2" y="918"/>
                    <a:pt x="2" y="728"/>
                    <a:pt x="3" y="538"/>
                  </a:cubicBezTo>
                  <a:cubicBezTo>
                    <a:pt x="3" y="497"/>
                    <a:pt x="3" y="457"/>
                    <a:pt x="7" y="417"/>
                  </a:cubicBezTo>
                  <a:cubicBezTo>
                    <a:pt x="9" y="390"/>
                    <a:pt x="16" y="363"/>
                    <a:pt x="24" y="337"/>
                  </a:cubicBezTo>
                  <a:cubicBezTo>
                    <a:pt x="51" y="244"/>
                    <a:pt x="102" y="166"/>
                    <a:pt x="175" y="102"/>
                  </a:cubicBezTo>
                  <a:cubicBezTo>
                    <a:pt x="188" y="91"/>
                    <a:pt x="202" y="81"/>
                    <a:pt x="216" y="70"/>
                  </a:cubicBezTo>
                  <a:cubicBezTo>
                    <a:pt x="218" y="68"/>
                    <a:pt x="220" y="64"/>
                    <a:pt x="222" y="61"/>
                  </a:cubicBezTo>
                  <a:cubicBezTo>
                    <a:pt x="257" y="42"/>
                    <a:pt x="294" y="28"/>
                    <a:pt x="333" y="19"/>
                  </a:cubicBezTo>
                  <a:cubicBezTo>
                    <a:pt x="418" y="0"/>
                    <a:pt x="502" y="5"/>
                    <a:pt x="584" y="33"/>
                  </a:cubicBezTo>
                  <a:cubicBezTo>
                    <a:pt x="658" y="58"/>
                    <a:pt x="722" y="100"/>
                    <a:pt x="775" y="158"/>
                  </a:cubicBezTo>
                  <a:cubicBezTo>
                    <a:pt x="854" y="244"/>
                    <a:pt x="898" y="345"/>
                    <a:pt x="900" y="462"/>
                  </a:cubicBezTo>
                  <a:cubicBezTo>
                    <a:pt x="902" y="579"/>
                    <a:pt x="900" y="696"/>
                    <a:pt x="900" y="813"/>
                  </a:cubicBezTo>
                  <a:cubicBezTo>
                    <a:pt x="900" y="820"/>
                    <a:pt x="900" y="826"/>
                    <a:pt x="900" y="833"/>
                  </a:cubicBezTo>
                  <a:cubicBezTo>
                    <a:pt x="901" y="848"/>
                    <a:pt x="914" y="860"/>
                    <a:pt x="928" y="860"/>
                  </a:cubicBezTo>
                  <a:cubicBezTo>
                    <a:pt x="943" y="861"/>
                    <a:pt x="955" y="850"/>
                    <a:pt x="957" y="835"/>
                  </a:cubicBezTo>
                  <a:cubicBezTo>
                    <a:pt x="958" y="829"/>
                    <a:pt x="958" y="823"/>
                    <a:pt x="958" y="817"/>
                  </a:cubicBezTo>
                  <a:cubicBezTo>
                    <a:pt x="958" y="702"/>
                    <a:pt x="958" y="587"/>
                    <a:pt x="958" y="472"/>
                  </a:cubicBezTo>
                  <a:cubicBezTo>
                    <a:pt x="958" y="405"/>
                    <a:pt x="945" y="342"/>
                    <a:pt x="921" y="280"/>
                  </a:cubicBezTo>
                  <a:cubicBezTo>
                    <a:pt x="902" y="233"/>
                    <a:pt x="876" y="191"/>
                    <a:pt x="847" y="150"/>
                  </a:cubicBezTo>
                  <a:cubicBezTo>
                    <a:pt x="851" y="151"/>
                    <a:pt x="856" y="151"/>
                    <a:pt x="860" y="153"/>
                  </a:cubicBezTo>
                  <a:cubicBezTo>
                    <a:pt x="866" y="156"/>
                    <a:pt x="870" y="161"/>
                    <a:pt x="875" y="165"/>
                  </a:cubicBezTo>
                  <a:cubicBezTo>
                    <a:pt x="905" y="200"/>
                    <a:pt x="929" y="240"/>
                    <a:pt x="947" y="282"/>
                  </a:cubicBezTo>
                  <a:cubicBezTo>
                    <a:pt x="974" y="347"/>
                    <a:pt x="986" y="414"/>
                    <a:pt x="986" y="484"/>
                  </a:cubicBezTo>
                  <a:cubicBezTo>
                    <a:pt x="986" y="682"/>
                    <a:pt x="986" y="879"/>
                    <a:pt x="986" y="1077"/>
                  </a:cubicBezTo>
                  <a:cubicBezTo>
                    <a:pt x="986" y="1118"/>
                    <a:pt x="958" y="1153"/>
                    <a:pt x="918" y="1162"/>
                  </a:cubicBezTo>
                  <a:cubicBezTo>
                    <a:pt x="913" y="1163"/>
                    <a:pt x="908" y="1161"/>
                    <a:pt x="904" y="1161"/>
                  </a:cubicBezTo>
                  <a:cubicBezTo>
                    <a:pt x="936" y="1138"/>
                    <a:pt x="956" y="1107"/>
                    <a:pt x="957" y="1067"/>
                  </a:cubicBezTo>
                  <a:cubicBezTo>
                    <a:pt x="958" y="1017"/>
                    <a:pt x="958" y="967"/>
                    <a:pt x="957" y="917"/>
                  </a:cubicBezTo>
                  <a:cubicBezTo>
                    <a:pt x="956" y="908"/>
                    <a:pt x="949" y="897"/>
                    <a:pt x="941" y="892"/>
                  </a:cubicBezTo>
                  <a:cubicBezTo>
                    <a:pt x="923" y="880"/>
                    <a:pt x="900" y="896"/>
                    <a:pt x="900" y="920"/>
                  </a:cubicBezTo>
                  <a:cubicBezTo>
                    <a:pt x="899" y="966"/>
                    <a:pt x="900" y="1011"/>
                    <a:pt x="900" y="1057"/>
                  </a:cubicBezTo>
                  <a:cubicBezTo>
                    <a:pt x="899" y="1093"/>
                    <a:pt x="876" y="1119"/>
                    <a:pt x="842" y="1120"/>
                  </a:cubicBezTo>
                  <a:cubicBezTo>
                    <a:pt x="808" y="1121"/>
                    <a:pt x="781" y="1094"/>
                    <a:pt x="780" y="1057"/>
                  </a:cubicBezTo>
                  <a:cubicBezTo>
                    <a:pt x="778" y="1002"/>
                    <a:pt x="719" y="968"/>
                    <a:pt x="671" y="994"/>
                  </a:cubicBezTo>
                  <a:cubicBezTo>
                    <a:pt x="642" y="1010"/>
                    <a:pt x="631" y="1035"/>
                    <a:pt x="630" y="1068"/>
                  </a:cubicBezTo>
                  <a:cubicBezTo>
                    <a:pt x="630" y="1082"/>
                    <a:pt x="625" y="1098"/>
                    <a:pt x="617" y="1110"/>
                  </a:cubicBezTo>
                  <a:cubicBezTo>
                    <a:pt x="602" y="1133"/>
                    <a:pt x="575" y="1140"/>
                    <a:pt x="550" y="1131"/>
                  </a:cubicBezTo>
                  <a:cubicBezTo>
                    <a:pt x="523" y="1122"/>
                    <a:pt x="507" y="1098"/>
                    <a:pt x="506" y="1068"/>
                  </a:cubicBezTo>
                  <a:cubicBezTo>
                    <a:pt x="505" y="1025"/>
                    <a:pt x="475" y="995"/>
                    <a:pt x="433" y="995"/>
                  </a:cubicBezTo>
                  <a:cubicBezTo>
                    <a:pt x="393" y="996"/>
                    <a:pt x="362" y="1028"/>
                    <a:pt x="362" y="1070"/>
                  </a:cubicBezTo>
                  <a:cubicBezTo>
                    <a:pt x="362" y="1094"/>
                    <a:pt x="362" y="1118"/>
                    <a:pt x="362" y="1142"/>
                  </a:cubicBezTo>
                  <a:cubicBezTo>
                    <a:pt x="361" y="1178"/>
                    <a:pt x="332" y="1207"/>
                    <a:pt x="298" y="1207"/>
                  </a:cubicBezTo>
                  <a:cubicBezTo>
                    <a:pt x="264" y="1206"/>
                    <a:pt x="237" y="1178"/>
                    <a:pt x="237" y="1142"/>
                  </a:cubicBezTo>
                  <a:cubicBezTo>
                    <a:pt x="237" y="1116"/>
                    <a:pt x="237" y="1091"/>
                    <a:pt x="237" y="1065"/>
                  </a:cubicBezTo>
                  <a:cubicBezTo>
                    <a:pt x="237" y="1024"/>
                    <a:pt x="205" y="991"/>
                    <a:pt x="164" y="991"/>
                  </a:cubicBezTo>
                  <a:cubicBezTo>
                    <a:pt x="121" y="990"/>
                    <a:pt x="89" y="1022"/>
                    <a:pt x="88" y="1064"/>
                  </a:cubicBezTo>
                  <a:cubicBezTo>
                    <a:pt x="88" y="1075"/>
                    <a:pt x="87" y="1087"/>
                    <a:pt x="83" y="1097"/>
                  </a:cubicBezTo>
                  <a:cubicBezTo>
                    <a:pt x="71" y="1130"/>
                    <a:pt x="27" y="1145"/>
                    <a:pt x="0" y="1126"/>
                  </a:cubicBezTo>
                  <a:close/>
                  <a:moveTo>
                    <a:pt x="665" y="747"/>
                  </a:moveTo>
                  <a:cubicBezTo>
                    <a:pt x="682" y="746"/>
                    <a:pt x="700" y="741"/>
                    <a:pt x="705" y="726"/>
                  </a:cubicBezTo>
                  <a:cubicBezTo>
                    <a:pt x="710" y="712"/>
                    <a:pt x="713" y="704"/>
                    <a:pt x="725" y="709"/>
                  </a:cubicBezTo>
                  <a:cubicBezTo>
                    <a:pt x="732" y="700"/>
                    <a:pt x="738" y="692"/>
                    <a:pt x="744" y="684"/>
                  </a:cubicBezTo>
                  <a:cubicBezTo>
                    <a:pt x="750" y="676"/>
                    <a:pt x="757" y="669"/>
                    <a:pt x="761" y="661"/>
                  </a:cubicBezTo>
                  <a:cubicBezTo>
                    <a:pt x="772" y="634"/>
                    <a:pt x="791" y="612"/>
                    <a:pt x="799" y="584"/>
                  </a:cubicBezTo>
                  <a:cubicBezTo>
                    <a:pt x="810" y="550"/>
                    <a:pt x="817" y="517"/>
                    <a:pt x="818" y="483"/>
                  </a:cubicBezTo>
                  <a:cubicBezTo>
                    <a:pt x="819" y="453"/>
                    <a:pt x="820" y="423"/>
                    <a:pt x="809" y="395"/>
                  </a:cubicBezTo>
                  <a:cubicBezTo>
                    <a:pt x="800" y="370"/>
                    <a:pt x="793" y="344"/>
                    <a:pt x="784" y="319"/>
                  </a:cubicBezTo>
                  <a:cubicBezTo>
                    <a:pt x="782" y="313"/>
                    <a:pt x="774" y="307"/>
                    <a:pt x="774" y="302"/>
                  </a:cubicBezTo>
                  <a:cubicBezTo>
                    <a:pt x="774" y="290"/>
                    <a:pt x="768" y="282"/>
                    <a:pt x="761" y="275"/>
                  </a:cubicBezTo>
                  <a:cubicBezTo>
                    <a:pt x="741" y="252"/>
                    <a:pt x="721" y="229"/>
                    <a:pt x="699" y="209"/>
                  </a:cubicBezTo>
                  <a:cubicBezTo>
                    <a:pt x="683" y="193"/>
                    <a:pt x="669" y="174"/>
                    <a:pt x="645" y="168"/>
                  </a:cubicBezTo>
                  <a:cubicBezTo>
                    <a:pt x="639" y="166"/>
                    <a:pt x="634" y="163"/>
                    <a:pt x="628" y="161"/>
                  </a:cubicBezTo>
                  <a:cubicBezTo>
                    <a:pt x="603" y="151"/>
                    <a:pt x="580" y="133"/>
                    <a:pt x="551" y="135"/>
                  </a:cubicBezTo>
                  <a:cubicBezTo>
                    <a:pt x="549" y="135"/>
                    <a:pt x="547" y="135"/>
                    <a:pt x="545" y="135"/>
                  </a:cubicBezTo>
                  <a:cubicBezTo>
                    <a:pt x="505" y="120"/>
                    <a:pt x="463" y="121"/>
                    <a:pt x="422" y="123"/>
                  </a:cubicBezTo>
                  <a:cubicBezTo>
                    <a:pt x="399" y="127"/>
                    <a:pt x="376" y="129"/>
                    <a:pt x="353" y="135"/>
                  </a:cubicBezTo>
                  <a:cubicBezTo>
                    <a:pt x="304" y="147"/>
                    <a:pt x="260" y="172"/>
                    <a:pt x="221" y="206"/>
                  </a:cubicBezTo>
                  <a:cubicBezTo>
                    <a:pt x="154" y="263"/>
                    <a:pt x="115" y="337"/>
                    <a:pt x="103" y="424"/>
                  </a:cubicBezTo>
                  <a:cubicBezTo>
                    <a:pt x="94" y="486"/>
                    <a:pt x="102" y="548"/>
                    <a:pt x="127" y="606"/>
                  </a:cubicBezTo>
                  <a:cubicBezTo>
                    <a:pt x="159" y="679"/>
                    <a:pt x="211" y="736"/>
                    <a:pt x="281" y="774"/>
                  </a:cubicBezTo>
                  <a:cubicBezTo>
                    <a:pt x="322" y="796"/>
                    <a:pt x="365" y="813"/>
                    <a:pt x="413" y="813"/>
                  </a:cubicBezTo>
                  <a:cubicBezTo>
                    <a:pt x="417" y="815"/>
                    <a:pt x="422" y="818"/>
                    <a:pt x="427" y="818"/>
                  </a:cubicBezTo>
                  <a:cubicBezTo>
                    <a:pt x="455" y="816"/>
                    <a:pt x="483" y="814"/>
                    <a:pt x="512" y="813"/>
                  </a:cubicBezTo>
                  <a:cubicBezTo>
                    <a:pt x="542" y="816"/>
                    <a:pt x="569" y="802"/>
                    <a:pt x="598" y="793"/>
                  </a:cubicBezTo>
                  <a:cubicBezTo>
                    <a:pt x="605" y="791"/>
                    <a:pt x="612" y="786"/>
                    <a:pt x="619" y="783"/>
                  </a:cubicBezTo>
                  <a:cubicBezTo>
                    <a:pt x="633" y="775"/>
                    <a:pt x="652" y="773"/>
                    <a:pt x="656" y="753"/>
                  </a:cubicBezTo>
                  <a:cubicBezTo>
                    <a:pt x="659" y="751"/>
                    <a:pt x="662" y="749"/>
                    <a:pt x="665" y="747"/>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76">
              <a:extLst>
                <a:ext uri="{FF2B5EF4-FFF2-40B4-BE49-F238E27FC236}">
                  <a16:creationId xmlns:a16="http://schemas.microsoft.com/office/drawing/2014/main" id="{334599D3-7871-4133-891B-400D83427FEE}"/>
                </a:ext>
              </a:extLst>
            </p:cNvPr>
            <p:cNvSpPr>
              <a:spLocks/>
            </p:cNvSpPr>
            <p:nvPr/>
          </p:nvSpPr>
          <p:spPr bwMode="auto">
            <a:xfrm>
              <a:off x="6510339" y="2192338"/>
              <a:ext cx="3497263" cy="3862388"/>
            </a:xfrm>
            <a:custGeom>
              <a:avLst/>
              <a:gdLst>
                <a:gd name="T0" fmla="*/ 346 w 1053"/>
                <a:gd name="T1" fmla="*/ 1060 h 1162"/>
                <a:gd name="T2" fmla="*/ 355 w 1053"/>
                <a:gd name="T3" fmla="*/ 1056 h 1162"/>
                <a:gd name="T4" fmla="*/ 385 w 1053"/>
                <a:gd name="T5" fmla="*/ 1047 h 1162"/>
                <a:gd name="T6" fmla="*/ 430 w 1053"/>
                <a:gd name="T7" fmla="*/ 1048 h 1162"/>
                <a:gd name="T8" fmla="*/ 447 w 1053"/>
                <a:gd name="T9" fmla="*/ 1054 h 1162"/>
                <a:gd name="T10" fmla="*/ 460 w 1053"/>
                <a:gd name="T11" fmla="*/ 1062 h 1162"/>
                <a:gd name="T12" fmla="*/ 469 w 1053"/>
                <a:gd name="T13" fmla="*/ 1067 h 1162"/>
                <a:gd name="T14" fmla="*/ 481 w 1053"/>
                <a:gd name="T15" fmla="*/ 1076 h 1162"/>
                <a:gd name="T16" fmla="*/ 496 w 1053"/>
                <a:gd name="T17" fmla="*/ 1085 h 1162"/>
                <a:gd name="T18" fmla="*/ 508 w 1053"/>
                <a:gd name="T19" fmla="*/ 1090 h 1162"/>
                <a:gd name="T20" fmla="*/ 538 w 1053"/>
                <a:gd name="T21" fmla="*/ 1091 h 1162"/>
                <a:gd name="T22" fmla="*/ 555 w 1053"/>
                <a:gd name="T23" fmla="*/ 1086 h 1162"/>
                <a:gd name="T24" fmla="*/ 579 w 1053"/>
                <a:gd name="T25" fmla="*/ 1071 h 1162"/>
                <a:gd name="T26" fmla="*/ 622 w 1053"/>
                <a:gd name="T27" fmla="*/ 1049 h 1162"/>
                <a:gd name="T28" fmla="*/ 667 w 1053"/>
                <a:gd name="T29" fmla="*/ 1047 h 1162"/>
                <a:gd name="T30" fmla="*/ 718 w 1053"/>
                <a:gd name="T31" fmla="*/ 1067 h 1162"/>
                <a:gd name="T32" fmla="*/ 739 w 1053"/>
                <a:gd name="T33" fmla="*/ 1082 h 1162"/>
                <a:gd name="T34" fmla="*/ 757 w 1053"/>
                <a:gd name="T35" fmla="*/ 1090 h 1162"/>
                <a:gd name="T36" fmla="*/ 787 w 1053"/>
                <a:gd name="T37" fmla="*/ 1091 h 1162"/>
                <a:gd name="T38" fmla="*/ 804 w 1053"/>
                <a:gd name="T39" fmla="*/ 1086 h 1162"/>
                <a:gd name="T40" fmla="*/ 827 w 1053"/>
                <a:gd name="T41" fmla="*/ 1071 h 1162"/>
                <a:gd name="T42" fmla="*/ 827 w 1053"/>
                <a:gd name="T43" fmla="*/ 1071 h 1162"/>
                <a:gd name="T44" fmla="*/ 883 w 1053"/>
                <a:gd name="T45" fmla="*/ 1047 h 1162"/>
                <a:gd name="T46" fmla="*/ 928 w 1053"/>
                <a:gd name="T47" fmla="*/ 1048 h 1162"/>
                <a:gd name="T48" fmla="*/ 959 w 1053"/>
                <a:gd name="T49" fmla="*/ 1062 h 1162"/>
                <a:gd name="T50" fmla="*/ 985 w 1053"/>
                <a:gd name="T51" fmla="*/ 1076 h 1162"/>
                <a:gd name="T52" fmla="*/ 994 w 1053"/>
                <a:gd name="T53" fmla="*/ 830 h 1162"/>
                <a:gd name="T54" fmla="*/ 1006 w 1053"/>
                <a:gd name="T55" fmla="*/ 812 h 1162"/>
                <a:gd name="T56" fmla="*/ 1052 w 1053"/>
                <a:gd name="T57" fmla="*/ 1037 h 1162"/>
                <a:gd name="T58" fmla="*/ 986 w 1053"/>
                <a:gd name="T59" fmla="*/ 1135 h 1162"/>
                <a:gd name="T60" fmla="*/ 860 w 1053"/>
                <a:gd name="T61" fmla="*/ 1121 h 1162"/>
                <a:gd name="T62" fmla="*/ 612 w 1053"/>
                <a:gd name="T63" fmla="*/ 1121 h 1162"/>
                <a:gd name="T64" fmla="*/ 358 w 1053"/>
                <a:gd name="T65" fmla="*/ 1124 h 1162"/>
                <a:gd name="T66" fmla="*/ 115 w 1053"/>
                <a:gd name="T67" fmla="*/ 1121 h 1162"/>
                <a:gd name="T68" fmla="*/ 1 w 1053"/>
                <a:gd name="T69" fmla="*/ 1064 h 1162"/>
                <a:gd name="T70" fmla="*/ 137 w 1053"/>
                <a:gd name="T71" fmla="*/ 16 h 1162"/>
                <a:gd name="T72" fmla="*/ 181 w 1053"/>
                <a:gd name="T73" fmla="*/ 57 h 1162"/>
                <a:gd name="T74" fmla="*/ 59 w 1053"/>
                <a:gd name="T75" fmla="*/ 371 h 1162"/>
                <a:gd name="T76" fmla="*/ 59 w 1053"/>
                <a:gd name="T77" fmla="*/ 1064 h 1162"/>
                <a:gd name="T78" fmla="*/ 106 w 1053"/>
                <a:gd name="T79" fmla="*/ 1055 h 1162"/>
                <a:gd name="T80" fmla="*/ 232 w 1053"/>
                <a:gd name="T81" fmla="*/ 1077 h 1162"/>
                <a:gd name="T82" fmla="*/ 328 w 1053"/>
                <a:gd name="T83" fmla="*/ 1073 h 1162"/>
                <a:gd name="T84" fmla="*/ 342 w 1053"/>
                <a:gd name="T85" fmla="*/ 1062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3" h="1162">
                  <a:moveTo>
                    <a:pt x="342" y="1062"/>
                  </a:moveTo>
                  <a:cubicBezTo>
                    <a:pt x="344" y="1062"/>
                    <a:pt x="345" y="1061"/>
                    <a:pt x="346" y="1060"/>
                  </a:cubicBezTo>
                  <a:cubicBezTo>
                    <a:pt x="349" y="1059"/>
                    <a:pt x="352" y="1057"/>
                    <a:pt x="354" y="1056"/>
                  </a:cubicBezTo>
                  <a:cubicBezTo>
                    <a:pt x="355" y="1056"/>
                    <a:pt x="355" y="1056"/>
                    <a:pt x="355" y="1056"/>
                  </a:cubicBezTo>
                  <a:cubicBezTo>
                    <a:pt x="362" y="1053"/>
                    <a:pt x="369" y="1051"/>
                    <a:pt x="376" y="1048"/>
                  </a:cubicBezTo>
                  <a:cubicBezTo>
                    <a:pt x="379" y="1048"/>
                    <a:pt x="382" y="1047"/>
                    <a:pt x="385" y="1047"/>
                  </a:cubicBezTo>
                  <a:cubicBezTo>
                    <a:pt x="397" y="1047"/>
                    <a:pt x="409" y="1047"/>
                    <a:pt x="421" y="1047"/>
                  </a:cubicBezTo>
                  <a:cubicBezTo>
                    <a:pt x="424" y="1047"/>
                    <a:pt x="427" y="1048"/>
                    <a:pt x="430" y="1048"/>
                  </a:cubicBezTo>
                  <a:cubicBezTo>
                    <a:pt x="433" y="1049"/>
                    <a:pt x="436" y="1051"/>
                    <a:pt x="439" y="1052"/>
                  </a:cubicBezTo>
                  <a:cubicBezTo>
                    <a:pt x="442" y="1053"/>
                    <a:pt x="444" y="1053"/>
                    <a:pt x="447" y="1054"/>
                  </a:cubicBezTo>
                  <a:cubicBezTo>
                    <a:pt x="451" y="1057"/>
                    <a:pt x="456" y="1059"/>
                    <a:pt x="460" y="1061"/>
                  </a:cubicBezTo>
                  <a:cubicBezTo>
                    <a:pt x="460" y="1062"/>
                    <a:pt x="460" y="1062"/>
                    <a:pt x="460" y="1062"/>
                  </a:cubicBezTo>
                  <a:cubicBezTo>
                    <a:pt x="460" y="1062"/>
                    <a:pt x="461" y="1062"/>
                    <a:pt x="461" y="1062"/>
                  </a:cubicBezTo>
                  <a:cubicBezTo>
                    <a:pt x="464" y="1063"/>
                    <a:pt x="466" y="1065"/>
                    <a:pt x="469" y="1067"/>
                  </a:cubicBezTo>
                  <a:cubicBezTo>
                    <a:pt x="470" y="1068"/>
                    <a:pt x="472" y="1069"/>
                    <a:pt x="473" y="1071"/>
                  </a:cubicBezTo>
                  <a:cubicBezTo>
                    <a:pt x="476" y="1072"/>
                    <a:pt x="478" y="1074"/>
                    <a:pt x="481" y="1076"/>
                  </a:cubicBezTo>
                  <a:cubicBezTo>
                    <a:pt x="483" y="1078"/>
                    <a:pt x="485" y="1079"/>
                    <a:pt x="487" y="1081"/>
                  </a:cubicBezTo>
                  <a:cubicBezTo>
                    <a:pt x="490" y="1082"/>
                    <a:pt x="493" y="1084"/>
                    <a:pt x="496" y="1085"/>
                  </a:cubicBezTo>
                  <a:cubicBezTo>
                    <a:pt x="498" y="1086"/>
                    <a:pt x="500" y="1087"/>
                    <a:pt x="502" y="1088"/>
                  </a:cubicBezTo>
                  <a:cubicBezTo>
                    <a:pt x="504" y="1088"/>
                    <a:pt x="506" y="1089"/>
                    <a:pt x="508" y="1090"/>
                  </a:cubicBezTo>
                  <a:cubicBezTo>
                    <a:pt x="510" y="1090"/>
                    <a:pt x="512" y="1090"/>
                    <a:pt x="514" y="1091"/>
                  </a:cubicBezTo>
                  <a:cubicBezTo>
                    <a:pt x="522" y="1091"/>
                    <a:pt x="530" y="1091"/>
                    <a:pt x="538" y="1091"/>
                  </a:cubicBezTo>
                  <a:cubicBezTo>
                    <a:pt x="540" y="1091"/>
                    <a:pt x="542" y="1090"/>
                    <a:pt x="544" y="1090"/>
                  </a:cubicBezTo>
                  <a:cubicBezTo>
                    <a:pt x="548" y="1089"/>
                    <a:pt x="551" y="1087"/>
                    <a:pt x="555" y="1086"/>
                  </a:cubicBezTo>
                  <a:cubicBezTo>
                    <a:pt x="556" y="1086"/>
                    <a:pt x="556" y="1086"/>
                    <a:pt x="556" y="1086"/>
                  </a:cubicBezTo>
                  <a:cubicBezTo>
                    <a:pt x="564" y="1081"/>
                    <a:pt x="571" y="1076"/>
                    <a:pt x="579" y="1071"/>
                  </a:cubicBezTo>
                  <a:cubicBezTo>
                    <a:pt x="580" y="1070"/>
                    <a:pt x="582" y="1068"/>
                    <a:pt x="583" y="1067"/>
                  </a:cubicBezTo>
                  <a:cubicBezTo>
                    <a:pt x="596" y="1061"/>
                    <a:pt x="609" y="1055"/>
                    <a:pt x="622" y="1049"/>
                  </a:cubicBezTo>
                  <a:cubicBezTo>
                    <a:pt x="626" y="1048"/>
                    <a:pt x="630" y="1047"/>
                    <a:pt x="634" y="1047"/>
                  </a:cubicBezTo>
                  <a:cubicBezTo>
                    <a:pt x="645" y="1047"/>
                    <a:pt x="656" y="1047"/>
                    <a:pt x="667" y="1047"/>
                  </a:cubicBezTo>
                  <a:cubicBezTo>
                    <a:pt x="671" y="1047"/>
                    <a:pt x="675" y="1048"/>
                    <a:pt x="679" y="1048"/>
                  </a:cubicBezTo>
                  <a:cubicBezTo>
                    <a:pt x="692" y="1055"/>
                    <a:pt x="705" y="1061"/>
                    <a:pt x="718" y="1067"/>
                  </a:cubicBezTo>
                  <a:cubicBezTo>
                    <a:pt x="722" y="1070"/>
                    <a:pt x="726" y="1073"/>
                    <a:pt x="729" y="1076"/>
                  </a:cubicBezTo>
                  <a:cubicBezTo>
                    <a:pt x="732" y="1078"/>
                    <a:pt x="736" y="1080"/>
                    <a:pt x="739" y="1082"/>
                  </a:cubicBezTo>
                  <a:cubicBezTo>
                    <a:pt x="741" y="1083"/>
                    <a:pt x="744" y="1085"/>
                    <a:pt x="746" y="1086"/>
                  </a:cubicBezTo>
                  <a:cubicBezTo>
                    <a:pt x="750" y="1087"/>
                    <a:pt x="753" y="1089"/>
                    <a:pt x="757" y="1090"/>
                  </a:cubicBezTo>
                  <a:cubicBezTo>
                    <a:pt x="759" y="1090"/>
                    <a:pt x="761" y="1091"/>
                    <a:pt x="763" y="1091"/>
                  </a:cubicBezTo>
                  <a:cubicBezTo>
                    <a:pt x="771" y="1091"/>
                    <a:pt x="779" y="1091"/>
                    <a:pt x="787" y="1091"/>
                  </a:cubicBezTo>
                  <a:cubicBezTo>
                    <a:pt x="789" y="1091"/>
                    <a:pt x="791" y="1090"/>
                    <a:pt x="793" y="1090"/>
                  </a:cubicBezTo>
                  <a:cubicBezTo>
                    <a:pt x="797" y="1089"/>
                    <a:pt x="800" y="1087"/>
                    <a:pt x="804" y="1086"/>
                  </a:cubicBezTo>
                  <a:cubicBezTo>
                    <a:pt x="805" y="1086"/>
                    <a:pt x="805" y="1086"/>
                    <a:pt x="805" y="1086"/>
                  </a:cubicBezTo>
                  <a:cubicBezTo>
                    <a:pt x="812" y="1081"/>
                    <a:pt x="820" y="1076"/>
                    <a:pt x="827" y="1071"/>
                  </a:cubicBezTo>
                  <a:cubicBezTo>
                    <a:pt x="827" y="1070"/>
                    <a:pt x="827" y="1070"/>
                    <a:pt x="827" y="1070"/>
                  </a:cubicBezTo>
                  <a:cubicBezTo>
                    <a:pt x="827" y="1071"/>
                    <a:pt x="827" y="1071"/>
                    <a:pt x="827" y="1071"/>
                  </a:cubicBezTo>
                  <a:cubicBezTo>
                    <a:pt x="842" y="1064"/>
                    <a:pt x="856" y="1056"/>
                    <a:pt x="871" y="1048"/>
                  </a:cubicBezTo>
                  <a:cubicBezTo>
                    <a:pt x="875" y="1048"/>
                    <a:pt x="879" y="1047"/>
                    <a:pt x="883" y="1047"/>
                  </a:cubicBezTo>
                  <a:cubicBezTo>
                    <a:pt x="894" y="1047"/>
                    <a:pt x="905" y="1047"/>
                    <a:pt x="916" y="1047"/>
                  </a:cubicBezTo>
                  <a:cubicBezTo>
                    <a:pt x="920" y="1047"/>
                    <a:pt x="924" y="1048"/>
                    <a:pt x="928" y="1048"/>
                  </a:cubicBezTo>
                  <a:cubicBezTo>
                    <a:pt x="938" y="1053"/>
                    <a:pt x="948" y="1057"/>
                    <a:pt x="958" y="1062"/>
                  </a:cubicBezTo>
                  <a:cubicBezTo>
                    <a:pt x="959" y="1062"/>
                    <a:pt x="959" y="1062"/>
                    <a:pt x="959" y="1062"/>
                  </a:cubicBezTo>
                  <a:cubicBezTo>
                    <a:pt x="963" y="1064"/>
                    <a:pt x="966" y="1067"/>
                    <a:pt x="970" y="1070"/>
                  </a:cubicBezTo>
                  <a:cubicBezTo>
                    <a:pt x="975" y="1072"/>
                    <a:pt x="980" y="1074"/>
                    <a:pt x="985" y="1076"/>
                  </a:cubicBezTo>
                  <a:cubicBezTo>
                    <a:pt x="988" y="1073"/>
                    <a:pt x="991" y="1070"/>
                    <a:pt x="993" y="1067"/>
                  </a:cubicBezTo>
                  <a:cubicBezTo>
                    <a:pt x="994" y="988"/>
                    <a:pt x="994" y="909"/>
                    <a:pt x="994" y="830"/>
                  </a:cubicBezTo>
                  <a:cubicBezTo>
                    <a:pt x="996" y="826"/>
                    <a:pt x="998" y="822"/>
                    <a:pt x="999" y="818"/>
                  </a:cubicBezTo>
                  <a:cubicBezTo>
                    <a:pt x="1002" y="816"/>
                    <a:pt x="1004" y="814"/>
                    <a:pt x="1006" y="812"/>
                  </a:cubicBezTo>
                  <a:cubicBezTo>
                    <a:pt x="1036" y="802"/>
                    <a:pt x="1052" y="813"/>
                    <a:pt x="1052" y="845"/>
                  </a:cubicBezTo>
                  <a:cubicBezTo>
                    <a:pt x="1052" y="909"/>
                    <a:pt x="1053" y="973"/>
                    <a:pt x="1052" y="1037"/>
                  </a:cubicBezTo>
                  <a:cubicBezTo>
                    <a:pt x="1051" y="1058"/>
                    <a:pt x="1047" y="1080"/>
                    <a:pt x="1045" y="1101"/>
                  </a:cubicBezTo>
                  <a:cubicBezTo>
                    <a:pt x="1029" y="1119"/>
                    <a:pt x="1011" y="1134"/>
                    <a:pt x="986" y="1135"/>
                  </a:cubicBezTo>
                  <a:cubicBezTo>
                    <a:pt x="968" y="1136"/>
                    <a:pt x="952" y="1131"/>
                    <a:pt x="938" y="1120"/>
                  </a:cubicBezTo>
                  <a:cubicBezTo>
                    <a:pt x="909" y="1098"/>
                    <a:pt x="888" y="1099"/>
                    <a:pt x="860" y="1121"/>
                  </a:cubicBezTo>
                  <a:cubicBezTo>
                    <a:pt x="810" y="1161"/>
                    <a:pt x="740" y="1161"/>
                    <a:pt x="690" y="1121"/>
                  </a:cubicBezTo>
                  <a:cubicBezTo>
                    <a:pt x="663" y="1099"/>
                    <a:pt x="639" y="1099"/>
                    <a:pt x="612" y="1121"/>
                  </a:cubicBezTo>
                  <a:cubicBezTo>
                    <a:pt x="565" y="1160"/>
                    <a:pt x="493" y="1162"/>
                    <a:pt x="445" y="1123"/>
                  </a:cubicBezTo>
                  <a:cubicBezTo>
                    <a:pt x="416" y="1099"/>
                    <a:pt x="387" y="1100"/>
                    <a:pt x="358" y="1124"/>
                  </a:cubicBezTo>
                  <a:cubicBezTo>
                    <a:pt x="312" y="1162"/>
                    <a:pt x="242" y="1160"/>
                    <a:pt x="194" y="1122"/>
                  </a:cubicBezTo>
                  <a:cubicBezTo>
                    <a:pt x="165" y="1098"/>
                    <a:pt x="146" y="1098"/>
                    <a:pt x="115" y="1121"/>
                  </a:cubicBezTo>
                  <a:cubicBezTo>
                    <a:pt x="92" y="1138"/>
                    <a:pt x="66" y="1141"/>
                    <a:pt x="40" y="1128"/>
                  </a:cubicBezTo>
                  <a:cubicBezTo>
                    <a:pt x="14" y="1115"/>
                    <a:pt x="1" y="1093"/>
                    <a:pt x="1" y="1064"/>
                  </a:cubicBezTo>
                  <a:cubicBezTo>
                    <a:pt x="1" y="827"/>
                    <a:pt x="0" y="591"/>
                    <a:pt x="2" y="355"/>
                  </a:cubicBezTo>
                  <a:cubicBezTo>
                    <a:pt x="3" y="225"/>
                    <a:pt x="52" y="113"/>
                    <a:pt x="137" y="16"/>
                  </a:cubicBezTo>
                  <a:cubicBezTo>
                    <a:pt x="151" y="1"/>
                    <a:pt x="170" y="0"/>
                    <a:pt x="182" y="11"/>
                  </a:cubicBezTo>
                  <a:cubicBezTo>
                    <a:pt x="195" y="23"/>
                    <a:pt x="195" y="41"/>
                    <a:pt x="181" y="57"/>
                  </a:cubicBezTo>
                  <a:cubicBezTo>
                    <a:pt x="125" y="117"/>
                    <a:pt x="88" y="186"/>
                    <a:pt x="71" y="266"/>
                  </a:cubicBezTo>
                  <a:cubicBezTo>
                    <a:pt x="64" y="300"/>
                    <a:pt x="59" y="336"/>
                    <a:pt x="59" y="371"/>
                  </a:cubicBezTo>
                  <a:cubicBezTo>
                    <a:pt x="58" y="597"/>
                    <a:pt x="59" y="822"/>
                    <a:pt x="59" y="1048"/>
                  </a:cubicBezTo>
                  <a:cubicBezTo>
                    <a:pt x="59" y="1053"/>
                    <a:pt x="58" y="1059"/>
                    <a:pt x="59" y="1064"/>
                  </a:cubicBezTo>
                  <a:cubicBezTo>
                    <a:pt x="60" y="1075"/>
                    <a:pt x="70" y="1080"/>
                    <a:pt x="80" y="1074"/>
                  </a:cubicBezTo>
                  <a:cubicBezTo>
                    <a:pt x="89" y="1068"/>
                    <a:pt x="97" y="1061"/>
                    <a:pt x="106" y="1055"/>
                  </a:cubicBezTo>
                  <a:cubicBezTo>
                    <a:pt x="139" y="1045"/>
                    <a:pt x="171" y="1041"/>
                    <a:pt x="202" y="1057"/>
                  </a:cubicBezTo>
                  <a:cubicBezTo>
                    <a:pt x="213" y="1063"/>
                    <a:pt x="222" y="1070"/>
                    <a:pt x="232" y="1077"/>
                  </a:cubicBezTo>
                  <a:cubicBezTo>
                    <a:pt x="256" y="1094"/>
                    <a:pt x="282" y="1099"/>
                    <a:pt x="310" y="1085"/>
                  </a:cubicBezTo>
                  <a:cubicBezTo>
                    <a:pt x="316" y="1081"/>
                    <a:pt x="322" y="1077"/>
                    <a:pt x="328" y="1073"/>
                  </a:cubicBezTo>
                  <a:cubicBezTo>
                    <a:pt x="329" y="1072"/>
                    <a:pt x="330" y="1071"/>
                    <a:pt x="331" y="1070"/>
                  </a:cubicBezTo>
                  <a:cubicBezTo>
                    <a:pt x="335" y="1068"/>
                    <a:pt x="339" y="1065"/>
                    <a:pt x="342" y="1062"/>
                  </a:cubicBezTo>
                  <a:close/>
                </a:path>
              </a:pathLst>
            </a:custGeom>
            <a:solidFill>
              <a:srgbClr val="0406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7">
              <a:extLst>
                <a:ext uri="{FF2B5EF4-FFF2-40B4-BE49-F238E27FC236}">
                  <a16:creationId xmlns:a16="http://schemas.microsoft.com/office/drawing/2014/main" id="{F30B315A-948E-42AB-98AD-ADEEA42FC5B9}"/>
                </a:ext>
              </a:extLst>
            </p:cNvPr>
            <p:cNvSpPr>
              <a:spLocks/>
            </p:cNvSpPr>
            <p:nvPr/>
          </p:nvSpPr>
          <p:spPr bwMode="auto">
            <a:xfrm>
              <a:off x="2359026" y="4286250"/>
              <a:ext cx="3505200" cy="1781175"/>
            </a:xfrm>
            <a:custGeom>
              <a:avLst/>
              <a:gdLst>
                <a:gd name="T0" fmla="*/ 97 w 1055"/>
                <a:gd name="T1" fmla="*/ 390 h 536"/>
                <a:gd name="T2" fmla="*/ 180 w 1055"/>
                <a:gd name="T3" fmla="*/ 361 h 536"/>
                <a:gd name="T4" fmla="*/ 185 w 1055"/>
                <a:gd name="T5" fmla="*/ 328 h 536"/>
                <a:gd name="T6" fmla="*/ 261 w 1055"/>
                <a:gd name="T7" fmla="*/ 255 h 536"/>
                <a:gd name="T8" fmla="*/ 334 w 1055"/>
                <a:gd name="T9" fmla="*/ 329 h 536"/>
                <a:gd name="T10" fmla="*/ 334 w 1055"/>
                <a:gd name="T11" fmla="*/ 406 h 536"/>
                <a:gd name="T12" fmla="*/ 395 w 1055"/>
                <a:gd name="T13" fmla="*/ 471 h 536"/>
                <a:gd name="T14" fmla="*/ 459 w 1055"/>
                <a:gd name="T15" fmla="*/ 406 h 536"/>
                <a:gd name="T16" fmla="*/ 459 w 1055"/>
                <a:gd name="T17" fmla="*/ 334 h 536"/>
                <a:gd name="T18" fmla="*/ 530 w 1055"/>
                <a:gd name="T19" fmla="*/ 259 h 536"/>
                <a:gd name="T20" fmla="*/ 603 w 1055"/>
                <a:gd name="T21" fmla="*/ 332 h 536"/>
                <a:gd name="T22" fmla="*/ 647 w 1055"/>
                <a:gd name="T23" fmla="*/ 395 h 536"/>
                <a:gd name="T24" fmla="*/ 714 w 1055"/>
                <a:gd name="T25" fmla="*/ 374 h 536"/>
                <a:gd name="T26" fmla="*/ 727 w 1055"/>
                <a:gd name="T27" fmla="*/ 332 h 536"/>
                <a:gd name="T28" fmla="*/ 768 w 1055"/>
                <a:gd name="T29" fmla="*/ 258 h 536"/>
                <a:gd name="T30" fmla="*/ 877 w 1055"/>
                <a:gd name="T31" fmla="*/ 321 h 536"/>
                <a:gd name="T32" fmla="*/ 939 w 1055"/>
                <a:gd name="T33" fmla="*/ 384 h 536"/>
                <a:gd name="T34" fmla="*/ 997 w 1055"/>
                <a:gd name="T35" fmla="*/ 321 h 536"/>
                <a:gd name="T36" fmla="*/ 997 w 1055"/>
                <a:gd name="T37" fmla="*/ 184 h 536"/>
                <a:gd name="T38" fmla="*/ 1038 w 1055"/>
                <a:gd name="T39" fmla="*/ 156 h 536"/>
                <a:gd name="T40" fmla="*/ 1054 w 1055"/>
                <a:gd name="T41" fmla="*/ 181 h 536"/>
                <a:gd name="T42" fmla="*/ 1054 w 1055"/>
                <a:gd name="T43" fmla="*/ 331 h 536"/>
                <a:gd name="T44" fmla="*/ 1001 w 1055"/>
                <a:gd name="T45" fmla="*/ 425 h 536"/>
                <a:gd name="T46" fmla="*/ 832 w 1055"/>
                <a:gd name="T47" fmla="*/ 377 h 536"/>
                <a:gd name="T48" fmla="*/ 819 w 1055"/>
                <a:gd name="T49" fmla="*/ 330 h 536"/>
                <a:gd name="T50" fmla="*/ 802 w 1055"/>
                <a:gd name="T51" fmla="*/ 308 h 536"/>
                <a:gd name="T52" fmla="*/ 786 w 1055"/>
                <a:gd name="T53" fmla="*/ 332 h 536"/>
                <a:gd name="T54" fmla="*/ 701 w 1055"/>
                <a:gd name="T55" fmla="*/ 452 h 536"/>
                <a:gd name="T56" fmla="*/ 546 w 1055"/>
                <a:gd name="T57" fmla="*/ 346 h 536"/>
                <a:gd name="T58" fmla="*/ 545 w 1055"/>
                <a:gd name="T59" fmla="*/ 334 h 536"/>
                <a:gd name="T60" fmla="*/ 532 w 1055"/>
                <a:gd name="T61" fmla="*/ 317 h 536"/>
                <a:gd name="T62" fmla="*/ 517 w 1055"/>
                <a:gd name="T63" fmla="*/ 335 h 536"/>
                <a:gd name="T64" fmla="*/ 516 w 1055"/>
                <a:gd name="T65" fmla="*/ 408 h 536"/>
                <a:gd name="T66" fmla="*/ 453 w 1055"/>
                <a:gd name="T67" fmla="*/ 513 h 536"/>
                <a:gd name="T68" fmla="*/ 331 w 1055"/>
                <a:gd name="T69" fmla="*/ 509 h 536"/>
                <a:gd name="T70" fmla="*/ 277 w 1055"/>
                <a:gd name="T71" fmla="*/ 412 h 536"/>
                <a:gd name="T72" fmla="*/ 277 w 1055"/>
                <a:gd name="T73" fmla="*/ 337 h 536"/>
                <a:gd name="T74" fmla="*/ 260 w 1055"/>
                <a:gd name="T75" fmla="*/ 313 h 536"/>
                <a:gd name="T76" fmla="*/ 243 w 1055"/>
                <a:gd name="T77" fmla="*/ 336 h 536"/>
                <a:gd name="T78" fmla="*/ 178 w 1055"/>
                <a:gd name="T79" fmla="*/ 444 h 536"/>
                <a:gd name="T80" fmla="*/ 4 w 1055"/>
                <a:gd name="T81" fmla="*/ 348 h 536"/>
                <a:gd name="T82" fmla="*/ 3 w 1055"/>
                <a:gd name="T83" fmla="*/ 30 h 536"/>
                <a:gd name="T84" fmla="*/ 32 w 1055"/>
                <a:gd name="T85" fmla="*/ 0 h 536"/>
                <a:gd name="T86" fmla="*/ 60 w 1055"/>
                <a:gd name="T87" fmla="*/ 31 h 536"/>
                <a:gd name="T88" fmla="*/ 61 w 1055"/>
                <a:gd name="T89" fmla="*/ 334 h 536"/>
                <a:gd name="T90" fmla="*/ 97 w 1055"/>
                <a:gd name="T91" fmla="*/ 39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5" h="536">
                  <a:moveTo>
                    <a:pt x="97" y="390"/>
                  </a:moveTo>
                  <a:cubicBezTo>
                    <a:pt x="124" y="409"/>
                    <a:pt x="168" y="394"/>
                    <a:pt x="180" y="361"/>
                  </a:cubicBezTo>
                  <a:cubicBezTo>
                    <a:pt x="184" y="351"/>
                    <a:pt x="185" y="339"/>
                    <a:pt x="185" y="328"/>
                  </a:cubicBezTo>
                  <a:cubicBezTo>
                    <a:pt x="186" y="286"/>
                    <a:pt x="218" y="254"/>
                    <a:pt x="261" y="255"/>
                  </a:cubicBezTo>
                  <a:cubicBezTo>
                    <a:pt x="302" y="255"/>
                    <a:pt x="334" y="288"/>
                    <a:pt x="334" y="329"/>
                  </a:cubicBezTo>
                  <a:cubicBezTo>
                    <a:pt x="334" y="355"/>
                    <a:pt x="334" y="380"/>
                    <a:pt x="334" y="406"/>
                  </a:cubicBezTo>
                  <a:cubicBezTo>
                    <a:pt x="334" y="442"/>
                    <a:pt x="361" y="470"/>
                    <a:pt x="395" y="471"/>
                  </a:cubicBezTo>
                  <a:cubicBezTo>
                    <a:pt x="429" y="471"/>
                    <a:pt x="458" y="442"/>
                    <a:pt x="459" y="406"/>
                  </a:cubicBezTo>
                  <a:cubicBezTo>
                    <a:pt x="459" y="382"/>
                    <a:pt x="459" y="358"/>
                    <a:pt x="459" y="334"/>
                  </a:cubicBezTo>
                  <a:cubicBezTo>
                    <a:pt x="459" y="292"/>
                    <a:pt x="490" y="260"/>
                    <a:pt x="530" y="259"/>
                  </a:cubicBezTo>
                  <a:cubicBezTo>
                    <a:pt x="572" y="259"/>
                    <a:pt x="602" y="289"/>
                    <a:pt x="603" y="332"/>
                  </a:cubicBezTo>
                  <a:cubicBezTo>
                    <a:pt x="604" y="362"/>
                    <a:pt x="620" y="386"/>
                    <a:pt x="647" y="395"/>
                  </a:cubicBezTo>
                  <a:cubicBezTo>
                    <a:pt x="672" y="404"/>
                    <a:pt x="699" y="397"/>
                    <a:pt x="714" y="374"/>
                  </a:cubicBezTo>
                  <a:cubicBezTo>
                    <a:pt x="722" y="362"/>
                    <a:pt x="727" y="346"/>
                    <a:pt x="727" y="332"/>
                  </a:cubicBezTo>
                  <a:cubicBezTo>
                    <a:pt x="728" y="299"/>
                    <a:pt x="739" y="274"/>
                    <a:pt x="768" y="258"/>
                  </a:cubicBezTo>
                  <a:cubicBezTo>
                    <a:pt x="816" y="232"/>
                    <a:pt x="875" y="266"/>
                    <a:pt x="877" y="321"/>
                  </a:cubicBezTo>
                  <a:cubicBezTo>
                    <a:pt x="878" y="358"/>
                    <a:pt x="905" y="385"/>
                    <a:pt x="939" y="384"/>
                  </a:cubicBezTo>
                  <a:cubicBezTo>
                    <a:pt x="973" y="383"/>
                    <a:pt x="996" y="357"/>
                    <a:pt x="997" y="321"/>
                  </a:cubicBezTo>
                  <a:cubicBezTo>
                    <a:pt x="997" y="275"/>
                    <a:pt x="996" y="230"/>
                    <a:pt x="997" y="184"/>
                  </a:cubicBezTo>
                  <a:cubicBezTo>
                    <a:pt x="997" y="160"/>
                    <a:pt x="1020" y="144"/>
                    <a:pt x="1038" y="156"/>
                  </a:cubicBezTo>
                  <a:cubicBezTo>
                    <a:pt x="1046" y="161"/>
                    <a:pt x="1053" y="172"/>
                    <a:pt x="1054" y="181"/>
                  </a:cubicBezTo>
                  <a:cubicBezTo>
                    <a:pt x="1055" y="231"/>
                    <a:pt x="1055" y="281"/>
                    <a:pt x="1054" y="331"/>
                  </a:cubicBezTo>
                  <a:cubicBezTo>
                    <a:pt x="1053" y="371"/>
                    <a:pt x="1033" y="402"/>
                    <a:pt x="1001" y="425"/>
                  </a:cubicBezTo>
                  <a:cubicBezTo>
                    <a:pt x="933" y="464"/>
                    <a:pt x="859" y="433"/>
                    <a:pt x="832" y="377"/>
                  </a:cubicBezTo>
                  <a:cubicBezTo>
                    <a:pt x="825" y="362"/>
                    <a:pt x="822" y="346"/>
                    <a:pt x="819" y="330"/>
                  </a:cubicBezTo>
                  <a:cubicBezTo>
                    <a:pt x="817" y="318"/>
                    <a:pt x="816" y="307"/>
                    <a:pt x="802" y="308"/>
                  </a:cubicBezTo>
                  <a:cubicBezTo>
                    <a:pt x="789" y="309"/>
                    <a:pt x="785" y="319"/>
                    <a:pt x="786" y="332"/>
                  </a:cubicBezTo>
                  <a:cubicBezTo>
                    <a:pt x="789" y="392"/>
                    <a:pt x="746" y="438"/>
                    <a:pt x="701" y="452"/>
                  </a:cubicBezTo>
                  <a:cubicBezTo>
                    <a:pt x="628" y="473"/>
                    <a:pt x="552" y="421"/>
                    <a:pt x="546" y="346"/>
                  </a:cubicBezTo>
                  <a:cubicBezTo>
                    <a:pt x="546" y="342"/>
                    <a:pt x="547" y="337"/>
                    <a:pt x="545" y="334"/>
                  </a:cubicBezTo>
                  <a:cubicBezTo>
                    <a:pt x="541" y="328"/>
                    <a:pt x="536" y="323"/>
                    <a:pt x="532" y="317"/>
                  </a:cubicBezTo>
                  <a:cubicBezTo>
                    <a:pt x="527" y="323"/>
                    <a:pt x="518" y="329"/>
                    <a:pt x="517" y="335"/>
                  </a:cubicBezTo>
                  <a:cubicBezTo>
                    <a:pt x="516" y="359"/>
                    <a:pt x="517" y="384"/>
                    <a:pt x="516" y="408"/>
                  </a:cubicBezTo>
                  <a:cubicBezTo>
                    <a:pt x="515" y="455"/>
                    <a:pt x="494" y="491"/>
                    <a:pt x="453" y="513"/>
                  </a:cubicBezTo>
                  <a:cubicBezTo>
                    <a:pt x="413" y="536"/>
                    <a:pt x="370" y="534"/>
                    <a:pt x="331" y="509"/>
                  </a:cubicBezTo>
                  <a:cubicBezTo>
                    <a:pt x="296" y="487"/>
                    <a:pt x="277" y="454"/>
                    <a:pt x="277" y="412"/>
                  </a:cubicBezTo>
                  <a:cubicBezTo>
                    <a:pt x="276" y="387"/>
                    <a:pt x="276" y="362"/>
                    <a:pt x="277" y="337"/>
                  </a:cubicBezTo>
                  <a:cubicBezTo>
                    <a:pt x="277" y="324"/>
                    <a:pt x="274" y="314"/>
                    <a:pt x="260" y="313"/>
                  </a:cubicBezTo>
                  <a:cubicBezTo>
                    <a:pt x="250" y="312"/>
                    <a:pt x="243" y="321"/>
                    <a:pt x="243" y="336"/>
                  </a:cubicBezTo>
                  <a:cubicBezTo>
                    <a:pt x="243" y="385"/>
                    <a:pt x="221" y="422"/>
                    <a:pt x="178" y="444"/>
                  </a:cubicBezTo>
                  <a:cubicBezTo>
                    <a:pt x="100" y="482"/>
                    <a:pt x="7" y="433"/>
                    <a:pt x="4" y="348"/>
                  </a:cubicBezTo>
                  <a:cubicBezTo>
                    <a:pt x="0" y="242"/>
                    <a:pt x="3" y="136"/>
                    <a:pt x="3" y="30"/>
                  </a:cubicBezTo>
                  <a:cubicBezTo>
                    <a:pt x="3" y="12"/>
                    <a:pt x="16" y="0"/>
                    <a:pt x="32" y="0"/>
                  </a:cubicBezTo>
                  <a:cubicBezTo>
                    <a:pt x="50" y="0"/>
                    <a:pt x="60" y="11"/>
                    <a:pt x="60" y="31"/>
                  </a:cubicBezTo>
                  <a:cubicBezTo>
                    <a:pt x="61" y="132"/>
                    <a:pt x="61" y="233"/>
                    <a:pt x="61" y="334"/>
                  </a:cubicBezTo>
                  <a:cubicBezTo>
                    <a:pt x="61" y="361"/>
                    <a:pt x="75" y="383"/>
                    <a:pt x="97" y="390"/>
                  </a:cubicBezTo>
                  <a:close/>
                </a:path>
              </a:pathLst>
            </a:custGeom>
            <a:solidFill>
              <a:srgbClr val="0507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78">
              <a:extLst>
                <a:ext uri="{FF2B5EF4-FFF2-40B4-BE49-F238E27FC236}">
                  <a16:creationId xmlns:a16="http://schemas.microsoft.com/office/drawing/2014/main" id="{F42E2E9A-23DB-4720-A082-11F08F7F0F78}"/>
                </a:ext>
              </a:extLst>
            </p:cNvPr>
            <p:cNvSpPr>
              <a:spLocks/>
            </p:cNvSpPr>
            <p:nvPr/>
          </p:nvSpPr>
          <p:spPr bwMode="auto">
            <a:xfrm>
              <a:off x="3087689" y="1631950"/>
              <a:ext cx="2776538" cy="3070225"/>
            </a:xfrm>
            <a:custGeom>
              <a:avLst/>
              <a:gdLst>
                <a:gd name="T0" fmla="*/ 725 w 836"/>
                <a:gd name="T1" fmla="*/ 213 h 924"/>
                <a:gd name="T2" fmla="*/ 799 w 836"/>
                <a:gd name="T3" fmla="*/ 343 h 924"/>
                <a:gd name="T4" fmla="*/ 836 w 836"/>
                <a:gd name="T5" fmla="*/ 535 h 924"/>
                <a:gd name="T6" fmla="*/ 836 w 836"/>
                <a:gd name="T7" fmla="*/ 880 h 924"/>
                <a:gd name="T8" fmla="*/ 835 w 836"/>
                <a:gd name="T9" fmla="*/ 898 h 924"/>
                <a:gd name="T10" fmla="*/ 806 w 836"/>
                <a:gd name="T11" fmla="*/ 923 h 924"/>
                <a:gd name="T12" fmla="*/ 778 w 836"/>
                <a:gd name="T13" fmla="*/ 896 h 924"/>
                <a:gd name="T14" fmla="*/ 778 w 836"/>
                <a:gd name="T15" fmla="*/ 876 h 924"/>
                <a:gd name="T16" fmla="*/ 778 w 836"/>
                <a:gd name="T17" fmla="*/ 525 h 924"/>
                <a:gd name="T18" fmla="*/ 653 w 836"/>
                <a:gd name="T19" fmla="*/ 221 h 924"/>
                <a:gd name="T20" fmla="*/ 462 w 836"/>
                <a:gd name="T21" fmla="*/ 96 h 924"/>
                <a:gd name="T22" fmla="*/ 211 w 836"/>
                <a:gd name="T23" fmla="*/ 82 h 924"/>
                <a:gd name="T24" fmla="*/ 100 w 836"/>
                <a:gd name="T25" fmla="*/ 124 h 924"/>
                <a:gd name="T26" fmla="*/ 54 w 836"/>
                <a:gd name="T27" fmla="*/ 149 h 924"/>
                <a:gd name="T28" fmla="*/ 10 w 836"/>
                <a:gd name="T29" fmla="*/ 145 h 924"/>
                <a:gd name="T30" fmla="*/ 21 w 836"/>
                <a:gd name="T31" fmla="*/ 101 h 924"/>
                <a:gd name="T32" fmla="*/ 239 w 836"/>
                <a:gd name="T33" fmla="*/ 18 h 924"/>
                <a:gd name="T34" fmla="*/ 598 w 836"/>
                <a:gd name="T35" fmla="*/ 98 h 924"/>
                <a:gd name="T36" fmla="*/ 614 w 836"/>
                <a:gd name="T37" fmla="*/ 108 h 924"/>
                <a:gd name="T38" fmla="*/ 652 w 836"/>
                <a:gd name="T39" fmla="*/ 139 h 924"/>
                <a:gd name="T40" fmla="*/ 656 w 836"/>
                <a:gd name="T41" fmla="*/ 142 h 924"/>
                <a:gd name="T42" fmla="*/ 660 w 836"/>
                <a:gd name="T43" fmla="*/ 146 h 924"/>
                <a:gd name="T44" fmla="*/ 725 w 836"/>
                <a:gd name="T45" fmla="*/ 213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6" h="924">
                  <a:moveTo>
                    <a:pt x="725" y="213"/>
                  </a:moveTo>
                  <a:cubicBezTo>
                    <a:pt x="754" y="254"/>
                    <a:pt x="780" y="296"/>
                    <a:pt x="799" y="343"/>
                  </a:cubicBezTo>
                  <a:cubicBezTo>
                    <a:pt x="823" y="405"/>
                    <a:pt x="836" y="468"/>
                    <a:pt x="836" y="535"/>
                  </a:cubicBezTo>
                  <a:cubicBezTo>
                    <a:pt x="836" y="650"/>
                    <a:pt x="836" y="765"/>
                    <a:pt x="836" y="880"/>
                  </a:cubicBezTo>
                  <a:cubicBezTo>
                    <a:pt x="836" y="886"/>
                    <a:pt x="836" y="892"/>
                    <a:pt x="835" y="898"/>
                  </a:cubicBezTo>
                  <a:cubicBezTo>
                    <a:pt x="833" y="913"/>
                    <a:pt x="821" y="924"/>
                    <a:pt x="806" y="923"/>
                  </a:cubicBezTo>
                  <a:cubicBezTo>
                    <a:pt x="792" y="923"/>
                    <a:pt x="779" y="911"/>
                    <a:pt x="778" y="896"/>
                  </a:cubicBezTo>
                  <a:cubicBezTo>
                    <a:pt x="778" y="889"/>
                    <a:pt x="778" y="883"/>
                    <a:pt x="778" y="876"/>
                  </a:cubicBezTo>
                  <a:cubicBezTo>
                    <a:pt x="778" y="759"/>
                    <a:pt x="780" y="642"/>
                    <a:pt x="778" y="525"/>
                  </a:cubicBezTo>
                  <a:cubicBezTo>
                    <a:pt x="776" y="408"/>
                    <a:pt x="732" y="307"/>
                    <a:pt x="653" y="221"/>
                  </a:cubicBezTo>
                  <a:cubicBezTo>
                    <a:pt x="600" y="163"/>
                    <a:pt x="536" y="121"/>
                    <a:pt x="462" y="96"/>
                  </a:cubicBezTo>
                  <a:cubicBezTo>
                    <a:pt x="380" y="68"/>
                    <a:pt x="296" y="63"/>
                    <a:pt x="211" y="82"/>
                  </a:cubicBezTo>
                  <a:cubicBezTo>
                    <a:pt x="172" y="91"/>
                    <a:pt x="135" y="105"/>
                    <a:pt x="100" y="124"/>
                  </a:cubicBezTo>
                  <a:cubicBezTo>
                    <a:pt x="85" y="132"/>
                    <a:pt x="69" y="140"/>
                    <a:pt x="54" y="149"/>
                  </a:cubicBezTo>
                  <a:cubicBezTo>
                    <a:pt x="37" y="159"/>
                    <a:pt x="20" y="158"/>
                    <a:pt x="10" y="145"/>
                  </a:cubicBezTo>
                  <a:cubicBezTo>
                    <a:pt x="0" y="129"/>
                    <a:pt x="3" y="114"/>
                    <a:pt x="21" y="101"/>
                  </a:cubicBezTo>
                  <a:cubicBezTo>
                    <a:pt x="87" y="56"/>
                    <a:pt x="160" y="29"/>
                    <a:pt x="239" y="18"/>
                  </a:cubicBezTo>
                  <a:cubicBezTo>
                    <a:pt x="368" y="0"/>
                    <a:pt x="488" y="28"/>
                    <a:pt x="598" y="98"/>
                  </a:cubicBezTo>
                  <a:cubicBezTo>
                    <a:pt x="603" y="101"/>
                    <a:pt x="609" y="105"/>
                    <a:pt x="614" y="108"/>
                  </a:cubicBezTo>
                  <a:cubicBezTo>
                    <a:pt x="627" y="119"/>
                    <a:pt x="640" y="129"/>
                    <a:pt x="652" y="139"/>
                  </a:cubicBezTo>
                  <a:cubicBezTo>
                    <a:pt x="654" y="140"/>
                    <a:pt x="655" y="141"/>
                    <a:pt x="656" y="142"/>
                  </a:cubicBezTo>
                  <a:cubicBezTo>
                    <a:pt x="657" y="143"/>
                    <a:pt x="658" y="144"/>
                    <a:pt x="660" y="146"/>
                  </a:cubicBezTo>
                  <a:cubicBezTo>
                    <a:pt x="681" y="168"/>
                    <a:pt x="703" y="191"/>
                    <a:pt x="725" y="213"/>
                  </a:cubicBezTo>
                  <a:close/>
                </a:path>
              </a:pathLst>
            </a:custGeom>
            <a:solidFill>
              <a:srgbClr val="090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2">
              <a:extLst>
                <a:ext uri="{FF2B5EF4-FFF2-40B4-BE49-F238E27FC236}">
                  <a16:creationId xmlns:a16="http://schemas.microsoft.com/office/drawing/2014/main" id="{A8B20D28-369B-4098-9823-211409321379}"/>
                </a:ext>
              </a:extLst>
            </p:cNvPr>
            <p:cNvSpPr>
              <a:spLocks/>
            </p:cNvSpPr>
            <p:nvPr/>
          </p:nvSpPr>
          <p:spPr bwMode="auto">
            <a:xfrm>
              <a:off x="9174164" y="1906588"/>
              <a:ext cx="960438" cy="3944938"/>
            </a:xfrm>
            <a:custGeom>
              <a:avLst/>
              <a:gdLst>
                <a:gd name="T0" fmla="*/ 243 w 289"/>
                <a:gd name="T1" fmla="*/ 1187 h 1187"/>
                <a:gd name="T2" fmla="*/ 250 w 289"/>
                <a:gd name="T3" fmla="*/ 1123 h 1187"/>
                <a:gd name="T4" fmla="*/ 250 w 289"/>
                <a:gd name="T5" fmla="*/ 931 h 1187"/>
                <a:gd name="T6" fmla="*/ 204 w 289"/>
                <a:gd name="T7" fmla="*/ 898 h 1187"/>
                <a:gd name="T8" fmla="*/ 215 w 289"/>
                <a:gd name="T9" fmla="*/ 866 h 1187"/>
                <a:gd name="T10" fmla="*/ 204 w 289"/>
                <a:gd name="T11" fmla="*/ 850 h 1187"/>
                <a:gd name="T12" fmla="*/ 250 w 289"/>
                <a:gd name="T13" fmla="*/ 814 h 1187"/>
                <a:gd name="T14" fmla="*/ 250 w 289"/>
                <a:gd name="T15" fmla="*/ 726 h 1187"/>
                <a:gd name="T16" fmla="*/ 207 w 289"/>
                <a:gd name="T17" fmla="*/ 691 h 1187"/>
                <a:gd name="T18" fmla="*/ 210 w 289"/>
                <a:gd name="T19" fmla="*/ 655 h 1187"/>
                <a:gd name="T20" fmla="*/ 250 w 289"/>
                <a:gd name="T21" fmla="*/ 618 h 1187"/>
                <a:gd name="T22" fmla="*/ 250 w 289"/>
                <a:gd name="T23" fmla="*/ 453 h 1187"/>
                <a:gd name="T24" fmla="*/ 121 w 289"/>
                <a:gd name="T25" fmla="*/ 111 h 1187"/>
                <a:gd name="T26" fmla="*/ 12 w 289"/>
                <a:gd name="T27" fmla="*/ 15 h 1187"/>
                <a:gd name="T28" fmla="*/ 5 w 289"/>
                <a:gd name="T29" fmla="*/ 11 h 1187"/>
                <a:gd name="T30" fmla="*/ 0 w 289"/>
                <a:gd name="T31" fmla="*/ 7 h 1187"/>
                <a:gd name="T32" fmla="*/ 3 w 289"/>
                <a:gd name="T33" fmla="*/ 0 h 1187"/>
                <a:gd name="T34" fmla="*/ 6 w 289"/>
                <a:gd name="T35" fmla="*/ 1 h 1187"/>
                <a:gd name="T36" fmla="*/ 42 w 289"/>
                <a:gd name="T37" fmla="*/ 19 h 1187"/>
                <a:gd name="T38" fmla="*/ 42 w 289"/>
                <a:gd name="T39" fmla="*/ 19 h 1187"/>
                <a:gd name="T40" fmla="*/ 60 w 289"/>
                <a:gd name="T41" fmla="*/ 31 h 1187"/>
                <a:gd name="T42" fmla="*/ 176 w 289"/>
                <a:gd name="T43" fmla="*/ 135 h 1187"/>
                <a:gd name="T44" fmla="*/ 268 w 289"/>
                <a:gd name="T45" fmla="*/ 310 h 1187"/>
                <a:gd name="T46" fmla="*/ 287 w 289"/>
                <a:gd name="T47" fmla="*/ 446 h 1187"/>
                <a:gd name="T48" fmla="*/ 288 w 289"/>
                <a:gd name="T49" fmla="*/ 1124 h 1187"/>
                <a:gd name="T50" fmla="*/ 243 w 289"/>
                <a:gd name="T5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9" h="1187">
                  <a:moveTo>
                    <a:pt x="243" y="1187"/>
                  </a:moveTo>
                  <a:cubicBezTo>
                    <a:pt x="245" y="1166"/>
                    <a:pt x="249" y="1144"/>
                    <a:pt x="250" y="1123"/>
                  </a:cubicBezTo>
                  <a:cubicBezTo>
                    <a:pt x="251" y="1059"/>
                    <a:pt x="250" y="995"/>
                    <a:pt x="250" y="931"/>
                  </a:cubicBezTo>
                  <a:cubicBezTo>
                    <a:pt x="250" y="899"/>
                    <a:pt x="234" y="888"/>
                    <a:pt x="204" y="898"/>
                  </a:cubicBezTo>
                  <a:cubicBezTo>
                    <a:pt x="213" y="889"/>
                    <a:pt x="220" y="879"/>
                    <a:pt x="215" y="866"/>
                  </a:cubicBezTo>
                  <a:cubicBezTo>
                    <a:pt x="212" y="860"/>
                    <a:pt x="208" y="856"/>
                    <a:pt x="204" y="850"/>
                  </a:cubicBezTo>
                  <a:cubicBezTo>
                    <a:pt x="237" y="859"/>
                    <a:pt x="250" y="849"/>
                    <a:pt x="250" y="814"/>
                  </a:cubicBezTo>
                  <a:cubicBezTo>
                    <a:pt x="250" y="785"/>
                    <a:pt x="250" y="755"/>
                    <a:pt x="250" y="726"/>
                  </a:cubicBezTo>
                  <a:cubicBezTo>
                    <a:pt x="250" y="695"/>
                    <a:pt x="236" y="684"/>
                    <a:pt x="207" y="691"/>
                  </a:cubicBezTo>
                  <a:cubicBezTo>
                    <a:pt x="215" y="680"/>
                    <a:pt x="214" y="667"/>
                    <a:pt x="210" y="655"/>
                  </a:cubicBezTo>
                  <a:cubicBezTo>
                    <a:pt x="239" y="658"/>
                    <a:pt x="250" y="648"/>
                    <a:pt x="250" y="618"/>
                  </a:cubicBezTo>
                  <a:cubicBezTo>
                    <a:pt x="250" y="563"/>
                    <a:pt x="251" y="508"/>
                    <a:pt x="250" y="453"/>
                  </a:cubicBezTo>
                  <a:cubicBezTo>
                    <a:pt x="249" y="323"/>
                    <a:pt x="205" y="209"/>
                    <a:pt x="121" y="111"/>
                  </a:cubicBezTo>
                  <a:cubicBezTo>
                    <a:pt x="89" y="74"/>
                    <a:pt x="52" y="43"/>
                    <a:pt x="12" y="15"/>
                  </a:cubicBezTo>
                  <a:cubicBezTo>
                    <a:pt x="10" y="14"/>
                    <a:pt x="7" y="12"/>
                    <a:pt x="5" y="11"/>
                  </a:cubicBezTo>
                  <a:cubicBezTo>
                    <a:pt x="3" y="9"/>
                    <a:pt x="2" y="8"/>
                    <a:pt x="0" y="7"/>
                  </a:cubicBezTo>
                  <a:cubicBezTo>
                    <a:pt x="1" y="5"/>
                    <a:pt x="2" y="2"/>
                    <a:pt x="3" y="0"/>
                  </a:cubicBezTo>
                  <a:cubicBezTo>
                    <a:pt x="4" y="0"/>
                    <a:pt x="5" y="1"/>
                    <a:pt x="6" y="1"/>
                  </a:cubicBezTo>
                  <a:cubicBezTo>
                    <a:pt x="18" y="7"/>
                    <a:pt x="30" y="13"/>
                    <a:pt x="42" y="19"/>
                  </a:cubicBezTo>
                  <a:cubicBezTo>
                    <a:pt x="42" y="19"/>
                    <a:pt x="42" y="19"/>
                    <a:pt x="42" y="19"/>
                  </a:cubicBezTo>
                  <a:cubicBezTo>
                    <a:pt x="48" y="23"/>
                    <a:pt x="54" y="27"/>
                    <a:pt x="60" y="31"/>
                  </a:cubicBezTo>
                  <a:cubicBezTo>
                    <a:pt x="105" y="58"/>
                    <a:pt x="142" y="94"/>
                    <a:pt x="176" y="135"/>
                  </a:cubicBezTo>
                  <a:cubicBezTo>
                    <a:pt x="219" y="186"/>
                    <a:pt x="251" y="245"/>
                    <a:pt x="268" y="310"/>
                  </a:cubicBezTo>
                  <a:cubicBezTo>
                    <a:pt x="278" y="354"/>
                    <a:pt x="286" y="400"/>
                    <a:pt x="287" y="446"/>
                  </a:cubicBezTo>
                  <a:cubicBezTo>
                    <a:pt x="289" y="672"/>
                    <a:pt x="287" y="898"/>
                    <a:pt x="288" y="1124"/>
                  </a:cubicBezTo>
                  <a:cubicBezTo>
                    <a:pt x="288" y="1160"/>
                    <a:pt x="280" y="1180"/>
                    <a:pt x="243" y="1187"/>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1" name="Freeform 283">
              <a:extLst>
                <a:ext uri="{FF2B5EF4-FFF2-40B4-BE49-F238E27FC236}">
                  <a16:creationId xmlns:a16="http://schemas.microsoft.com/office/drawing/2014/main" id="{FD67998B-0002-41F4-B461-84BC21D2B3C8}"/>
                </a:ext>
              </a:extLst>
            </p:cNvPr>
            <p:cNvSpPr>
              <a:spLocks/>
            </p:cNvSpPr>
            <p:nvPr/>
          </p:nvSpPr>
          <p:spPr bwMode="auto">
            <a:xfrm>
              <a:off x="2366964" y="2259013"/>
              <a:ext cx="590550" cy="1930400"/>
            </a:xfrm>
            <a:custGeom>
              <a:avLst/>
              <a:gdLst>
                <a:gd name="T0" fmla="*/ 0 w 178"/>
                <a:gd name="T1" fmla="*/ 431 h 581"/>
                <a:gd name="T2" fmla="*/ 5 w 178"/>
                <a:gd name="T3" fmla="*/ 290 h 581"/>
                <a:gd name="T4" fmla="*/ 123 w 178"/>
                <a:gd name="T5" fmla="*/ 15 h 581"/>
                <a:gd name="T6" fmla="*/ 165 w 178"/>
                <a:gd name="T7" fmla="*/ 10 h 581"/>
                <a:gd name="T8" fmla="*/ 168 w 178"/>
                <a:gd name="T9" fmla="*/ 52 h 581"/>
                <a:gd name="T10" fmla="*/ 76 w 178"/>
                <a:gd name="T11" fmla="*/ 231 h 581"/>
                <a:gd name="T12" fmla="*/ 60 w 178"/>
                <a:gd name="T13" fmla="*/ 346 h 581"/>
                <a:gd name="T14" fmla="*/ 59 w 178"/>
                <a:gd name="T15" fmla="*/ 550 h 581"/>
                <a:gd name="T16" fmla="*/ 30 w 178"/>
                <a:gd name="T17" fmla="*/ 581 h 581"/>
                <a:gd name="T18" fmla="*/ 1 w 178"/>
                <a:gd name="T19" fmla="*/ 550 h 581"/>
                <a:gd name="T20" fmla="*/ 1 w 178"/>
                <a:gd name="T21" fmla="*/ 431 h 581"/>
                <a:gd name="T22" fmla="*/ 0 w 178"/>
                <a:gd name="T23" fmla="*/ 43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581">
                  <a:moveTo>
                    <a:pt x="0" y="431"/>
                  </a:moveTo>
                  <a:cubicBezTo>
                    <a:pt x="2" y="384"/>
                    <a:pt x="1" y="336"/>
                    <a:pt x="5" y="290"/>
                  </a:cubicBezTo>
                  <a:cubicBezTo>
                    <a:pt x="16" y="187"/>
                    <a:pt x="57" y="95"/>
                    <a:pt x="123" y="15"/>
                  </a:cubicBezTo>
                  <a:cubicBezTo>
                    <a:pt x="134" y="2"/>
                    <a:pt x="152" y="0"/>
                    <a:pt x="165" y="10"/>
                  </a:cubicBezTo>
                  <a:cubicBezTo>
                    <a:pt x="176" y="19"/>
                    <a:pt x="178" y="39"/>
                    <a:pt x="168" y="52"/>
                  </a:cubicBezTo>
                  <a:cubicBezTo>
                    <a:pt x="125" y="105"/>
                    <a:pt x="91" y="164"/>
                    <a:pt x="76" y="231"/>
                  </a:cubicBezTo>
                  <a:cubicBezTo>
                    <a:pt x="67" y="269"/>
                    <a:pt x="62" y="308"/>
                    <a:pt x="60" y="346"/>
                  </a:cubicBezTo>
                  <a:cubicBezTo>
                    <a:pt x="57" y="414"/>
                    <a:pt x="59" y="482"/>
                    <a:pt x="59" y="550"/>
                  </a:cubicBezTo>
                  <a:cubicBezTo>
                    <a:pt x="58" y="570"/>
                    <a:pt x="48" y="581"/>
                    <a:pt x="30" y="581"/>
                  </a:cubicBezTo>
                  <a:cubicBezTo>
                    <a:pt x="13" y="581"/>
                    <a:pt x="1" y="570"/>
                    <a:pt x="1" y="550"/>
                  </a:cubicBezTo>
                  <a:cubicBezTo>
                    <a:pt x="1" y="511"/>
                    <a:pt x="1" y="471"/>
                    <a:pt x="1" y="431"/>
                  </a:cubicBezTo>
                  <a:cubicBezTo>
                    <a:pt x="1" y="431"/>
                    <a:pt x="1" y="431"/>
                    <a:pt x="0" y="431"/>
                  </a:cubicBezTo>
                  <a:close/>
                </a:path>
              </a:pathLst>
            </a:custGeom>
            <a:solidFill>
              <a:srgbClr val="0307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86">
              <a:extLst>
                <a:ext uri="{FF2B5EF4-FFF2-40B4-BE49-F238E27FC236}">
                  <a16:creationId xmlns:a16="http://schemas.microsoft.com/office/drawing/2014/main" id="{8B90B288-7B1C-4781-931A-2FCCF4A04236}"/>
                </a:ext>
              </a:extLst>
            </p:cNvPr>
            <p:cNvSpPr>
              <a:spLocks/>
            </p:cNvSpPr>
            <p:nvPr/>
          </p:nvSpPr>
          <p:spPr bwMode="auto">
            <a:xfrm>
              <a:off x="2917826" y="2090738"/>
              <a:ext cx="206375" cy="201613"/>
            </a:xfrm>
            <a:custGeom>
              <a:avLst/>
              <a:gdLst>
                <a:gd name="T0" fmla="*/ 62 w 62"/>
                <a:gd name="T1" fmla="*/ 29 h 61"/>
                <a:gd name="T2" fmla="*/ 29 w 62"/>
                <a:gd name="T3" fmla="*/ 61 h 61"/>
                <a:gd name="T4" fmla="*/ 1 w 62"/>
                <a:gd name="T5" fmla="*/ 33 h 61"/>
                <a:gd name="T6" fmla="*/ 32 w 62"/>
                <a:gd name="T7" fmla="*/ 1 h 61"/>
                <a:gd name="T8" fmla="*/ 62 w 62"/>
                <a:gd name="T9" fmla="*/ 29 h 61"/>
              </a:gdLst>
              <a:ahLst/>
              <a:cxnLst>
                <a:cxn ang="0">
                  <a:pos x="T0" y="T1"/>
                </a:cxn>
                <a:cxn ang="0">
                  <a:pos x="T2" y="T3"/>
                </a:cxn>
                <a:cxn ang="0">
                  <a:pos x="T4" y="T5"/>
                </a:cxn>
                <a:cxn ang="0">
                  <a:pos x="T6" y="T7"/>
                </a:cxn>
                <a:cxn ang="0">
                  <a:pos x="T8" y="T9"/>
                </a:cxn>
              </a:cxnLst>
              <a:rect l="0" t="0" r="r" b="b"/>
              <a:pathLst>
                <a:path w="62" h="61">
                  <a:moveTo>
                    <a:pt x="62" y="29"/>
                  </a:moveTo>
                  <a:cubicBezTo>
                    <a:pt x="61" y="47"/>
                    <a:pt x="47" y="61"/>
                    <a:pt x="29" y="61"/>
                  </a:cubicBezTo>
                  <a:cubicBezTo>
                    <a:pt x="13" y="61"/>
                    <a:pt x="0" y="48"/>
                    <a:pt x="1" y="33"/>
                  </a:cubicBezTo>
                  <a:cubicBezTo>
                    <a:pt x="1" y="16"/>
                    <a:pt x="16" y="1"/>
                    <a:pt x="32" y="1"/>
                  </a:cubicBezTo>
                  <a:cubicBezTo>
                    <a:pt x="49" y="0"/>
                    <a:pt x="62" y="12"/>
                    <a:pt x="62" y="29"/>
                  </a:cubicBezTo>
                  <a:close/>
                </a:path>
              </a:pathLst>
            </a:custGeom>
            <a:solidFill>
              <a:srgbClr val="050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06">
              <a:extLst>
                <a:ext uri="{FF2B5EF4-FFF2-40B4-BE49-F238E27FC236}">
                  <a16:creationId xmlns:a16="http://schemas.microsoft.com/office/drawing/2014/main" id="{D7131B20-8176-4635-A206-4F639912E19B}"/>
                </a:ext>
              </a:extLst>
            </p:cNvPr>
            <p:cNvSpPr>
              <a:spLocks/>
            </p:cNvSpPr>
            <p:nvPr/>
          </p:nvSpPr>
          <p:spPr bwMode="auto">
            <a:xfrm>
              <a:off x="9194801" y="1906588"/>
              <a:ext cx="119063" cy="63500"/>
            </a:xfrm>
            <a:custGeom>
              <a:avLst/>
              <a:gdLst>
                <a:gd name="T0" fmla="*/ 36 w 36"/>
                <a:gd name="T1" fmla="*/ 19 h 19"/>
                <a:gd name="T2" fmla="*/ 0 w 36"/>
                <a:gd name="T3" fmla="*/ 1 h 19"/>
                <a:gd name="T4" fmla="*/ 2 w 36"/>
                <a:gd name="T5" fmla="*/ 0 h 19"/>
                <a:gd name="T6" fmla="*/ 36 w 36"/>
                <a:gd name="T7" fmla="*/ 19 h 19"/>
              </a:gdLst>
              <a:ahLst/>
              <a:cxnLst>
                <a:cxn ang="0">
                  <a:pos x="T0" y="T1"/>
                </a:cxn>
                <a:cxn ang="0">
                  <a:pos x="T2" y="T3"/>
                </a:cxn>
                <a:cxn ang="0">
                  <a:pos x="T4" y="T5"/>
                </a:cxn>
                <a:cxn ang="0">
                  <a:pos x="T6" y="T7"/>
                </a:cxn>
              </a:cxnLst>
              <a:rect l="0" t="0" r="r" b="b"/>
              <a:pathLst>
                <a:path w="36" h="19">
                  <a:moveTo>
                    <a:pt x="36" y="19"/>
                  </a:moveTo>
                  <a:cubicBezTo>
                    <a:pt x="24" y="13"/>
                    <a:pt x="12" y="7"/>
                    <a:pt x="0" y="1"/>
                  </a:cubicBezTo>
                  <a:cubicBezTo>
                    <a:pt x="1" y="1"/>
                    <a:pt x="2" y="1"/>
                    <a:pt x="2" y="0"/>
                  </a:cubicBezTo>
                  <a:cubicBezTo>
                    <a:pt x="13" y="7"/>
                    <a:pt x="25" y="13"/>
                    <a:pt x="36" y="19"/>
                  </a:cubicBezTo>
                  <a:close/>
                </a:path>
              </a:pathLst>
            </a:custGeom>
            <a:solidFill>
              <a:srgbClr val="C3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08">
              <a:extLst>
                <a:ext uri="{FF2B5EF4-FFF2-40B4-BE49-F238E27FC236}">
                  <a16:creationId xmlns:a16="http://schemas.microsoft.com/office/drawing/2014/main" id="{B26774BD-0CB6-4882-96FC-B341DE2892BC}"/>
                </a:ext>
              </a:extLst>
            </p:cNvPr>
            <p:cNvSpPr>
              <a:spLocks/>
            </p:cNvSpPr>
            <p:nvPr/>
          </p:nvSpPr>
          <p:spPr bwMode="auto">
            <a:xfrm>
              <a:off x="9313864" y="1970088"/>
              <a:ext cx="60325" cy="39688"/>
            </a:xfrm>
            <a:custGeom>
              <a:avLst/>
              <a:gdLst>
                <a:gd name="T0" fmla="*/ 18 w 18"/>
                <a:gd name="T1" fmla="*/ 12 h 12"/>
                <a:gd name="T2" fmla="*/ 0 w 18"/>
                <a:gd name="T3" fmla="*/ 0 h 12"/>
                <a:gd name="T4" fmla="*/ 18 w 18"/>
                <a:gd name="T5" fmla="*/ 12 h 12"/>
              </a:gdLst>
              <a:ahLst/>
              <a:cxnLst>
                <a:cxn ang="0">
                  <a:pos x="T0" y="T1"/>
                </a:cxn>
                <a:cxn ang="0">
                  <a:pos x="T2" y="T3"/>
                </a:cxn>
                <a:cxn ang="0">
                  <a:pos x="T4" y="T5"/>
                </a:cxn>
              </a:cxnLst>
              <a:rect l="0" t="0" r="r" b="b"/>
              <a:pathLst>
                <a:path w="18" h="12">
                  <a:moveTo>
                    <a:pt x="18" y="12"/>
                  </a:moveTo>
                  <a:cubicBezTo>
                    <a:pt x="12" y="8"/>
                    <a:pt x="6" y="4"/>
                    <a:pt x="0" y="0"/>
                  </a:cubicBezTo>
                  <a:cubicBezTo>
                    <a:pt x="6" y="4"/>
                    <a:pt x="12" y="8"/>
                    <a:pt x="18" y="12"/>
                  </a:cubicBezTo>
                  <a:close/>
                </a:path>
              </a:pathLst>
            </a:custGeom>
            <a:solidFill>
              <a:srgbClr val="C3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13">
              <a:extLst>
                <a:ext uri="{FF2B5EF4-FFF2-40B4-BE49-F238E27FC236}">
                  <a16:creationId xmlns:a16="http://schemas.microsoft.com/office/drawing/2014/main" id="{75989B6A-4FF7-4FA0-B668-CEE2315DE5BA}"/>
                </a:ext>
              </a:extLst>
            </p:cNvPr>
            <p:cNvSpPr>
              <a:spLocks/>
            </p:cNvSpPr>
            <p:nvPr/>
          </p:nvSpPr>
          <p:spPr bwMode="auto">
            <a:xfrm>
              <a:off x="8848726" y="1771650"/>
              <a:ext cx="26988" cy="9525"/>
            </a:xfrm>
            <a:custGeom>
              <a:avLst/>
              <a:gdLst>
                <a:gd name="T0" fmla="*/ 8 w 8"/>
                <a:gd name="T1" fmla="*/ 3 h 3"/>
                <a:gd name="T2" fmla="*/ 0 w 8"/>
                <a:gd name="T3" fmla="*/ 0 h 3"/>
                <a:gd name="T4" fmla="*/ 8 w 8"/>
                <a:gd name="T5" fmla="*/ 3 h 3"/>
              </a:gdLst>
              <a:ahLst/>
              <a:cxnLst>
                <a:cxn ang="0">
                  <a:pos x="T0" y="T1"/>
                </a:cxn>
                <a:cxn ang="0">
                  <a:pos x="T2" y="T3"/>
                </a:cxn>
                <a:cxn ang="0">
                  <a:pos x="T4" y="T5"/>
                </a:cxn>
              </a:cxnLst>
              <a:rect l="0" t="0" r="r" b="b"/>
              <a:pathLst>
                <a:path w="8" h="3">
                  <a:moveTo>
                    <a:pt x="8" y="3"/>
                  </a:moveTo>
                  <a:cubicBezTo>
                    <a:pt x="5" y="2"/>
                    <a:pt x="2" y="1"/>
                    <a:pt x="0" y="0"/>
                  </a:cubicBezTo>
                  <a:cubicBezTo>
                    <a:pt x="2" y="1"/>
                    <a:pt x="5" y="2"/>
                    <a:pt x="8" y="3"/>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14">
              <a:extLst>
                <a:ext uri="{FF2B5EF4-FFF2-40B4-BE49-F238E27FC236}">
                  <a16:creationId xmlns:a16="http://schemas.microsoft.com/office/drawing/2014/main" id="{2E364031-ADF9-4BED-996D-1CA3D902BB51}"/>
                </a:ext>
              </a:extLst>
            </p:cNvPr>
            <p:cNvSpPr>
              <a:spLocks/>
            </p:cNvSpPr>
            <p:nvPr/>
          </p:nvSpPr>
          <p:spPr bwMode="auto">
            <a:xfrm>
              <a:off x="8802689" y="1754188"/>
              <a:ext cx="30163" cy="9525"/>
            </a:xfrm>
            <a:custGeom>
              <a:avLst/>
              <a:gdLst>
                <a:gd name="T0" fmla="*/ 9 w 9"/>
                <a:gd name="T1" fmla="*/ 3 h 3"/>
                <a:gd name="T2" fmla="*/ 0 w 9"/>
                <a:gd name="T3" fmla="*/ 0 h 3"/>
                <a:gd name="T4" fmla="*/ 9 w 9"/>
                <a:gd name="T5" fmla="*/ 3 h 3"/>
              </a:gdLst>
              <a:ahLst/>
              <a:cxnLst>
                <a:cxn ang="0">
                  <a:pos x="T0" y="T1"/>
                </a:cxn>
                <a:cxn ang="0">
                  <a:pos x="T2" y="T3"/>
                </a:cxn>
                <a:cxn ang="0">
                  <a:pos x="T4" y="T5"/>
                </a:cxn>
              </a:cxnLst>
              <a:rect l="0" t="0" r="r" b="b"/>
              <a:pathLst>
                <a:path w="9" h="3">
                  <a:moveTo>
                    <a:pt x="9" y="3"/>
                  </a:moveTo>
                  <a:cubicBezTo>
                    <a:pt x="6" y="2"/>
                    <a:pt x="3" y="1"/>
                    <a:pt x="0" y="0"/>
                  </a:cubicBezTo>
                  <a:cubicBezTo>
                    <a:pt x="3" y="1"/>
                    <a:pt x="6" y="2"/>
                    <a:pt x="9" y="3"/>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5">
              <a:extLst>
                <a:ext uri="{FF2B5EF4-FFF2-40B4-BE49-F238E27FC236}">
                  <a16:creationId xmlns:a16="http://schemas.microsoft.com/office/drawing/2014/main" id="{84DA3B9E-1A9D-4EB7-BC7E-A05D7DB615BB}"/>
                </a:ext>
              </a:extLst>
            </p:cNvPr>
            <p:cNvSpPr>
              <a:spLocks/>
            </p:cNvSpPr>
            <p:nvPr/>
          </p:nvSpPr>
          <p:spPr bwMode="auto">
            <a:xfrm>
              <a:off x="8832851" y="1763713"/>
              <a:ext cx="9525" cy="476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1"/>
                    <a:pt x="0" y="0"/>
                  </a:cubicBezTo>
                  <a:cubicBezTo>
                    <a:pt x="1" y="1"/>
                    <a:pt x="2" y="1"/>
                    <a:pt x="3" y="1"/>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16">
              <a:extLst>
                <a:ext uri="{FF2B5EF4-FFF2-40B4-BE49-F238E27FC236}">
                  <a16:creationId xmlns:a16="http://schemas.microsoft.com/office/drawing/2014/main" id="{FE06E0E8-4369-4B0B-9E64-623A5A2742DD}"/>
                </a:ext>
              </a:extLst>
            </p:cNvPr>
            <p:cNvSpPr>
              <a:spLocks/>
            </p:cNvSpPr>
            <p:nvPr/>
          </p:nvSpPr>
          <p:spPr bwMode="auto">
            <a:xfrm>
              <a:off x="8278003" y="1870076"/>
              <a:ext cx="1617663" cy="3898900"/>
            </a:xfrm>
            <a:custGeom>
              <a:avLst/>
              <a:gdLst>
                <a:gd name="T0" fmla="*/ 477 w 487"/>
                <a:gd name="T1" fmla="*/ 666 h 1173"/>
                <a:gd name="T2" fmla="*/ 474 w 487"/>
                <a:gd name="T3" fmla="*/ 702 h 1173"/>
                <a:gd name="T4" fmla="*/ 474 w 487"/>
                <a:gd name="T5" fmla="*/ 703 h 1173"/>
                <a:gd name="T6" fmla="*/ 473 w 487"/>
                <a:gd name="T7" fmla="*/ 702 h 1173"/>
                <a:gd name="T8" fmla="*/ 465 w 487"/>
                <a:gd name="T9" fmla="*/ 709 h 1173"/>
                <a:gd name="T10" fmla="*/ 462 w 487"/>
                <a:gd name="T11" fmla="*/ 714 h 1173"/>
                <a:gd name="T12" fmla="*/ 459 w 487"/>
                <a:gd name="T13" fmla="*/ 720 h 1173"/>
                <a:gd name="T14" fmla="*/ 460 w 487"/>
                <a:gd name="T15" fmla="*/ 846 h 1173"/>
                <a:gd name="T16" fmla="*/ 463 w 487"/>
                <a:gd name="T17" fmla="*/ 852 h 1173"/>
                <a:gd name="T18" fmla="*/ 471 w 487"/>
                <a:gd name="T19" fmla="*/ 861 h 1173"/>
                <a:gd name="T20" fmla="*/ 482 w 487"/>
                <a:gd name="T21" fmla="*/ 877 h 1173"/>
                <a:gd name="T22" fmla="*/ 471 w 487"/>
                <a:gd name="T23" fmla="*/ 909 h 1173"/>
                <a:gd name="T24" fmla="*/ 464 w 487"/>
                <a:gd name="T25" fmla="*/ 915 h 1173"/>
                <a:gd name="T26" fmla="*/ 459 w 487"/>
                <a:gd name="T27" fmla="*/ 927 h 1173"/>
                <a:gd name="T28" fmla="*/ 458 w 487"/>
                <a:gd name="T29" fmla="*/ 1164 h 1173"/>
                <a:gd name="T30" fmla="*/ 450 w 487"/>
                <a:gd name="T31" fmla="*/ 1173 h 1173"/>
                <a:gd name="T32" fmla="*/ 435 w 487"/>
                <a:gd name="T33" fmla="*/ 1167 h 1173"/>
                <a:gd name="T34" fmla="*/ 424 w 487"/>
                <a:gd name="T35" fmla="*/ 1159 h 1173"/>
                <a:gd name="T36" fmla="*/ 423 w 487"/>
                <a:gd name="T37" fmla="*/ 1159 h 1173"/>
                <a:gd name="T38" fmla="*/ 393 w 487"/>
                <a:gd name="T39" fmla="*/ 1145 h 1173"/>
                <a:gd name="T40" fmla="*/ 381 w 487"/>
                <a:gd name="T41" fmla="*/ 1144 h 1173"/>
                <a:gd name="T42" fmla="*/ 348 w 487"/>
                <a:gd name="T43" fmla="*/ 1144 h 1173"/>
                <a:gd name="T44" fmla="*/ 336 w 487"/>
                <a:gd name="T45" fmla="*/ 1145 h 1173"/>
                <a:gd name="T46" fmla="*/ 321 w 487"/>
                <a:gd name="T47" fmla="*/ 1140 h 1173"/>
                <a:gd name="T48" fmla="*/ 321 w 487"/>
                <a:gd name="T49" fmla="*/ 437 h 1173"/>
                <a:gd name="T50" fmla="*/ 310 w 487"/>
                <a:gd name="T51" fmla="*/ 376 h 1173"/>
                <a:gd name="T52" fmla="*/ 297 w 487"/>
                <a:gd name="T53" fmla="*/ 321 h 1173"/>
                <a:gd name="T54" fmla="*/ 256 w 487"/>
                <a:gd name="T55" fmla="*/ 225 h 1173"/>
                <a:gd name="T56" fmla="*/ 198 w 487"/>
                <a:gd name="T57" fmla="*/ 142 h 1173"/>
                <a:gd name="T58" fmla="*/ 127 w 487"/>
                <a:gd name="T59" fmla="*/ 75 h 1173"/>
                <a:gd name="T60" fmla="*/ 21 w 487"/>
                <a:gd name="T61" fmla="*/ 9 h 1173"/>
                <a:gd name="T62" fmla="*/ 0 w 487"/>
                <a:gd name="T63" fmla="*/ 0 h 1173"/>
                <a:gd name="T64" fmla="*/ 86 w 487"/>
                <a:gd name="T65" fmla="*/ 9 h 1173"/>
                <a:gd name="T66" fmla="*/ 428 w 487"/>
                <a:gd name="T67" fmla="*/ 300 h 1173"/>
                <a:gd name="T68" fmla="*/ 456 w 487"/>
                <a:gd name="T69" fmla="*/ 423 h 1173"/>
                <a:gd name="T70" fmla="*/ 458 w 487"/>
                <a:gd name="T71" fmla="*/ 444 h 1173"/>
                <a:gd name="T72" fmla="*/ 459 w 487"/>
                <a:gd name="T73" fmla="*/ 460 h 1173"/>
                <a:gd name="T74" fmla="*/ 460 w 487"/>
                <a:gd name="T75" fmla="*/ 649 h 1173"/>
                <a:gd name="T76" fmla="*/ 471 w 487"/>
                <a:gd name="T77" fmla="*/ 663 h 1173"/>
                <a:gd name="T78" fmla="*/ 477 w 487"/>
                <a:gd name="T79" fmla="*/ 666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7" h="1173">
                  <a:moveTo>
                    <a:pt x="477" y="666"/>
                  </a:moveTo>
                  <a:cubicBezTo>
                    <a:pt x="481" y="678"/>
                    <a:pt x="482" y="691"/>
                    <a:pt x="474" y="702"/>
                  </a:cubicBezTo>
                  <a:cubicBezTo>
                    <a:pt x="474" y="703"/>
                    <a:pt x="474" y="703"/>
                    <a:pt x="474" y="703"/>
                  </a:cubicBezTo>
                  <a:cubicBezTo>
                    <a:pt x="473" y="702"/>
                    <a:pt x="473" y="702"/>
                    <a:pt x="473" y="702"/>
                  </a:cubicBezTo>
                  <a:cubicBezTo>
                    <a:pt x="470" y="705"/>
                    <a:pt x="468" y="707"/>
                    <a:pt x="465" y="709"/>
                  </a:cubicBezTo>
                  <a:cubicBezTo>
                    <a:pt x="464" y="710"/>
                    <a:pt x="463" y="712"/>
                    <a:pt x="462" y="714"/>
                  </a:cubicBezTo>
                  <a:cubicBezTo>
                    <a:pt x="461" y="716"/>
                    <a:pt x="460" y="718"/>
                    <a:pt x="459" y="720"/>
                  </a:cubicBezTo>
                  <a:cubicBezTo>
                    <a:pt x="459" y="762"/>
                    <a:pt x="459" y="804"/>
                    <a:pt x="460" y="846"/>
                  </a:cubicBezTo>
                  <a:cubicBezTo>
                    <a:pt x="461" y="848"/>
                    <a:pt x="462" y="850"/>
                    <a:pt x="463" y="852"/>
                  </a:cubicBezTo>
                  <a:cubicBezTo>
                    <a:pt x="465" y="855"/>
                    <a:pt x="468" y="858"/>
                    <a:pt x="471" y="861"/>
                  </a:cubicBezTo>
                  <a:cubicBezTo>
                    <a:pt x="475" y="867"/>
                    <a:pt x="479" y="871"/>
                    <a:pt x="482" y="877"/>
                  </a:cubicBezTo>
                  <a:cubicBezTo>
                    <a:pt x="487" y="890"/>
                    <a:pt x="480" y="900"/>
                    <a:pt x="471" y="909"/>
                  </a:cubicBezTo>
                  <a:cubicBezTo>
                    <a:pt x="469" y="911"/>
                    <a:pt x="467" y="913"/>
                    <a:pt x="464" y="915"/>
                  </a:cubicBezTo>
                  <a:cubicBezTo>
                    <a:pt x="458" y="917"/>
                    <a:pt x="453" y="919"/>
                    <a:pt x="459" y="927"/>
                  </a:cubicBezTo>
                  <a:cubicBezTo>
                    <a:pt x="459" y="1006"/>
                    <a:pt x="459" y="1085"/>
                    <a:pt x="458" y="1164"/>
                  </a:cubicBezTo>
                  <a:cubicBezTo>
                    <a:pt x="456" y="1167"/>
                    <a:pt x="453" y="1170"/>
                    <a:pt x="450" y="1173"/>
                  </a:cubicBezTo>
                  <a:cubicBezTo>
                    <a:pt x="445" y="1171"/>
                    <a:pt x="440" y="1169"/>
                    <a:pt x="435" y="1167"/>
                  </a:cubicBezTo>
                  <a:cubicBezTo>
                    <a:pt x="431" y="1164"/>
                    <a:pt x="428" y="1161"/>
                    <a:pt x="424" y="1159"/>
                  </a:cubicBezTo>
                  <a:cubicBezTo>
                    <a:pt x="423" y="1159"/>
                    <a:pt x="423" y="1159"/>
                    <a:pt x="423" y="1159"/>
                  </a:cubicBezTo>
                  <a:cubicBezTo>
                    <a:pt x="416" y="1147"/>
                    <a:pt x="406" y="1143"/>
                    <a:pt x="393" y="1145"/>
                  </a:cubicBezTo>
                  <a:cubicBezTo>
                    <a:pt x="389" y="1145"/>
                    <a:pt x="385" y="1144"/>
                    <a:pt x="381" y="1144"/>
                  </a:cubicBezTo>
                  <a:cubicBezTo>
                    <a:pt x="372" y="1134"/>
                    <a:pt x="358" y="1134"/>
                    <a:pt x="348" y="1144"/>
                  </a:cubicBezTo>
                  <a:cubicBezTo>
                    <a:pt x="344" y="1144"/>
                    <a:pt x="340" y="1145"/>
                    <a:pt x="336" y="1145"/>
                  </a:cubicBezTo>
                  <a:cubicBezTo>
                    <a:pt x="331" y="1144"/>
                    <a:pt x="326" y="1142"/>
                    <a:pt x="321" y="1140"/>
                  </a:cubicBezTo>
                  <a:cubicBezTo>
                    <a:pt x="321" y="906"/>
                    <a:pt x="321" y="671"/>
                    <a:pt x="321" y="437"/>
                  </a:cubicBezTo>
                  <a:cubicBezTo>
                    <a:pt x="320" y="417"/>
                    <a:pt x="314" y="396"/>
                    <a:pt x="310" y="376"/>
                  </a:cubicBezTo>
                  <a:cubicBezTo>
                    <a:pt x="306" y="358"/>
                    <a:pt x="304" y="338"/>
                    <a:pt x="297" y="321"/>
                  </a:cubicBezTo>
                  <a:cubicBezTo>
                    <a:pt x="285" y="288"/>
                    <a:pt x="272" y="255"/>
                    <a:pt x="256" y="225"/>
                  </a:cubicBezTo>
                  <a:cubicBezTo>
                    <a:pt x="239" y="195"/>
                    <a:pt x="220" y="167"/>
                    <a:pt x="198" y="142"/>
                  </a:cubicBezTo>
                  <a:cubicBezTo>
                    <a:pt x="177" y="117"/>
                    <a:pt x="153" y="94"/>
                    <a:pt x="127" y="75"/>
                  </a:cubicBezTo>
                  <a:cubicBezTo>
                    <a:pt x="94" y="50"/>
                    <a:pt x="57" y="31"/>
                    <a:pt x="21" y="9"/>
                  </a:cubicBezTo>
                  <a:cubicBezTo>
                    <a:pt x="15" y="5"/>
                    <a:pt x="7" y="3"/>
                    <a:pt x="0" y="0"/>
                  </a:cubicBezTo>
                  <a:cubicBezTo>
                    <a:pt x="29" y="3"/>
                    <a:pt x="58" y="2"/>
                    <a:pt x="86" y="9"/>
                  </a:cubicBezTo>
                  <a:cubicBezTo>
                    <a:pt x="250" y="47"/>
                    <a:pt x="364" y="144"/>
                    <a:pt x="428" y="300"/>
                  </a:cubicBezTo>
                  <a:cubicBezTo>
                    <a:pt x="444" y="339"/>
                    <a:pt x="455" y="380"/>
                    <a:pt x="456" y="423"/>
                  </a:cubicBezTo>
                  <a:cubicBezTo>
                    <a:pt x="457" y="430"/>
                    <a:pt x="457" y="437"/>
                    <a:pt x="458" y="444"/>
                  </a:cubicBezTo>
                  <a:cubicBezTo>
                    <a:pt x="459" y="449"/>
                    <a:pt x="459" y="455"/>
                    <a:pt x="459" y="460"/>
                  </a:cubicBezTo>
                  <a:cubicBezTo>
                    <a:pt x="460" y="523"/>
                    <a:pt x="460" y="586"/>
                    <a:pt x="460" y="649"/>
                  </a:cubicBezTo>
                  <a:cubicBezTo>
                    <a:pt x="459" y="657"/>
                    <a:pt x="461" y="663"/>
                    <a:pt x="471" y="663"/>
                  </a:cubicBezTo>
                  <a:cubicBezTo>
                    <a:pt x="473" y="664"/>
                    <a:pt x="475" y="665"/>
                    <a:pt x="477" y="666"/>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9" name="Freeform 318">
              <a:extLst>
                <a:ext uri="{FF2B5EF4-FFF2-40B4-BE49-F238E27FC236}">
                  <a16:creationId xmlns:a16="http://schemas.microsoft.com/office/drawing/2014/main" id="{9A6A4C8C-DAC0-4D06-8701-107E4632DE84}"/>
                </a:ext>
              </a:extLst>
            </p:cNvPr>
            <p:cNvSpPr>
              <a:spLocks/>
            </p:cNvSpPr>
            <p:nvPr/>
          </p:nvSpPr>
          <p:spPr bwMode="auto">
            <a:xfrm>
              <a:off x="7231064" y="3309938"/>
              <a:ext cx="260350" cy="258763"/>
            </a:xfrm>
            <a:custGeom>
              <a:avLst/>
              <a:gdLst>
                <a:gd name="T0" fmla="*/ 39 w 78"/>
                <a:gd name="T1" fmla="*/ 0 h 78"/>
                <a:gd name="T2" fmla="*/ 78 w 78"/>
                <a:gd name="T3" fmla="*/ 38 h 78"/>
                <a:gd name="T4" fmla="*/ 39 w 78"/>
                <a:gd name="T5" fmla="*/ 78 h 78"/>
                <a:gd name="T6" fmla="*/ 0 w 78"/>
                <a:gd name="T7" fmla="*/ 39 h 78"/>
                <a:gd name="T8" fmla="*/ 39 w 78"/>
                <a:gd name="T9" fmla="*/ 0 h 78"/>
              </a:gdLst>
              <a:ahLst/>
              <a:cxnLst>
                <a:cxn ang="0">
                  <a:pos x="T0" y="T1"/>
                </a:cxn>
                <a:cxn ang="0">
                  <a:pos x="T2" y="T3"/>
                </a:cxn>
                <a:cxn ang="0">
                  <a:pos x="T4" y="T5"/>
                </a:cxn>
                <a:cxn ang="0">
                  <a:pos x="T6" y="T7"/>
                </a:cxn>
                <a:cxn ang="0">
                  <a:pos x="T8" y="T9"/>
                </a:cxn>
              </a:cxnLst>
              <a:rect l="0" t="0" r="r" b="b"/>
              <a:pathLst>
                <a:path w="78" h="78">
                  <a:moveTo>
                    <a:pt x="39" y="0"/>
                  </a:moveTo>
                  <a:cubicBezTo>
                    <a:pt x="62" y="0"/>
                    <a:pt x="78" y="16"/>
                    <a:pt x="78" y="38"/>
                  </a:cubicBezTo>
                  <a:cubicBezTo>
                    <a:pt x="78" y="60"/>
                    <a:pt x="61" y="77"/>
                    <a:pt x="39" y="78"/>
                  </a:cubicBezTo>
                  <a:cubicBezTo>
                    <a:pt x="18" y="78"/>
                    <a:pt x="0" y="60"/>
                    <a:pt x="0" y="39"/>
                  </a:cubicBezTo>
                  <a:cubicBezTo>
                    <a:pt x="0" y="17"/>
                    <a:pt x="16" y="1"/>
                    <a:pt x="39" y="0"/>
                  </a:cubicBezTo>
                  <a:close/>
                </a:path>
              </a:pathLst>
            </a:custGeom>
            <a:solidFill>
              <a:srgbClr val="2022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19">
              <a:extLst>
                <a:ext uri="{FF2B5EF4-FFF2-40B4-BE49-F238E27FC236}">
                  <a16:creationId xmlns:a16="http://schemas.microsoft.com/office/drawing/2014/main" id="{068C46A4-81F6-4BFF-B6A8-585090BC44BA}"/>
                </a:ext>
              </a:extLst>
            </p:cNvPr>
            <p:cNvSpPr>
              <a:spLocks/>
            </p:cNvSpPr>
            <p:nvPr/>
          </p:nvSpPr>
          <p:spPr bwMode="auto">
            <a:xfrm>
              <a:off x="8061326" y="3309938"/>
              <a:ext cx="257175" cy="258763"/>
            </a:xfrm>
            <a:custGeom>
              <a:avLst/>
              <a:gdLst>
                <a:gd name="T0" fmla="*/ 39 w 77"/>
                <a:gd name="T1" fmla="*/ 0 h 78"/>
                <a:gd name="T2" fmla="*/ 77 w 77"/>
                <a:gd name="T3" fmla="*/ 38 h 78"/>
                <a:gd name="T4" fmla="*/ 39 w 77"/>
                <a:gd name="T5" fmla="*/ 78 h 78"/>
                <a:gd name="T6" fmla="*/ 0 w 77"/>
                <a:gd name="T7" fmla="*/ 39 h 78"/>
                <a:gd name="T8" fmla="*/ 39 w 77"/>
                <a:gd name="T9" fmla="*/ 0 h 78"/>
              </a:gdLst>
              <a:ahLst/>
              <a:cxnLst>
                <a:cxn ang="0">
                  <a:pos x="T0" y="T1"/>
                </a:cxn>
                <a:cxn ang="0">
                  <a:pos x="T2" y="T3"/>
                </a:cxn>
                <a:cxn ang="0">
                  <a:pos x="T4" y="T5"/>
                </a:cxn>
                <a:cxn ang="0">
                  <a:pos x="T6" y="T7"/>
                </a:cxn>
                <a:cxn ang="0">
                  <a:pos x="T8" y="T9"/>
                </a:cxn>
              </a:cxnLst>
              <a:rect l="0" t="0" r="r" b="b"/>
              <a:pathLst>
                <a:path w="77" h="78">
                  <a:moveTo>
                    <a:pt x="39" y="0"/>
                  </a:moveTo>
                  <a:cubicBezTo>
                    <a:pt x="62" y="0"/>
                    <a:pt x="77" y="16"/>
                    <a:pt x="77" y="38"/>
                  </a:cubicBezTo>
                  <a:cubicBezTo>
                    <a:pt x="77" y="60"/>
                    <a:pt x="61" y="77"/>
                    <a:pt x="39" y="78"/>
                  </a:cubicBezTo>
                  <a:cubicBezTo>
                    <a:pt x="18" y="78"/>
                    <a:pt x="0" y="60"/>
                    <a:pt x="0" y="39"/>
                  </a:cubicBezTo>
                  <a:cubicBezTo>
                    <a:pt x="0" y="17"/>
                    <a:pt x="16" y="1"/>
                    <a:pt x="39" y="0"/>
                  </a:cubicBezTo>
                  <a:close/>
                </a:path>
              </a:pathLst>
            </a:custGeom>
            <a:solidFill>
              <a:srgbClr val="2022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20">
              <a:extLst>
                <a:ext uri="{FF2B5EF4-FFF2-40B4-BE49-F238E27FC236}">
                  <a16:creationId xmlns:a16="http://schemas.microsoft.com/office/drawing/2014/main" id="{BB60E839-C439-4847-B57C-C04A0FAE3E24}"/>
                </a:ext>
              </a:extLst>
            </p:cNvPr>
            <p:cNvSpPr>
              <a:spLocks/>
            </p:cNvSpPr>
            <p:nvPr/>
          </p:nvSpPr>
          <p:spPr bwMode="auto">
            <a:xfrm>
              <a:off x="7607301" y="3556000"/>
              <a:ext cx="319088" cy="201613"/>
            </a:xfrm>
            <a:custGeom>
              <a:avLst/>
              <a:gdLst>
                <a:gd name="T0" fmla="*/ 47 w 96"/>
                <a:gd name="T1" fmla="*/ 61 h 61"/>
                <a:gd name="T2" fmla="*/ 0 w 96"/>
                <a:gd name="T3" fmla="*/ 19 h 61"/>
                <a:gd name="T4" fmla="*/ 9 w 96"/>
                <a:gd name="T5" fmla="*/ 0 h 61"/>
                <a:gd name="T6" fmla="*/ 23 w 96"/>
                <a:gd name="T7" fmla="*/ 13 h 61"/>
                <a:gd name="T8" fmla="*/ 47 w 96"/>
                <a:gd name="T9" fmla="*/ 36 h 61"/>
                <a:gd name="T10" fmla="*/ 72 w 96"/>
                <a:gd name="T11" fmla="*/ 12 h 61"/>
                <a:gd name="T12" fmla="*/ 86 w 96"/>
                <a:gd name="T13" fmla="*/ 0 h 61"/>
                <a:gd name="T14" fmla="*/ 95 w 96"/>
                <a:gd name="T15" fmla="*/ 18 h 61"/>
                <a:gd name="T16" fmla="*/ 47 w 96"/>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1">
                  <a:moveTo>
                    <a:pt x="47" y="61"/>
                  </a:moveTo>
                  <a:cubicBezTo>
                    <a:pt x="23" y="61"/>
                    <a:pt x="0" y="42"/>
                    <a:pt x="0" y="19"/>
                  </a:cubicBezTo>
                  <a:cubicBezTo>
                    <a:pt x="0" y="13"/>
                    <a:pt x="6" y="6"/>
                    <a:pt x="9" y="0"/>
                  </a:cubicBezTo>
                  <a:cubicBezTo>
                    <a:pt x="14" y="5"/>
                    <a:pt x="22" y="8"/>
                    <a:pt x="23" y="13"/>
                  </a:cubicBezTo>
                  <a:cubicBezTo>
                    <a:pt x="27" y="26"/>
                    <a:pt x="33" y="36"/>
                    <a:pt x="47" y="36"/>
                  </a:cubicBezTo>
                  <a:cubicBezTo>
                    <a:pt x="62" y="36"/>
                    <a:pt x="68" y="26"/>
                    <a:pt x="72" y="12"/>
                  </a:cubicBezTo>
                  <a:cubicBezTo>
                    <a:pt x="73" y="7"/>
                    <a:pt x="81" y="4"/>
                    <a:pt x="86" y="0"/>
                  </a:cubicBezTo>
                  <a:cubicBezTo>
                    <a:pt x="89" y="6"/>
                    <a:pt x="96" y="12"/>
                    <a:pt x="95" y="18"/>
                  </a:cubicBezTo>
                  <a:cubicBezTo>
                    <a:pt x="93" y="43"/>
                    <a:pt x="72" y="61"/>
                    <a:pt x="47" y="61"/>
                  </a:cubicBezTo>
                  <a:close/>
                </a:path>
              </a:pathLst>
            </a:custGeom>
            <a:solidFill>
              <a:srgbClr val="2B2D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21">
              <a:extLst>
                <a:ext uri="{FF2B5EF4-FFF2-40B4-BE49-F238E27FC236}">
                  <a16:creationId xmlns:a16="http://schemas.microsoft.com/office/drawing/2014/main" id="{F91F79A0-203B-4F15-A704-73F2E5DD0AFB}"/>
                </a:ext>
              </a:extLst>
            </p:cNvPr>
            <p:cNvSpPr>
              <a:spLocks/>
            </p:cNvSpPr>
            <p:nvPr/>
          </p:nvSpPr>
          <p:spPr bwMode="auto">
            <a:xfrm>
              <a:off x="7081839" y="3625850"/>
              <a:ext cx="230188" cy="228600"/>
            </a:xfrm>
            <a:custGeom>
              <a:avLst/>
              <a:gdLst>
                <a:gd name="T0" fmla="*/ 35 w 69"/>
                <a:gd name="T1" fmla="*/ 69 h 69"/>
                <a:gd name="T2" fmla="*/ 0 w 69"/>
                <a:gd name="T3" fmla="*/ 35 h 69"/>
                <a:gd name="T4" fmla="*/ 34 w 69"/>
                <a:gd name="T5" fmla="*/ 0 h 69"/>
                <a:gd name="T6" fmla="*/ 69 w 69"/>
                <a:gd name="T7" fmla="*/ 34 h 69"/>
                <a:gd name="T8" fmla="*/ 35 w 69"/>
                <a:gd name="T9" fmla="*/ 69 h 69"/>
              </a:gdLst>
              <a:ahLst/>
              <a:cxnLst>
                <a:cxn ang="0">
                  <a:pos x="T0" y="T1"/>
                </a:cxn>
                <a:cxn ang="0">
                  <a:pos x="T2" y="T3"/>
                </a:cxn>
                <a:cxn ang="0">
                  <a:pos x="T4" y="T5"/>
                </a:cxn>
                <a:cxn ang="0">
                  <a:pos x="T6" y="T7"/>
                </a:cxn>
                <a:cxn ang="0">
                  <a:pos x="T8" y="T9"/>
                </a:cxn>
              </a:cxnLst>
              <a:rect l="0" t="0" r="r" b="b"/>
              <a:pathLst>
                <a:path w="69" h="69">
                  <a:moveTo>
                    <a:pt x="35" y="69"/>
                  </a:moveTo>
                  <a:cubicBezTo>
                    <a:pt x="14" y="69"/>
                    <a:pt x="0" y="55"/>
                    <a:pt x="0" y="35"/>
                  </a:cubicBezTo>
                  <a:cubicBezTo>
                    <a:pt x="0" y="15"/>
                    <a:pt x="15" y="0"/>
                    <a:pt x="34" y="0"/>
                  </a:cubicBezTo>
                  <a:cubicBezTo>
                    <a:pt x="53" y="0"/>
                    <a:pt x="69" y="16"/>
                    <a:pt x="69" y="34"/>
                  </a:cubicBezTo>
                  <a:cubicBezTo>
                    <a:pt x="69" y="54"/>
                    <a:pt x="54" y="69"/>
                    <a:pt x="35" y="69"/>
                  </a:cubicBezTo>
                  <a:close/>
                </a:path>
              </a:pathLst>
            </a:custGeom>
            <a:solidFill>
              <a:srgbClr val="FAD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22">
              <a:extLst>
                <a:ext uri="{FF2B5EF4-FFF2-40B4-BE49-F238E27FC236}">
                  <a16:creationId xmlns:a16="http://schemas.microsoft.com/office/drawing/2014/main" id="{83FD348E-AB69-4EFC-9287-8AC280E3D4A1}"/>
                </a:ext>
              </a:extLst>
            </p:cNvPr>
            <p:cNvSpPr>
              <a:spLocks/>
            </p:cNvSpPr>
            <p:nvPr/>
          </p:nvSpPr>
          <p:spPr bwMode="auto">
            <a:xfrm>
              <a:off x="8258176" y="3625849"/>
              <a:ext cx="228599" cy="228600"/>
            </a:xfrm>
            <a:custGeom>
              <a:avLst/>
              <a:gdLst>
                <a:gd name="T0" fmla="*/ 66 w 69"/>
                <a:gd name="T1" fmla="*/ 34 h 69"/>
                <a:gd name="T2" fmla="*/ 31 w 69"/>
                <a:gd name="T3" fmla="*/ 69 h 69"/>
                <a:gd name="T4" fmla="*/ 0 w 69"/>
                <a:gd name="T5" fmla="*/ 35 h 69"/>
                <a:gd name="T6" fmla="*/ 33 w 69"/>
                <a:gd name="T7" fmla="*/ 0 h 69"/>
                <a:gd name="T8" fmla="*/ 66 w 69"/>
                <a:gd name="T9" fmla="*/ 34 h 69"/>
              </a:gdLst>
              <a:ahLst/>
              <a:cxnLst>
                <a:cxn ang="0">
                  <a:pos x="T0" y="T1"/>
                </a:cxn>
                <a:cxn ang="0">
                  <a:pos x="T2" y="T3"/>
                </a:cxn>
                <a:cxn ang="0">
                  <a:pos x="T4" y="T5"/>
                </a:cxn>
                <a:cxn ang="0">
                  <a:pos x="T6" y="T7"/>
                </a:cxn>
                <a:cxn ang="0">
                  <a:pos x="T8" y="T9"/>
                </a:cxn>
              </a:cxnLst>
              <a:rect l="0" t="0" r="r" b="b"/>
              <a:pathLst>
                <a:path w="69" h="69">
                  <a:moveTo>
                    <a:pt x="66" y="34"/>
                  </a:moveTo>
                  <a:cubicBezTo>
                    <a:pt x="69" y="55"/>
                    <a:pt x="52" y="69"/>
                    <a:pt x="31" y="69"/>
                  </a:cubicBezTo>
                  <a:cubicBezTo>
                    <a:pt x="13" y="69"/>
                    <a:pt x="0" y="55"/>
                    <a:pt x="0" y="35"/>
                  </a:cubicBezTo>
                  <a:cubicBezTo>
                    <a:pt x="0" y="14"/>
                    <a:pt x="13" y="0"/>
                    <a:pt x="33" y="0"/>
                  </a:cubicBezTo>
                  <a:cubicBezTo>
                    <a:pt x="51" y="0"/>
                    <a:pt x="66" y="15"/>
                    <a:pt x="66" y="34"/>
                  </a:cubicBezTo>
                  <a:close/>
                </a:path>
              </a:pathLst>
            </a:custGeom>
            <a:solidFill>
              <a:srgbClr val="FAD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54" name="Freeform 323">
              <a:extLst>
                <a:ext uri="{FF2B5EF4-FFF2-40B4-BE49-F238E27FC236}">
                  <a16:creationId xmlns:a16="http://schemas.microsoft.com/office/drawing/2014/main" id="{6C7E5035-FEB9-4BA0-83BC-4AF7DBCA4FCA}"/>
                </a:ext>
              </a:extLst>
            </p:cNvPr>
            <p:cNvSpPr>
              <a:spLocks/>
            </p:cNvSpPr>
            <p:nvPr/>
          </p:nvSpPr>
          <p:spPr bwMode="auto">
            <a:xfrm>
              <a:off x="9258301" y="5657850"/>
              <a:ext cx="146050" cy="93663"/>
            </a:xfrm>
            <a:custGeom>
              <a:avLst/>
              <a:gdLst>
                <a:gd name="T0" fmla="*/ 29 w 44"/>
                <a:gd name="T1" fmla="*/ 0 h 28"/>
                <a:gd name="T2" fmla="*/ 44 w 44"/>
                <a:gd name="T3" fmla="*/ 5 h 28"/>
                <a:gd name="T4" fmla="*/ 0 w 44"/>
                <a:gd name="T5" fmla="*/ 28 h 28"/>
                <a:gd name="T6" fmla="*/ 7 w 44"/>
                <a:gd name="T7" fmla="*/ 18 h 28"/>
                <a:gd name="T8" fmla="*/ 29 w 44"/>
                <a:gd name="T9" fmla="*/ 0 h 28"/>
              </a:gdLst>
              <a:ahLst/>
              <a:cxnLst>
                <a:cxn ang="0">
                  <a:pos x="T0" y="T1"/>
                </a:cxn>
                <a:cxn ang="0">
                  <a:pos x="T2" y="T3"/>
                </a:cxn>
                <a:cxn ang="0">
                  <a:pos x="T4" y="T5"/>
                </a:cxn>
                <a:cxn ang="0">
                  <a:pos x="T6" y="T7"/>
                </a:cxn>
                <a:cxn ang="0">
                  <a:pos x="T8" y="T9"/>
                </a:cxn>
              </a:cxnLst>
              <a:rect l="0" t="0" r="r" b="b"/>
              <a:pathLst>
                <a:path w="44" h="28">
                  <a:moveTo>
                    <a:pt x="29" y="0"/>
                  </a:moveTo>
                  <a:cubicBezTo>
                    <a:pt x="34" y="2"/>
                    <a:pt x="39" y="4"/>
                    <a:pt x="44" y="5"/>
                  </a:cubicBezTo>
                  <a:cubicBezTo>
                    <a:pt x="29" y="13"/>
                    <a:pt x="15" y="21"/>
                    <a:pt x="0" y="28"/>
                  </a:cubicBezTo>
                  <a:cubicBezTo>
                    <a:pt x="2" y="25"/>
                    <a:pt x="4" y="21"/>
                    <a:pt x="7" y="18"/>
                  </a:cubicBezTo>
                  <a:cubicBezTo>
                    <a:pt x="14" y="12"/>
                    <a:pt x="22" y="6"/>
                    <a:pt x="29"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24">
              <a:extLst>
                <a:ext uri="{FF2B5EF4-FFF2-40B4-BE49-F238E27FC236}">
                  <a16:creationId xmlns:a16="http://schemas.microsoft.com/office/drawing/2014/main" id="{00E68203-3752-4D01-93EE-C54EC38D113E}"/>
                </a:ext>
              </a:extLst>
            </p:cNvPr>
            <p:cNvSpPr>
              <a:spLocks/>
            </p:cNvSpPr>
            <p:nvPr/>
          </p:nvSpPr>
          <p:spPr bwMode="auto">
            <a:xfrm>
              <a:off x="7789864" y="5638800"/>
              <a:ext cx="119063" cy="33338"/>
            </a:xfrm>
            <a:custGeom>
              <a:avLst/>
              <a:gdLst>
                <a:gd name="T0" fmla="*/ 36 w 36"/>
                <a:gd name="T1" fmla="*/ 10 h 10"/>
                <a:gd name="T2" fmla="*/ 0 w 36"/>
                <a:gd name="T3" fmla="*/ 10 h 10"/>
                <a:gd name="T4" fmla="*/ 36 w 36"/>
                <a:gd name="T5" fmla="*/ 10 h 10"/>
              </a:gdLst>
              <a:ahLst/>
              <a:cxnLst>
                <a:cxn ang="0">
                  <a:pos x="T0" y="T1"/>
                </a:cxn>
                <a:cxn ang="0">
                  <a:pos x="T2" y="T3"/>
                </a:cxn>
                <a:cxn ang="0">
                  <a:pos x="T4" y="T5"/>
                </a:cxn>
              </a:cxnLst>
              <a:rect l="0" t="0" r="r" b="b"/>
              <a:pathLst>
                <a:path w="36" h="10">
                  <a:moveTo>
                    <a:pt x="36" y="10"/>
                  </a:moveTo>
                  <a:cubicBezTo>
                    <a:pt x="24" y="10"/>
                    <a:pt x="12" y="10"/>
                    <a:pt x="0" y="10"/>
                  </a:cubicBezTo>
                  <a:cubicBezTo>
                    <a:pt x="9" y="0"/>
                    <a:pt x="27" y="0"/>
                    <a:pt x="36"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5">
              <a:extLst>
                <a:ext uri="{FF2B5EF4-FFF2-40B4-BE49-F238E27FC236}">
                  <a16:creationId xmlns:a16="http://schemas.microsoft.com/office/drawing/2014/main" id="{1E9B70FF-6B56-4C90-B302-9FD176278C93}"/>
                </a:ext>
              </a:extLst>
            </p:cNvPr>
            <p:cNvSpPr>
              <a:spLocks/>
            </p:cNvSpPr>
            <p:nvPr/>
          </p:nvSpPr>
          <p:spPr bwMode="auto">
            <a:xfrm>
              <a:off x="8616951" y="5638800"/>
              <a:ext cx="109538" cy="33338"/>
            </a:xfrm>
            <a:custGeom>
              <a:avLst/>
              <a:gdLst>
                <a:gd name="T0" fmla="*/ 33 w 33"/>
                <a:gd name="T1" fmla="*/ 10 h 10"/>
                <a:gd name="T2" fmla="*/ 0 w 33"/>
                <a:gd name="T3" fmla="*/ 10 h 10"/>
                <a:gd name="T4" fmla="*/ 33 w 33"/>
                <a:gd name="T5" fmla="*/ 10 h 10"/>
              </a:gdLst>
              <a:ahLst/>
              <a:cxnLst>
                <a:cxn ang="0">
                  <a:pos x="T0" y="T1"/>
                </a:cxn>
                <a:cxn ang="0">
                  <a:pos x="T2" y="T3"/>
                </a:cxn>
                <a:cxn ang="0">
                  <a:pos x="T4" y="T5"/>
                </a:cxn>
              </a:cxnLst>
              <a:rect l="0" t="0" r="r" b="b"/>
              <a:pathLst>
                <a:path w="33" h="10">
                  <a:moveTo>
                    <a:pt x="33" y="10"/>
                  </a:moveTo>
                  <a:cubicBezTo>
                    <a:pt x="22" y="10"/>
                    <a:pt x="11" y="10"/>
                    <a:pt x="0" y="10"/>
                  </a:cubicBezTo>
                  <a:cubicBezTo>
                    <a:pt x="10" y="0"/>
                    <a:pt x="23" y="0"/>
                    <a:pt x="33"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26">
              <a:extLst>
                <a:ext uri="{FF2B5EF4-FFF2-40B4-BE49-F238E27FC236}">
                  <a16:creationId xmlns:a16="http://schemas.microsoft.com/office/drawing/2014/main" id="{1FF9E3B0-31AB-4BF2-9088-1433B86B1389}"/>
                </a:ext>
              </a:extLst>
            </p:cNvPr>
            <p:cNvSpPr>
              <a:spLocks/>
            </p:cNvSpPr>
            <p:nvPr/>
          </p:nvSpPr>
          <p:spPr bwMode="auto">
            <a:xfrm>
              <a:off x="8447089" y="5668963"/>
              <a:ext cx="130175" cy="69850"/>
            </a:xfrm>
            <a:custGeom>
              <a:avLst/>
              <a:gdLst>
                <a:gd name="T0" fmla="*/ 39 w 39"/>
                <a:gd name="T1" fmla="*/ 3 h 21"/>
                <a:gd name="T2" fmla="*/ 0 w 39"/>
                <a:gd name="T3" fmla="*/ 21 h 21"/>
                <a:gd name="T4" fmla="*/ 39 w 39"/>
                <a:gd name="T5" fmla="*/ 3 h 21"/>
              </a:gdLst>
              <a:ahLst/>
              <a:cxnLst>
                <a:cxn ang="0">
                  <a:pos x="T0" y="T1"/>
                </a:cxn>
                <a:cxn ang="0">
                  <a:pos x="T2" y="T3"/>
                </a:cxn>
                <a:cxn ang="0">
                  <a:pos x="T4" y="T5"/>
                </a:cxn>
              </a:cxnLst>
              <a:rect l="0" t="0" r="r" b="b"/>
              <a:pathLst>
                <a:path w="39" h="21">
                  <a:moveTo>
                    <a:pt x="39" y="3"/>
                  </a:moveTo>
                  <a:cubicBezTo>
                    <a:pt x="26" y="9"/>
                    <a:pt x="13" y="15"/>
                    <a:pt x="0" y="21"/>
                  </a:cubicBezTo>
                  <a:cubicBezTo>
                    <a:pt x="7" y="8"/>
                    <a:pt x="24" y="0"/>
                    <a:pt x="39" y="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27">
              <a:extLst>
                <a:ext uri="{FF2B5EF4-FFF2-40B4-BE49-F238E27FC236}">
                  <a16:creationId xmlns:a16="http://schemas.microsoft.com/office/drawing/2014/main" id="{1CD39BAA-4CDE-4F92-9B82-04DBD3800A66}"/>
                </a:ext>
              </a:extLst>
            </p:cNvPr>
            <p:cNvSpPr>
              <a:spLocks/>
            </p:cNvSpPr>
            <p:nvPr/>
          </p:nvSpPr>
          <p:spPr bwMode="auto">
            <a:xfrm>
              <a:off x="8766176" y="5675313"/>
              <a:ext cx="130175" cy="63500"/>
            </a:xfrm>
            <a:custGeom>
              <a:avLst/>
              <a:gdLst>
                <a:gd name="T0" fmla="*/ 39 w 39"/>
                <a:gd name="T1" fmla="*/ 19 h 19"/>
                <a:gd name="T2" fmla="*/ 0 w 39"/>
                <a:gd name="T3" fmla="*/ 0 h 19"/>
                <a:gd name="T4" fmla="*/ 39 w 39"/>
                <a:gd name="T5" fmla="*/ 19 h 19"/>
              </a:gdLst>
              <a:ahLst/>
              <a:cxnLst>
                <a:cxn ang="0">
                  <a:pos x="T0" y="T1"/>
                </a:cxn>
                <a:cxn ang="0">
                  <a:pos x="T2" y="T3"/>
                </a:cxn>
                <a:cxn ang="0">
                  <a:pos x="T4" y="T5"/>
                </a:cxn>
              </a:cxnLst>
              <a:rect l="0" t="0" r="r" b="b"/>
              <a:pathLst>
                <a:path w="39" h="19">
                  <a:moveTo>
                    <a:pt x="39" y="19"/>
                  </a:moveTo>
                  <a:cubicBezTo>
                    <a:pt x="26" y="13"/>
                    <a:pt x="13" y="7"/>
                    <a:pt x="0" y="0"/>
                  </a:cubicBezTo>
                  <a:cubicBezTo>
                    <a:pt x="16" y="0"/>
                    <a:pt x="30" y="5"/>
                    <a:pt x="39" y="19"/>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28">
              <a:extLst>
                <a:ext uri="{FF2B5EF4-FFF2-40B4-BE49-F238E27FC236}">
                  <a16:creationId xmlns:a16="http://schemas.microsoft.com/office/drawing/2014/main" id="{77296A7F-B351-43F5-8BE2-7E1EB694BEDC}"/>
                </a:ext>
              </a:extLst>
            </p:cNvPr>
            <p:cNvSpPr>
              <a:spLocks/>
            </p:cNvSpPr>
            <p:nvPr/>
          </p:nvSpPr>
          <p:spPr bwMode="auto">
            <a:xfrm>
              <a:off x="8358189" y="5751513"/>
              <a:ext cx="76200" cy="49213"/>
            </a:xfrm>
            <a:custGeom>
              <a:avLst/>
              <a:gdLst>
                <a:gd name="T0" fmla="*/ 23 w 23"/>
                <a:gd name="T1" fmla="*/ 0 h 15"/>
                <a:gd name="T2" fmla="*/ 0 w 23"/>
                <a:gd name="T3" fmla="*/ 15 h 15"/>
                <a:gd name="T4" fmla="*/ 23 w 23"/>
                <a:gd name="T5" fmla="*/ 0 h 15"/>
              </a:gdLst>
              <a:ahLst/>
              <a:cxnLst>
                <a:cxn ang="0">
                  <a:pos x="T0" y="T1"/>
                </a:cxn>
                <a:cxn ang="0">
                  <a:pos x="T2" y="T3"/>
                </a:cxn>
                <a:cxn ang="0">
                  <a:pos x="T4" y="T5"/>
                </a:cxn>
              </a:cxnLst>
              <a:rect l="0" t="0" r="r" b="b"/>
              <a:pathLst>
                <a:path w="23" h="15">
                  <a:moveTo>
                    <a:pt x="23" y="0"/>
                  </a:moveTo>
                  <a:cubicBezTo>
                    <a:pt x="15" y="5"/>
                    <a:pt x="8" y="10"/>
                    <a:pt x="0" y="15"/>
                  </a:cubicBezTo>
                  <a:cubicBezTo>
                    <a:pt x="8" y="10"/>
                    <a:pt x="15" y="5"/>
                    <a:pt x="23"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29">
              <a:extLst>
                <a:ext uri="{FF2B5EF4-FFF2-40B4-BE49-F238E27FC236}">
                  <a16:creationId xmlns:a16="http://schemas.microsoft.com/office/drawing/2014/main" id="{9818F7F9-0144-4497-8724-F6864AF85D70}"/>
                </a:ext>
              </a:extLst>
            </p:cNvPr>
            <p:cNvSpPr>
              <a:spLocks/>
            </p:cNvSpPr>
            <p:nvPr/>
          </p:nvSpPr>
          <p:spPr bwMode="auto">
            <a:xfrm>
              <a:off x="9045576" y="5818188"/>
              <a:ext cx="79375" cy="0"/>
            </a:xfrm>
            <a:custGeom>
              <a:avLst/>
              <a:gdLst>
                <a:gd name="T0" fmla="*/ 24 w 24"/>
                <a:gd name="T1" fmla="*/ 0 w 24"/>
                <a:gd name="T2" fmla="*/ 24 w 24"/>
              </a:gdLst>
              <a:ahLst/>
              <a:cxnLst>
                <a:cxn ang="0">
                  <a:pos x="T0" y="0"/>
                </a:cxn>
                <a:cxn ang="0">
                  <a:pos x="T1" y="0"/>
                </a:cxn>
                <a:cxn ang="0">
                  <a:pos x="T2" y="0"/>
                </a:cxn>
              </a:cxnLst>
              <a:rect l="0" t="0" r="r" b="b"/>
              <a:pathLst>
                <a:path w="24">
                  <a:moveTo>
                    <a:pt x="24" y="0"/>
                  </a:moveTo>
                  <a:cubicBezTo>
                    <a:pt x="16" y="0"/>
                    <a:pt x="8" y="0"/>
                    <a:pt x="0" y="0"/>
                  </a:cubicBezTo>
                  <a:cubicBezTo>
                    <a:pt x="8" y="0"/>
                    <a:pt x="16" y="0"/>
                    <a:pt x="24"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30">
              <a:extLst>
                <a:ext uri="{FF2B5EF4-FFF2-40B4-BE49-F238E27FC236}">
                  <a16:creationId xmlns:a16="http://schemas.microsoft.com/office/drawing/2014/main" id="{A77660B4-59B2-4545-8263-4CE7C34B8664}"/>
                </a:ext>
              </a:extLst>
            </p:cNvPr>
            <p:cNvSpPr>
              <a:spLocks/>
            </p:cNvSpPr>
            <p:nvPr/>
          </p:nvSpPr>
          <p:spPr bwMode="auto">
            <a:xfrm>
              <a:off x="8218489" y="5818188"/>
              <a:ext cx="79375" cy="0"/>
            </a:xfrm>
            <a:custGeom>
              <a:avLst/>
              <a:gdLst>
                <a:gd name="T0" fmla="*/ 24 w 24"/>
                <a:gd name="T1" fmla="*/ 0 w 24"/>
                <a:gd name="T2" fmla="*/ 24 w 24"/>
              </a:gdLst>
              <a:ahLst/>
              <a:cxnLst>
                <a:cxn ang="0">
                  <a:pos x="T0" y="0"/>
                </a:cxn>
                <a:cxn ang="0">
                  <a:pos x="T1" y="0"/>
                </a:cxn>
                <a:cxn ang="0">
                  <a:pos x="T2" y="0"/>
                </a:cxn>
              </a:cxnLst>
              <a:rect l="0" t="0" r="r" b="b"/>
              <a:pathLst>
                <a:path w="24">
                  <a:moveTo>
                    <a:pt x="24" y="0"/>
                  </a:moveTo>
                  <a:cubicBezTo>
                    <a:pt x="16" y="0"/>
                    <a:pt x="8" y="0"/>
                    <a:pt x="0" y="0"/>
                  </a:cubicBezTo>
                  <a:cubicBezTo>
                    <a:pt x="8" y="0"/>
                    <a:pt x="16" y="0"/>
                    <a:pt x="24"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31">
              <a:extLst>
                <a:ext uri="{FF2B5EF4-FFF2-40B4-BE49-F238E27FC236}">
                  <a16:creationId xmlns:a16="http://schemas.microsoft.com/office/drawing/2014/main" id="{9F280CFF-758C-437D-B14C-E753F4305F61}"/>
                </a:ext>
              </a:extLst>
            </p:cNvPr>
            <p:cNvSpPr>
              <a:spLocks/>
            </p:cNvSpPr>
            <p:nvPr/>
          </p:nvSpPr>
          <p:spPr bwMode="auto">
            <a:xfrm>
              <a:off x="9185276" y="5751513"/>
              <a:ext cx="73025" cy="49213"/>
            </a:xfrm>
            <a:custGeom>
              <a:avLst/>
              <a:gdLst>
                <a:gd name="T0" fmla="*/ 22 w 22"/>
                <a:gd name="T1" fmla="*/ 0 h 15"/>
                <a:gd name="T2" fmla="*/ 0 w 22"/>
                <a:gd name="T3" fmla="*/ 15 h 15"/>
                <a:gd name="T4" fmla="*/ 22 w 22"/>
                <a:gd name="T5" fmla="*/ 0 h 15"/>
              </a:gdLst>
              <a:ahLst/>
              <a:cxnLst>
                <a:cxn ang="0">
                  <a:pos x="T0" y="T1"/>
                </a:cxn>
                <a:cxn ang="0">
                  <a:pos x="T2" y="T3"/>
                </a:cxn>
                <a:cxn ang="0">
                  <a:pos x="T4" y="T5"/>
                </a:cxn>
              </a:cxnLst>
              <a:rect l="0" t="0" r="r" b="b"/>
              <a:pathLst>
                <a:path w="22" h="15">
                  <a:moveTo>
                    <a:pt x="22" y="0"/>
                  </a:moveTo>
                  <a:cubicBezTo>
                    <a:pt x="15" y="5"/>
                    <a:pt x="7" y="10"/>
                    <a:pt x="0" y="15"/>
                  </a:cubicBezTo>
                  <a:cubicBezTo>
                    <a:pt x="7" y="10"/>
                    <a:pt x="15" y="5"/>
                    <a:pt x="22"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32">
              <a:extLst>
                <a:ext uri="{FF2B5EF4-FFF2-40B4-BE49-F238E27FC236}">
                  <a16:creationId xmlns:a16="http://schemas.microsoft.com/office/drawing/2014/main" id="{206D766A-13E5-441D-8C43-D1F1E75B8E88}"/>
                </a:ext>
              </a:extLst>
            </p:cNvPr>
            <p:cNvSpPr>
              <a:spLocks/>
            </p:cNvSpPr>
            <p:nvPr/>
          </p:nvSpPr>
          <p:spPr bwMode="auto">
            <a:xfrm>
              <a:off x="7540626" y="5754688"/>
              <a:ext cx="60325" cy="42863"/>
            </a:xfrm>
            <a:custGeom>
              <a:avLst/>
              <a:gdLst>
                <a:gd name="T0" fmla="*/ 18 w 18"/>
                <a:gd name="T1" fmla="*/ 1 h 13"/>
                <a:gd name="T2" fmla="*/ 0 w 18"/>
                <a:gd name="T3" fmla="*/ 13 h 13"/>
                <a:gd name="T4" fmla="*/ 18 w 18"/>
                <a:gd name="T5" fmla="*/ 1 h 13"/>
              </a:gdLst>
              <a:ahLst/>
              <a:cxnLst>
                <a:cxn ang="0">
                  <a:pos x="T0" y="T1"/>
                </a:cxn>
                <a:cxn ang="0">
                  <a:pos x="T2" y="T3"/>
                </a:cxn>
                <a:cxn ang="0">
                  <a:pos x="T4" y="T5"/>
                </a:cxn>
              </a:cxnLst>
              <a:rect l="0" t="0" r="r" b="b"/>
              <a:pathLst>
                <a:path w="18" h="13">
                  <a:moveTo>
                    <a:pt x="18" y="1"/>
                  </a:moveTo>
                  <a:cubicBezTo>
                    <a:pt x="12" y="5"/>
                    <a:pt x="6" y="9"/>
                    <a:pt x="0" y="13"/>
                  </a:cubicBezTo>
                  <a:cubicBezTo>
                    <a:pt x="0" y="0"/>
                    <a:pt x="9" y="1"/>
                    <a:pt x="18" y="1"/>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333">
              <a:extLst>
                <a:ext uri="{FF2B5EF4-FFF2-40B4-BE49-F238E27FC236}">
                  <a16:creationId xmlns:a16="http://schemas.microsoft.com/office/drawing/2014/main" id="{708F1D7F-6640-411A-B49D-9B2339CC39E2}"/>
                </a:ext>
              </a:extLst>
            </p:cNvPr>
            <p:cNvSpPr>
              <a:spLocks/>
            </p:cNvSpPr>
            <p:nvPr/>
          </p:nvSpPr>
          <p:spPr bwMode="auto">
            <a:xfrm>
              <a:off x="7689851" y="5665788"/>
              <a:ext cx="69850" cy="36513"/>
            </a:xfrm>
            <a:custGeom>
              <a:avLst/>
              <a:gdLst>
                <a:gd name="T0" fmla="*/ 21 w 21"/>
                <a:gd name="T1" fmla="*/ 3 h 11"/>
                <a:gd name="T2" fmla="*/ 0 w 21"/>
                <a:gd name="T3" fmla="*/ 11 h 11"/>
                <a:gd name="T4" fmla="*/ 21 w 21"/>
                <a:gd name="T5" fmla="*/ 3 h 11"/>
              </a:gdLst>
              <a:ahLst/>
              <a:cxnLst>
                <a:cxn ang="0">
                  <a:pos x="T0" y="T1"/>
                </a:cxn>
                <a:cxn ang="0">
                  <a:pos x="T2" y="T3"/>
                </a:cxn>
                <a:cxn ang="0">
                  <a:pos x="T4" y="T5"/>
                </a:cxn>
              </a:cxnLst>
              <a:rect l="0" t="0" r="r" b="b"/>
              <a:pathLst>
                <a:path w="21" h="11">
                  <a:moveTo>
                    <a:pt x="21" y="3"/>
                  </a:moveTo>
                  <a:cubicBezTo>
                    <a:pt x="14" y="6"/>
                    <a:pt x="7" y="8"/>
                    <a:pt x="0" y="11"/>
                  </a:cubicBezTo>
                  <a:cubicBezTo>
                    <a:pt x="4" y="1"/>
                    <a:pt x="12" y="0"/>
                    <a:pt x="21" y="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334">
              <a:extLst>
                <a:ext uri="{FF2B5EF4-FFF2-40B4-BE49-F238E27FC236}">
                  <a16:creationId xmlns:a16="http://schemas.microsoft.com/office/drawing/2014/main" id="{3142216D-3F4A-400C-9D74-F4676690C123}"/>
                </a:ext>
              </a:extLst>
            </p:cNvPr>
            <p:cNvSpPr>
              <a:spLocks/>
            </p:cNvSpPr>
            <p:nvPr/>
          </p:nvSpPr>
          <p:spPr bwMode="auto">
            <a:xfrm>
              <a:off x="7996239" y="5675313"/>
              <a:ext cx="42863" cy="42863"/>
            </a:xfrm>
            <a:custGeom>
              <a:avLst/>
              <a:gdLst>
                <a:gd name="T0" fmla="*/ 13 w 13"/>
                <a:gd name="T1" fmla="*/ 13 h 13"/>
                <a:gd name="T2" fmla="*/ 0 w 13"/>
                <a:gd name="T3" fmla="*/ 6 h 13"/>
                <a:gd name="T4" fmla="*/ 13 w 13"/>
                <a:gd name="T5" fmla="*/ 13 h 13"/>
              </a:gdLst>
              <a:ahLst/>
              <a:cxnLst>
                <a:cxn ang="0">
                  <a:pos x="T0" y="T1"/>
                </a:cxn>
                <a:cxn ang="0">
                  <a:pos x="T2" y="T3"/>
                </a:cxn>
                <a:cxn ang="0">
                  <a:pos x="T4" y="T5"/>
                </a:cxn>
              </a:cxnLst>
              <a:rect l="0" t="0" r="r" b="b"/>
              <a:pathLst>
                <a:path w="13" h="13">
                  <a:moveTo>
                    <a:pt x="13" y="13"/>
                  </a:moveTo>
                  <a:cubicBezTo>
                    <a:pt x="9" y="11"/>
                    <a:pt x="4" y="9"/>
                    <a:pt x="0" y="6"/>
                  </a:cubicBezTo>
                  <a:cubicBezTo>
                    <a:pt x="9" y="0"/>
                    <a:pt x="11" y="7"/>
                    <a:pt x="13" y="1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335">
              <a:extLst>
                <a:ext uri="{FF2B5EF4-FFF2-40B4-BE49-F238E27FC236}">
                  <a16:creationId xmlns:a16="http://schemas.microsoft.com/office/drawing/2014/main" id="{8964DC69-8895-4EFE-A800-377B43C0618B}"/>
                </a:ext>
              </a:extLst>
            </p:cNvPr>
            <p:cNvSpPr>
              <a:spLocks/>
            </p:cNvSpPr>
            <p:nvPr/>
          </p:nvSpPr>
          <p:spPr bwMode="auto">
            <a:xfrm>
              <a:off x="7610476" y="5721350"/>
              <a:ext cx="36513" cy="26988"/>
            </a:xfrm>
            <a:custGeom>
              <a:avLst/>
              <a:gdLst>
                <a:gd name="T0" fmla="*/ 11 w 11"/>
                <a:gd name="T1" fmla="*/ 0 h 8"/>
                <a:gd name="T2" fmla="*/ 0 w 11"/>
                <a:gd name="T3" fmla="*/ 8 h 8"/>
                <a:gd name="T4" fmla="*/ 11 w 11"/>
                <a:gd name="T5" fmla="*/ 0 h 8"/>
              </a:gdLst>
              <a:ahLst/>
              <a:cxnLst>
                <a:cxn ang="0">
                  <a:pos x="T0" y="T1"/>
                </a:cxn>
                <a:cxn ang="0">
                  <a:pos x="T2" y="T3"/>
                </a:cxn>
                <a:cxn ang="0">
                  <a:pos x="T4" y="T5"/>
                </a:cxn>
              </a:cxnLst>
              <a:rect l="0" t="0" r="r" b="b"/>
              <a:pathLst>
                <a:path w="11" h="8">
                  <a:moveTo>
                    <a:pt x="11" y="0"/>
                  </a:moveTo>
                  <a:cubicBezTo>
                    <a:pt x="8" y="3"/>
                    <a:pt x="4" y="6"/>
                    <a:pt x="0" y="8"/>
                  </a:cubicBezTo>
                  <a:cubicBezTo>
                    <a:pt x="4" y="6"/>
                    <a:pt x="8" y="3"/>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336">
              <a:extLst>
                <a:ext uri="{FF2B5EF4-FFF2-40B4-BE49-F238E27FC236}">
                  <a16:creationId xmlns:a16="http://schemas.microsoft.com/office/drawing/2014/main" id="{3E8F71F3-9D1B-4DC5-9C8A-11274052A9AE}"/>
                </a:ext>
              </a:extLst>
            </p:cNvPr>
            <p:cNvSpPr>
              <a:spLocks/>
            </p:cNvSpPr>
            <p:nvPr/>
          </p:nvSpPr>
          <p:spPr bwMode="auto">
            <a:xfrm>
              <a:off x="7939089" y="5675313"/>
              <a:ext cx="30163" cy="12700"/>
            </a:xfrm>
            <a:custGeom>
              <a:avLst/>
              <a:gdLst>
                <a:gd name="T0" fmla="*/ 9 w 9"/>
                <a:gd name="T1" fmla="*/ 4 h 4"/>
                <a:gd name="T2" fmla="*/ 0 w 9"/>
                <a:gd name="T3" fmla="*/ 0 h 4"/>
                <a:gd name="T4" fmla="*/ 9 w 9"/>
                <a:gd name="T5" fmla="*/ 4 h 4"/>
              </a:gdLst>
              <a:ahLst/>
              <a:cxnLst>
                <a:cxn ang="0">
                  <a:pos x="T0" y="T1"/>
                </a:cxn>
                <a:cxn ang="0">
                  <a:pos x="T2" y="T3"/>
                </a:cxn>
                <a:cxn ang="0">
                  <a:pos x="T4" y="T5"/>
                </a:cxn>
              </a:cxnLst>
              <a:rect l="0" t="0" r="r" b="b"/>
              <a:pathLst>
                <a:path w="9" h="4">
                  <a:moveTo>
                    <a:pt x="9" y="4"/>
                  </a:moveTo>
                  <a:cubicBezTo>
                    <a:pt x="6" y="3"/>
                    <a:pt x="3" y="1"/>
                    <a:pt x="0" y="0"/>
                  </a:cubicBezTo>
                  <a:cubicBezTo>
                    <a:pt x="3" y="1"/>
                    <a:pt x="6" y="3"/>
                    <a:pt x="9"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337">
              <a:extLst>
                <a:ext uri="{FF2B5EF4-FFF2-40B4-BE49-F238E27FC236}">
                  <a16:creationId xmlns:a16="http://schemas.microsoft.com/office/drawing/2014/main" id="{C70B873E-21B8-4EF6-B8DD-4F7586B7F386}"/>
                </a:ext>
              </a:extLst>
            </p:cNvPr>
            <p:cNvSpPr>
              <a:spLocks/>
            </p:cNvSpPr>
            <p:nvPr/>
          </p:nvSpPr>
          <p:spPr bwMode="auto">
            <a:xfrm>
              <a:off x="8029576" y="1881188"/>
              <a:ext cx="28575" cy="6350"/>
            </a:xfrm>
            <a:custGeom>
              <a:avLst/>
              <a:gdLst>
                <a:gd name="T0" fmla="*/ 0 w 9"/>
                <a:gd name="T1" fmla="*/ 2 h 2"/>
                <a:gd name="T2" fmla="*/ 9 w 9"/>
                <a:gd name="T3" fmla="*/ 0 h 2"/>
                <a:gd name="T4" fmla="*/ 0 w 9"/>
                <a:gd name="T5" fmla="*/ 2 h 2"/>
              </a:gdLst>
              <a:ahLst/>
              <a:cxnLst>
                <a:cxn ang="0">
                  <a:pos x="T0" y="T1"/>
                </a:cxn>
                <a:cxn ang="0">
                  <a:pos x="T2" y="T3"/>
                </a:cxn>
                <a:cxn ang="0">
                  <a:pos x="T4" y="T5"/>
                </a:cxn>
              </a:cxnLst>
              <a:rect l="0" t="0" r="r" b="b"/>
              <a:pathLst>
                <a:path w="9" h="2">
                  <a:moveTo>
                    <a:pt x="0" y="2"/>
                  </a:moveTo>
                  <a:cubicBezTo>
                    <a:pt x="3" y="2"/>
                    <a:pt x="6" y="1"/>
                    <a:pt x="9" y="0"/>
                  </a:cubicBezTo>
                  <a:cubicBezTo>
                    <a:pt x="6" y="1"/>
                    <a:pt x="3" y="2"/>
                    <a:pt x="0" y="2"/>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338">
              <a:extLst>
                <a:ext uri="{FF2B5EF4-FFF2-40B4-BE49-F238E27FC236}">
                  <a16:creationId xmlns:a16="http://schemas.microsoft.com/office/drawing/2014/main" id="{A4ABDA19-02F7-49DB-A00A-CA37F54A7A28}"/>
                </a:ext>
              </a:extLst>
            </p:cNvPr>
            <p:cNvSpPr>
              <a:spLocks/>
            </p:cNvSpPr>
            <p:nvPr/>
          </p:nvSpPr>
          <p:spPr bwMode="auto">
            <a:xfrm>
              <a:off x="8932864" y="5768975"/>
              <a:ext cx="33338" cy="19050"/>
            </a:xfrm>
            <a:custGeom>
              <a:avLst/>
              <a:gdLst>
                <a:gd name="T0" fmla="*/ 10 w 10"/>
                <a:gd name="T1" fmla="*/ 6 h 6"/>
                <a:gd name="T2" fmla="*/ 0 w 10"/>
                <a:gd name="T3" fmla="*/ 0 h 6"/>
                <a:gd name="T4" fmla="*/ 10 w 10"/>
                <a:gd name="T5" fmla="*/ 6 h 6"/>
              </a:gdLst>
              <a:ahLst/>
              <a:cxnLst>
                <a:cxn ang="0">
                  <a:pos x="T0" y="T1"/>
                </a:cxn>
                <a:cxn ang="0">
                  <a:pos x="T2" y="T3"/>
                </a:cxn>
                <a:cxn ang="0">
                  <a:pos x="T4" y="T5"/>
                </a:cxn>
              </a:cxnLst>
              <a:rect l="0" t="0" r="r" b="b"/>
              <a:pathLst>
                <a:path w="10" h="6">
                  <a:moveTo>
                    <a:pt x="10" y="6"/>
                  </a:moveTo>
                  <a:cubicBezTo>
                    <a:pt x="7" y="4"/>
                    <a:pt x="3" y="2"/>
                    <a:pt x="0" y="0"/>
                  </a:cubicBezTo>
                  <a:cubicBezTo>
                    <a:pt x="3" y="2"/>
                    <a:pt x="7" y="4"/>
                    <a:pt x="10" y="6"/>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339">
              <a:extLst>
                <a:ext uri="{FF2B5EF4-FFF2-40B4-BE49-F238E27FC236}">
                  <a16:creationId xmlns:a16="http://schemas.microsoft.com/office/drawing/2014/main" id="{032B8158-7226-4FBB-8507-A1B5FB98CC5C}"/>
                </a:ext>
              </a:extLst>
            </p:cNvPr>
            <p:cNvSpPr>
              <a:spLocks/>
            </p:cNvSpPr>
            <p:nvPr/>
          </p:nvSpPr>
          <p:spPr bwMode="auto">
            <a:xfrm>
              <a:off x="8318501" y="5800725"/>
              <a:ext cx="36513" cy="14288"/>
            </a:xfrm>
            <a:custGeom>
              <a:avLst/>
              <a:gdLst>
                <a:gd name="T0" fmla="*/ 11 w 11"/>
                <a:gd name="T1" fmla="*/ 0 h 4"/>
                <a:gd name="T2" fmla="*/ 0 w 11"/>
                <a:gd name="T3" fmla="*/ 4 h 4"/>
                <a:gd name="T4" fmla="*/ 11 w 11"/>
                <a:gd name="T5" fmla="*/ 0 h 4"/>
              </a:gdLst>
              <a:ahLst/>
              <a:cxnLst>
                <a:cxn ang="0">
                  <a:pos x="T0" y="T1"/>
                </a:cxn>
                <a:cxn ang="0">
                  <a:pos x="T2" y="T3"/>
                </a:cxn>
                <a:cxn ang="0">
                  <a:pos x="T4" y="T5"/>
                </a:cxn>
              </a:cxnLst>
              <a:rect l="0" t="0" r="r" b="b"/>
              <a:pathLst>
                <a:path w="11" h="4">
                  <a:moveTo>
                    <a:pt x="11" y="0"/>
                  </a:moveTo>
                  <a:cubicBezTo>
                    <a:pt x="7" y="1"/>
                    <a:pt x="4" y="3"/>
                    <a:pt x="0" y="4"/>
                  </a:cubicBezTo>
                  <a:cubicBezTo>
                    <a:pt x="4" y="3"/>
                    <a:pt x="7" y="1"/>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340">
              <a:extLst>
                <a:ext uri="{FF2B5EF4-FFF2-40B4-BE49-F238E27FC236}">
                  <a16:creationId xmlns:a16="http://schemas.microsoft.com/office/drawing/2014/main" id="{9D1A50B5-09F1-4E74-B925-8CE1D3A9F82B}"/>
                </a:ext>
              </a:extLst>
            </p:cNvPr>
            <p:cNvSpPr>
              <a:spLocks/>
            </p:cNvSpPr>
            <p:nvPr/>
          </p:nvSpPr>
          <p:spPr bwMode="auto">
            <a:xfrm>
              <a:off x="8988426" y="5800725"/>
              <a:ext cx="36513" cy="14288"/>
            </a:xfrm>
            <a:custGeom>
              <a:avLst/>
              <a:gdLst>
                <a:gd name="T0" fmla="*/ 11 w 11"/>
                <a:gd name="T1" fmla="*/ 4 h 4"/>
                <a:gd name="T2" fmla="*/ 0 w 11"/>
                <a:gd name="T3" fmla="*/ 0 h 4"/>
                <a:gd name="T4" fmla="*/ 11 w 11"/>
                <a:gd name="T5" fmla="*/ 4 h 4"/>
              </a:gdLst>
              <a:ahLst/>
              <a:cxnLst>
                <a:cxn ang="0">
                  <a:pos x="T0" y="T1"/>
                </a:cxn>
                <a:cxn ang="0">
                  <a:pos x="T2" y="T3"/>
                </a:cxn>
                <a:cxn ang="0">
                  <a:pos x="T4" y="T5"/>
                </a:cxn>
              </a:cxnLst>
              <a:rect l="0" t="0" r="r" b="b"/>
              <a:pathLst>
                <a:path w="11" h="4">
                  <a:moveTo>
                    <a:pt x="11" y="4"/>
                  </a:moveTo>
                  <a:cubicBezTo>
                    <a:pt x="7" y="3"/>
                    <a:pt x="4" y="1"/>
                    <a:pt x="0" y="0"/>
                  </a:cubicBezTo>
                  <a:cubicBezTo>
                    <a:pt x="4" y="1"/>
                    <a:pt x="7" y="3"/>
                    <a:pt x="11"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341">
              <a:extLst>
                <a:ext uri="{FF2B5EF4-FFF2-40B4-BE49-F238E27FC236}">
                  <a16:creationId xmlns:a16="http://schemas.microsoft.com/office/drawing/2014/main" id="{9D0D2F30-1ACF-4EAC-83CE-40545A9A3A01}"/>
                </a:ext>
              </a:extLst>
            </p:cNvPr>
            <p:cNvSpPr>
              <a:spLocks/>
            </p:cNvSpPr>
            <p:nvPr/>
          </p:nvSpPr>
          <p:spPr bwMode="auto">
            <a:xfrm>
              <a:off x="9145589" y="5800725"/>
              <a:ext cx="36513" cy="14288"/>
            </a:xfrm>
            <a:custGeom>
              <a:avLst/>
              <a:gdLst>
                <a:gd name="T0" fmla="*/ 11 w 11"/>
                <a:gd name="T1" fmla="*/ 0 h 4"/>
                <a:gd name="T2" fmla="*/ 0 w 11"/>
                <a:gd name="T3" fmla="*/ 4 h 4"/>
                <a:gd name="T4" fmla="*/ 11 w 11"/>
                <a:gd name="T5" fmla="*/ 0 h 4"/>
              </a:gdLst>
              <a:ahLst/>
              <a:cxnLst>
                <a:cxn ang="0">
                  <a:pos x="T0" y="T1"/>
                </a:cxn>
                <a:cxn ang="0">
                  <a:pos x="T2" y="T3"/>
                </a:cxn>
                <a:cxn ang="0">
                  <a:pos x="T4" y="T5"/>
                </a:cxn>
              </a:cxnLst>
              <a:rect l="0" t="0" r="r" b="b"/>
              <a:pathLst>
                <a:path w="11" h="4">
                  <a:moveTo>
                    <a:pt x="11" y="0"/>
                  </a:moveTo>
                  <a:cubicBezTo>
                    <a:pt x="7" y="1"/>
                    <a:pt x="4" y="3"/>
                    <a:pt x="0" y="4"/>
                  </a:cubicBezTo>
                  <a:cubicBezTo>
                    <a:pt x="4" y="3"/>
                    <a:pt x="7" y="1"/>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342">
              <a:extLst>
                <a:ext uri="{FF2B5EF4-FFF2-40B4-BE49-F238E27FC236}">
                  <a16:creationId xmlns:a16="http://schemas.microsoft.com/office/drawing/2014/main" id="{7CDDC41D-DEF1-430B-9496-8A040D65DE91}"/>
                </a:ext>
              </a:extLst>
            </p:cNvPr>
            <p:cNvSpPr>
              <a:spLocks/>
            </p:cNvSpPr>
            <p:nvPr/>
          </p:nvSpPr>
          <p:spPr bwMode="auto">
            <a:xfrm>
              <a:off x="7659689" y="5702300"/>
              <a:ext cx="26988" cy="12700"/>
            </a:xfrm>
            <a:custGeom>
              <a:avLst/>
              <a:gdLst>
                <a:gd name="T0" fmla="*/ 8 w 8"/>
                <a:gd name="T1" fmla="*/ 0 h 4"/>
                <a:gd name="T2" fmla="*/ 0 w 8"/>
                <a:gd name="T3" fmla="*/ 4 h 4"/>
                <a:gd name="T4" fmla="*/ 8 w 8"/>
                <a:gd name="T5" fmla="*/ 0 h 4"/>
              </a:gdLst>
              <a:ahLst/>
              <a:cxnLst>
                <a:cxn ang="0">
                  <a:pos x="T0" y="T1"/>
                </a:cxn>
                <a:cxn ang="0">
                  <a:pos x="T2" y="T3"/>
                </a:cxn>
                <a:cxn ang="0">
                  <a:pos x="T4" y="T5"/>
                </a:cxn>
              </a:cxnLst>
              <a:rect l="0" t="0" r="r" b="b"/>
              <a:pathLst>
                <a:path w="8" h="4">
                  <a:moveTo>
                    <a:pt x="8" y="0"/>
                  </a:moveTo>
                  <a:cubicBezTo>
                    <a:pt x="6" y="1"/>
                    <a:pt x="3" y="3"/>
                    <a:pt x="0" y="4"/>
                  </a:cubicBezTo>
                  <a:cubicBezTo>
                    <a:pt x="3" y="3"/>
                    <a:pt x="6" y="1"/>
                    <a:pt x="8"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343">
              <a:extLst>
                <a:ext uri="{FF2B5EF4-FFF2-40B4-BE49-F238E27FC236}">
                  <a16:creationId xmlns:a16="http://schemas.microsoft.com/office/drawing/2014/main" id="{F1AF4D91-33D3-4B97-8779-9016A2A90914}"/>
                </a:ext>
              </a:extLst>
            </p:cNvPr>
            <p:cNvSpPr>
              <a:spLocks/>
            </p:cNvSpPr>
            <p:nvPr/>
          </p:nvSpPr>
          <p:spPr bwMode="auto">
            <a:xfrm>
              <a:off x="8042276" y="5721350"/>
              <a:ext cx="26988" cy="17463"/>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1"/>
                    <a:pt x="0" y="0"/>
                  </a:cubicBezTo>
                  <a:cubicBezTo>
                    <a:pt x="3" y="1"/>
                    <a:pt x="5" y="3"/>
                    <a:pt x="8" y="5"/>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344">
              <a:extLst>
                <a:ext uri="{FF2B5EF4-FFF2-40B4-BE49-F238E27FC236}">
                  <a16:creationId xmlns:a16="http://schemas.microsoft.com/office/drawing/2014/main" id="{F46C40AA-66C5-4179-B5EB-83B71A25239A}"/>
                </a:ext>
              </a:extLst>
            </p:cNvPr>
            <p:cNvSpPr>
              <a:spLocks/>
            </p:cNvSpPr>
            <p:nvPr/>
          </p:nvSpPr>
          <p:spPr bwMode="auto">
            <a:xfrm>
              <a:off x="7929564" y="1900238"/>
              <a:ext cx="19050" cy="6350"/>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345">
              <a:extLst>
                <a:ext uri="{FF2B5EF4-FFF2-40B4-BE49-F238E27FC236}">
                  <a16:creationId xmlns:a16="http://schemas.microsoft.com/office/drawing/2014/main" id="{D66D019F-811C-429D-BD89-A8161470456E}"/>
                </a:ext>
              </a:extLst>
            </p:cNvPr>
            <p:cNvSpPr>
              <a:spLocks/>
            </p:cNvSpPr>
            <p:nvPr/>
          </p:nvSpPr>
          <p:spPr bwMode="auto">
            <a:xfrm>
              <a:off x="8128001" y="5784850"/>
              <a:ext cx="30163" cy="12700"/>
            </a:xfrm>
            <a:custGeom>
              <a:avLst/>
              <a:gdLst>
                <a:gd name="T0" fmla="*/ 9 w 9"/>
                <a:gd name="T1" fmla="*/ 4 h 4"/>
                <a:gd name="T2" fmla="*/ 0 w 9"/>
                <a:gd name="T3" fmla="*/ 0 h 4"/>
                <a:gd name="T4" fmla="*/ 9 w 9"/>
                <a:gd name="T5" fmla="*/ 4 h 4"/>
              </a:gdLst>
              <a:ahLst/>
              <a:cxnLst>
                <a:cxn ang="0">
                  <a:pos x="T0" y="T1"/>
                </a:cxn>
                <a:cxn ang="0">
                  <a:pos x="T2" y="T3"/>
                </a:cxn>
                <a:cxn ang="0">
                  <a:pos x="T4" y="T5"/>
                </a:cxn>
              </a:cxnLst>
              <a:rect l="0" t="0" r="r" b="b"/>
              <a:pathLst>
                <a:path w="9" h="4">
                  <a:moveTo>
                    <a:pt x="9" y="4"/>
                  </a:moveTo>
                  <a:cubicBezTo>
                    <a:pt x="6" y="3"/>
                    <a:pt x="3" y="1"/>
                    <a:pt x="0" y="0"/>
                  </a:cubicBezTo>
                  <a:cubicBezTo>
                    <a:pt x="3" y="1"/>
                    <a:pt x="6" y="3"/>
                    <a:pt x="9"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346">
              <a:extLst>
                <a:ext uri="{FF2B5EF4-FFF2-40B4-BE49-F238E27FC236}">
                  <a16:creationId xmlns:a16="http://schemas.microsoft.com/office/drawing/2014/main" id="{901AE8DE-6FEB-47EA-9EA1-36F19ACDAFD2}"/>
                </a:ext>
              </a:extLst>
            </p:cNvPr>
            <p:cNvSpPr>
              <a:spLocks/>
            </p:cNvSpPr>
            <p:nvPr/>
          </p:nvSpPr>
          <p:spPr bwMode="auto">
            <a:xfrm>
              <a:off x="8178801" y="5808663"/>
              <a:ext cx="19050" cy="6350"/>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1"/>
                    <a:pt x="2" y="0"/>
                    <a:pt x="0" y="0"/>
                  </a:cubicBezTo>
                  <a:cubicBezTo>
                    <a:pt x="2" y="0"/>
                    <a:pt x="4" y="1"/>
                    <a:pt x="6" y="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347">
              <a:extLst>
                <a:ext uri="{FF2B5EF4-FFF2-40B4-BE49-F238E27FC236}">
                  <a16:creationId xmlns:a16="http://schemas.microsoft.com/office/drawing/2014/main" id="{AEEA86FF-3C96-49B1-9034-67827B9B6EF4}"/>
                </a:ext>
              </a:extLst>
            </p:cNvPr>
            <p:cNvSpPr>
              <a:spLocks/>
            </p:cNvSpPr>
            <p:nvPr/>
          </p:nvSpPr>
          <p:spPr bwMode="auto">
            <a:xfrm>
              <a:off x="8081964" y="5751513"/>
              <a:ext cx="26988" cy="17463"/>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1"/>
                    <a:pt x="0" y="0"/>
                  </a:cubicBezTo>
                  <a:cubicBezTo>
                    <a:pt x="3" y="1"/>
                    <a:pt x="5" y="3"/>
                    <a:pt x="8" y="5"/>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353">
              <a:extLst>
                <a:ext uri="{FF2B5EF4-FFF2-40B4-BE49-F238E27FC236}">
                  <a16:creationId xmlns:a16="http://schemas.microsoft.com/office/drawing/2014/main" id="{00C1E802-F8A5-44F4-8A78-25801C31591C}"/>
                </a:ext>
              </a:extLst>
            </p:cNvPr>
            <p:cNvSpPr>
              <a:spLocks/>
            </p:cNvSpPr>
            <p:nvPr/>
          </p:nvSpPr>
          <p:spPr bwMode="auto">
            <a:xfrm>
              <a:off x="9444039" y="5638800"/>
              <a:ext cx="109538" cy="33338"/>
            </a:xfrm>
            <a:custGeom>
              <a:avLst/>
              <a:gdLst>
                <a:gd name="T0" fmla="*/ 0 w 33"/>
                <a:gd name="T1" fmla="*/ 10 h 10"/>
                <a:gd name="T2" fmla="*/ 33 w 33"/>
                <a:gd name="T3" fmla="*/ 10 h 10"/>
                <a:gd name="T4" fmla="*/ 0 w 33"/>
                <a:gd name="T5" fmla="*/ 10 h 10"/>
              </a:gdLst>
              <a:ahLst/>
              <a:cxnLst>
                <a:cxn ang="0">
                  <a:pos x="T0" y="T1"/>
                </a:cxn>
                <a:cxn ang="0">
                  <a:pos x="T2" y="T3"/>
                </a:cxn>
                <a:cxn ang="0">
                  <a:pos x="T4" y="T5"/>
                </a:cxn>
              </a:cxnLst>
              <a:rect l="0" t="0" r="r" b="b"/>
              <a:pathLst>
                <a:path w="33" h="10">
                  <a:moveTo>
                    <a:pt x="0" y="10"/>
                  </a:moveTo>
                  <a:cubicBezTo>
                    <a:pt x="10" y="0"/>
                    <a:pt x="24" y="0"/>
                    <a:pt x="33" y="10"/>
                  </a:cubicBezTo>
                  <a:cubicBezTo>
                    <a:pt x="22" y="10"/>
                    <a:pt x="11" y="10"/>
                    <a:pt x="0"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354">
              <a:extLst>
                <a:ext uri="{FF2B5EF4-FFF2-40B4-BE49-F238E27FC236}">
                  <a16:creationId xmlns:a16="http://schemas.microsoft.com/office/drawing/2014/main" id="{8EBE7393-86C7-40A2-8B06-089C47665904}"/>
                </a:ext>
              </a:extLst>
            </p:cNvPr>
            <p:cNvSpPr>
              <a:spLocks/>
            </p:cNvSpPr>
            <p:nvPr/>
          </p:nvSpPr>
          <p:spPr bwMode="auto">
            <a:xfrm>
              <a:off x="9593264" y="5668963"/>
              <a:ext cx="100013" cy="52388"/>
            </a:xfrm>
            <a:custGeom>
              <a:avLst/>
              <a:gdLst>
                <a:gd name="T0" fmla="*/ 0 w 30"/>
                <a:gd name="T1" fmla="*/ 2 h 16"/>
                <a:gd name="T2" fmla="*/ 30 w 30"/>
                <a:gd name="T3" fmla="*/ 16 h 16"/>
                <a:gd name="T4" fmla="*/ 0 w 30"/>
                <a:gd name="T5" fmla="*/ 2 h 16"/>
              </a:gdLst>
              <a:ahLst/>
              <a:cxnLst>
                <a:cxn ang="0">
                  <a:pos x="T0" y="T1"/>
                </a:cxn>
                <a:cxn ang="0">
                  <a:pos x="T2" y="T3"/>
                </a:cxn>
                <a:cxn ang="0">
                  <a:pos x="T4" y="T5"/>
                </a:cxn>
              </a:cxnLst>
              <a:rect l="0" t="0" r="r" b="b"/>
              <a:pathLst>
                <a:path w="30" h="16">
                  <a:moveTo>
                    <a:pt x="0" y="2"/>
                  </a:moveTo>
                  <a:cubicBezTo>
                    <a:pt x="13" y="0"/>
                    <a:pt x="23" y="4"/>
                    <a:pt x="30" y="16"/>
                  </a:cubicBezTo>
                  <a:cubicBezTo>
                    <a:pt x="20" y="11"/>
                    <a:pt x="10" y="7"/>
                    <a:pt x="0" y="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355">
              <a:extLst>
                <a:ext uri="{FF2B5EF4-FFF2-40B4-BE49-F238E27FC236}">
                  <a16:creationId xmlns:a16="http://schemas.microsoft.com/office/drawing/2014/main" id="{3AFB3C94-65C2-48D6-A4C6-8FB4C304B2E1}"/>
                </a:ext>
              </a:extLst>
            </p:cNvPr>
            <p:cNvSpPr>
              <a:spLocks/>
            </p:cNvSpPr>
            <p:nvPr/>
          </p:nvSpPr>
          <p:spPr bwMode="auto">
            <a:xfrm>
              <a:off x="9791701" y="4911725"/>
              <a:ext cx="36513" cy="39688"/>
            </a:xfrm>
            <a:custGeom>
              <a:avLst/>
              <a:gdLst>
                <a:gd name="T0" fmla="*/ 6 w 11"/>
                <a:gd name="T1" fmla="*/ 12 h 12"/>
                <a:gd name="T2" fmla="*/ 11 w 11"/>
                <a:gd name="T3" fmla="*/ 0 h 12"/>
                <a:gd name="T4" fmla="*/ 6 w 11"/>
                <a:gd name="T5" fmla="*/ 12 h 12"/>
              </a:gdLst>
              <a:ahLst/>
              <a:cxnLst>
                <a:cxn ang="0">
                  <a:pos x="T0" y="T1"/>
                </a:cxn>
                <a:cxn ang="0">
                  <a:pos x="T2" y="T3"/>
                </a:cxn>
                <a:cxn ang="0">
                  <a:pos x="T4" y="T5"/>
                </a:cxn>
              </a:cxnLst>
              <a:rect l="0" t="0" r="r" b="b"/>
              <a:pathLst>
                <a:path w="11" h="12">
                  <a:moveTo>
                    <a:pt x="6" y="12"/>
                  </a:moveTo>
                  <a:cubicBezTo>
                    <a:pt x="0" y="4"/>
                    <a:pt x="5" y="2"/>
                    <a:pt x="11" y="0"/>
                  </a:cubicBezTo>
                  <a:cubicBezTo>
                    <a:pt x="10" y="4"/>
                    <a:pt x="8" y="8"/>
                    <a:pt x="6" y="1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56">
              <a:extLst>
                <a:ext uri="{FF2B5EF4-FFF2-40B4-BE49-F238E27FC236}">
                  <a16:creationId xmlns:a16="http://schemas.microsoft.com/office/drawing/2014/main" id="{2504F053-88CB-4A80-A63E-87D0BDCC03A0}"/>
                </a:ext>
              </a:extLst>
            </p:cNvPr>
            <p:cNvSpPr>
              <a:spLocks/>
            </p:cNvSpPr>
            <p:nvPr/>
          </p:nvSpPr>
          <p:spPr bwMode="auto">
            <a:xfrm>
              <a:off x="9696451" y="5721350"/>
              <a:ext cx="36513" cy="26988"/>
            </a:xfrm>
            <a:custGeom>
              <a:avLst/>
              <a:gdLst>
                <a:gd name="T0" fmla="*/ 0 w 11"/>
                <a:gd name="T1" fmla="*/ 0 h 8"/>
                <a:gd name="T2" fmla="*/ 11 w 11"/>
                <a:gd name="T3" fmla="*/ 8 h 8"/>
                <a:gd name="T4" fmla="*/ 0 w 11"/>
                <a:gd name="T5" fmla="*/ 0 h 8"/>
              </a:gdLst>
              <a:ahLst/>
              <a:cxnLst>
                <a:cxn ang="0">
                  <a:pos x="T0" y="T1"/>
                </a:cxn>
                <a:cxn ang="0">
                  <a:pos x="T2" y="T3"/>
                </a:cxn>
                <a:cxn ang="0">
                  <a:pos x="T4" y="T5"/>
                </a:cxn>
              </a:cxnLst>
              <a:rect l="0" t="0" r="r" b="b"/>
              <a:pathLst>
                <a:path w="11" h="8">
                  <a:moveTo>
                    <a:pt x="0" y="0"/>
                  </a:moveTo>
                  <a:cubicBezTo>
                    <a:pt x="4" y="2"/>
                    <a:pt x="7" y="5"/>
                    <a:pt x="11" y="8"/>
                  </a:cubicBezTo>
                  <a:cubicBezTo>
                    <a:pt x="7" y="5"/>
                    <a:pt x="4" y="2"/>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357">
              <a:extLst>
                <a:ext uri="{FF2B5EF4-FFF2-40B4-BE49-F238E27FC236}">
                  <a16:creationId xmlns:a16="http://schemas.microsoft.com/office/drawing/2014/main" id="{40F33617-32EF-4302-8EB5-A4489E7778CA}"/>
                </a:ext>
              </a:extLst>
            </p:cNvPr>
            <p:cNvSpPr>
              <a:spLocks/>
            </p:cNvSpPr>
            <p:nvPr/>
          </p:nvSpPr>
          <p:spPr bwMode="auto">
            <a:xfrm>
              <a:off x="9782176" y="5738813"/>
              <a:ext cx="26988" cy="30163"/>
            </a:xfrm>
            <a:custGeom>
              <a:avLst/>
              <a:gdLst>
                <a:gd name="T0" fmla="*/ 0 w 8"/>
                <a:gd name="T1" fmla="*/ 9 h 9"/>
                <a:gd name="T2" fmla="*/ 8 w 8"/>
                <a:gd name="T3" fmla="*/ 0 h 9"/>
                <a:gd name="T4" fmla="*/ 0 w 8"/>
                <a:gd name="T5" fmla="*/ 9 h 9"/>
              </a:gdLst>
              <a:ahLst/>
              <a:cxnLst>
                <a:cxn ang="0">
                  <a:pos x="T0" y="T1"/>
                </a:cxn>
                <a:cxn ang="0">
                  <a:pos x="T2" y="T3"/>
                </a:cxn>
                <a:cxn ang="0">
                  <a:pos x="T4" y="T5"/>
                </a:cxn>
              </a:cxnLst>
              <a:rect l="0" t="0" r="r" b="b"/>
              <a:pathLst>
                <a:path w="8" h="9">
                  <a:moveTo>
                    <a:pt x="0" y="9"/>
                  </a:moveTo>
                  <a:cubicBezTo>
                    <a:pt x="3" y="6"/>
                    <a:pt x="6" y="3"/>
                    <a:pt x="8" y="0"/>
                  </a:cubicBezTo>
                  <a:cubicBezTo>
                    <a:pt x="6" y="3"/>
                    <a:pt x="3" y="6"/>
                    <a:pt x="0" y="9"/>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365">
              <a:extLst>
                <a:ext uri="{FF2B5EF4-FFF2-40B4-BE49-F238E27FC236}">
                  <a16:creationId xmlns:a16="http://schemas.microsoft.com/office/drawing/2014/main" id="{290E68D5-3C2E-401A-AEFF-51D6410E3814}"/>
                </a:ext>
              </a:extLst>
            </p:cNvPr>
            <p:cNvSpPr>
              <a:spLocks/>
            </p:cNvSpPr>
            <p:nvPr/>
          </p:nvSpPr>
          <p:spPr bwMode="auto">
            <a:xfrm>
              <a:off x="7354889" y="2060575"/>
              <a:ext cx="9525" cy="12700"/>
            </a:xfrm>
            <a:custGeom>
              <a:avLst/>
              <a:gdLst>
                <a:gd name="T0" fmla="*/ 1 w 3"/>
                <a:gd name="T1" fmla="*/ 4 h 4"/>
                <a:gd name="T2" fmla="*/ 0 w 3"/>
                <a:gd name="T3" fmla="*/ 0 h 4"/>
                <a:gd name="T4" fmla="*/ 3 w 3"/>
                <a:gd name="T5" fmla="*/ 2 h 4"/>
                <a:gd name="T6" fmla="*/ 1 w 3"/>
                <a:gd name="T7" fmla="*/ 4 h 4"/>
              </a:gdLst>
              <a:ahLst/>
              <a:cxnLst>
                <a:cxn ang="0">
                  <a:pos x="T0" y="T1"/>
                </a:cxn>
                <a:cxn ang="0">
                  <a:pos x="T2" y="T3"/>
                </a:cxn>
                <a:cxn ang="0">
                  <a:pos x="T4" y="T5"/>
                </a:cxn>
                <a:cxn ang="0">
                  <a:pos x="T6" y="T7"/>
                </a:cxn>
              </a:cxnLst>
              <a:rect l="0" t="0" r="r" b="b"/>
              <a:pathLst>
                <a:path w="3" h="4">
                  <a:moveTo>
                    <a:pt x="1" y="4"/>
                  </a:moveTo>
                  <a:cubicBezTo>
                    <a:pt x="1" y="3"/>
                    <a:pt x="0" y="1"/>
                    <a:pt x="0" y="0"/>
                  </a:cubicBezTo>
                  <a:cubicBezTo>
                    <a:pt x="1" y="0"/>
                    <a:pt x="2" y="1"/>
                    <a:pt x="3" y="2"/>
                  </a:cubicBezTo>
                  <a:cubicBezTo>
                    <a:pt x="2" y="2"/>
                    <a:pt x="2" y="3"/>
                    <a:pt x="1" y="4"/>
                  </a:cubicBezTo>
                  <a:close/>
                </a:path>
              </a:pathLst>
            </a:custGeom>
            <a:solidFill>
              <a:srgbClr val="48B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67">
              <a:extLst>
                <a:ext uri="{FF2B5EF4-FFF2-40B4-BE49-F238E27FC236}">
                  <a16:creationId xmlns:a16="http://schemas.microsoft.com/office/drawing/2014/main" id="{6BABB1C8-8FF4-498D-8D1B-60CDB4D9C543}"/>
                </a:ext>
              </a:extLst>
            </p:cNvPr>
            <p:cNvSpPr>
              <a:spLocks/>
            </p:cNvSpPr>
            <p:nvPr/>
          </p:nvSpPr>
          <p:spPr bwMode="auto">
            <a:xfrm>
              <a:off x="9802814" y="3276600"/>
              <a:ext cx="6350" cy="69850"/>
            </a:xfrm>
            <a:custGeom>
              <a:avLst/>
              <a:gdLst>
                <a:gd name="T0" fmla="*/ 0 w 2"/>
                <a:gd name="T1" fmla="*/ 0 h 21"/>
                <a:gd name="T2" fmla="*/ 2 w 2"/>
                <a:gd name="T3" fmla="*/ 21 h 21"/>
                <a:gd name="T4" fmla="*/ 0 w 2"/>
                <a:gd name="T5" fmla="*/ 0 h 21"/>
              </a:gdLst>
              <a:ahLst/>
              <a:cxnLst>
                <a:cxn ang="0">
                  <a:pos x="T0" y="T1"/>
                </a:cxn>
                <a:cxn ang="0">
                  <a:pos x="T2" y="T3"/>
                </a:cxn>
                <a:cxn ang="0">
                  <a:pos x="T4" y="T5"/>
                </a:cxn>
              </a:cxnLst>
              <a:rect l="0" t="0" r="r" b="b"/>
              <a:pathLst>
                <a:path w="2" h="21">
                  <a:moveTo>
                    <a:pt x="0" y="0"/>
                  </a:moveTo>
                  <a:cubicBezTo>
                    <a:pt x="1" y="7"/>
                    <a:pt x="1" y="14"/>
                    <a:pt x="2" y="21"/>
                  </a:cubicBezTo>
                  <a:cubicBezTo>
                    <a:pt x="1" y="14"/>
                    <a:pt x="1" y="7"/>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368">
              <a:extLst>
                <a:ext uri="{FF2B5EF4-FFF2-40B4-BE49-F238E27FC236}">
                  <a16:creationId xmlns:a16="http://schemas.microsoft.com/office/drawing/2014/main" id="{0F9253D8-05D3-4F59-9D41-E9908AFD039D}"/>
                </a:ext>
              </a:extLst>
            </p:cNvPr>
            <p:cNvSpPr>
              <a:spLocks/>
            </p:cNvSpPr>
            <p:nvPr/>
          </p:nvSpPr>
          <p:spPr bwMode="auto">
            <a:xfrm>
              <a:off x="9812339" y="4027488"/>
              <a:ext cx="39688" cy="46038"/>
            </a:xfrm>
            <a:custGeom>
              <a:avLst/>
              <a:gdLst>
                <a:gd name="T0" fmla="*/ 1 w 12"/>
                <a:gd name="T1" fmla="*/ 0 h 14"/>
                <a:gd name="T2" fmla="*/ 12 w 12"/>
                <a:gd name="T3" fmla="*/ 14 h 14"/>
                <a:gd name="T4" fmla="*/ 1 w 12"/>
                <a:gd name="T5" fmla="*/ 0 h 14"/>
              </a:gdLst>
              <a:ahLst/>
              <a:cxnLst>
                <a:cxn ang="0">
                  <a:pos x="T0" y="T1"/>
                </a:cxn>
                <a:cxn ang="0">
                  <a:pos x="T2" y="T3"/>
                </a:cxn>
                <a:cxn ang="0">
                  <a:pos x="T4" y="T5"/>
                </a:cxn>
              </a:cxnLst>
              <a:rect l="0" t="0" r="r" b="b"/>
              <a:pathLst>
                <a:path w="12" h="14">
                  <a:moveTo>
                    <a:pt x="1" y="0"/>
                  </a:moveTo>
                  <a:cubicBezTo>
                    <a:pt x="4" y="5"/>
                    <a:pt x="8" y="9"/>
                    <a:pt x="12" y="14"/>
                  </a:cubicBezTo>
                  <a:cubicBezTo>
                    <a:pt x="2" y="14"/>
                    <a:pt x="0" y="8"/>
                    <a:pt x="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69">
              <a:extLst>
                <a:ext uri="{FF2B5EF4-FFF2-40B4-BE49-F238E27FC236}">
                  <a16:creationId xmlns:a16="http://schemas.microsoft.com/office/drawing/2014/main" id="{D0D7B295-4B4B-4893-A476-0D83DA449829}"/>
                </a:ext>
              </a:extLst>
            </p:cNvPr>
            <p:cNvSpPr>
              <a:spLocks/>
            </p:cNvSpPr>
            <p:nvPr/>
          </p:nvSpPr>
          <p:spPr bwMode="auto">
            <a:xfrm>
              <a:off x="9815514" y="4681538"/>
              <a:ext cx="9525" cy="20638"/>
            </a:xfrm>
            <a:custGeom>
              <a:avLst/>
              <a:gdLst>
                <a:gd name="T0" fmla="*/ 0 w 3"/>
                <a:gd name="T1" fmla="*/ 0 h 6"/>
                <a:gd name="T2" fmla="*/ 3 w 3"/>
                <a:gd name="T3" fmla="*/ 6 h 6"/>
                <a:gd name="T4" fmla="*/ 0 w 3"/>
                <a:gd name="T5" fmla="*/ 0 h 6"/>
              </a:gdLst>
              <a:ahLst/>
              <a:cxnLst>
                <a:cxn ang="0">
                  <a:pos x="T0" y="T1"/>
                </a:cxn>
                <a:cxn ang="0">
                  <a:pos x="T2" y="T3"/>
                </a:cxn>
                <a:cxn ang="0">
                  <a:pos x="T4" y="T5"/>
                </a:cxn>
              </a:cxnLst>
              <a:rect l="0" t="0" r="r" b="b"/>
              <a:pathLst>
                <a:path w="3" h="6">
                  <a:moveTo>
                    <a:pt x="0" y="0"/>
                  </a:moveTo>
                  <a:cubicBezTo>
                    <a:pt x="1" y="2"/>
                    <a:pt x="2" y="4"/>
                    <a:pt x="3" y="6"/>
                  </a:cubicBezTo>
                  <a:cubicBezTo>
                    <a:pt x="2" y="4"/>
                    <a:pt x="1" y="2"/>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70">
              <a:extLst>
                <a:ext uri="{FF2B5EF4-FFF2-40B4-BE49-F238E27FC236}">
                  <a16:creationId xmlns:a16="http://schemas.microsoft.com/office/drawing/2014/main" id="{972A9F50-2CD2-47E7-8E17-C6A229D00EAF}"/>
                </a:ext>
              </a:extLst>
            </p:cNvPr>
            <p:cNvSpPr>
              <a:spLocks/>
            </p:cNvSpPr>
            <p:nvPr/>
          </p:nvSpPr>
          <p:spPr bwMode="auto">
            <a:xfrm>
              <a:off x="9812339" y="4243388"/>
              <a:ext cx="9525" cy="19050"/>
            </a:xfrm>
            <a:custGeom>
              <a:avLst/>
              <a:gdLst>
                <a:gd name="T0" fmla="*/ 3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3" y="0"/>
                  </a:moveTo>
                  <a:cubicBezTo>
                    <a:pt x="2" y="2"/>
                    <a:pt x="1" y="4"/>
                    <a:pt x="0" y="6"/>
                  </a:cubicBezTo>
                  <a:cubicBezTo>
                    <a:pt x="1" y="4"/>
                    <a:pt x="2" y="2"/>
                    <a:pt x="3"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71">
              <a:extLst>
                <a:ext uri="{FF2B5EF4-FFF2-40B4-BE49-F238E27FC236}">
                  <a16:creationId xmlns:a16="http://schemas.microsoft.com/office/drawing/2014/main" id="{8ECCA2A2-B7EC-4A07-8271-FAA60F510338}"/>
                </a:ext>
              </a:extLst>
            </p:cNvPr>
            <p:cNvSpPr>
              <a:spLocks/>
            </p:cNvSpPr>
            <p:nvPr/>
          </p:nvSpPr>
          <p:spPr bwMode="auto">
            <a:xfrm>
              <a:off x="9832976" y="4203700"/>
              <a:ext cx="25400" cy="22225"/>
            </a:xfrm>
            <a:custGeom>
              <a:avLst/>
              <a:gdLst>
                <a:gd name="T0" fmla="*/ 8 w 8"/>
                <a:gd name="T1" fmla="*/ 0 h 7"/>
                <a:gd name="T2" fmla="*/ 0 w 8"/>
                <a:gd name="T3" fmla="*/ 7 h 7"/>
                <a:gd name="T4" fmla="*/ 8 w 8"/>
                <a:gd name="T5" fmla="*/ 0 h 7"/>
              </a:gdLst>
              <a:ahLst/>
              <a:cxnLst>
                <a:cxn ang="0">
                  <a:pos x="T0" y="T1"/>
                </a:cxn>
                <a:cxn ang="0">
                  <a:pos x="T2" y="T3"/>
                </a:cxn>
                <a:cxn ang="0">
                  <a:pos x="T4" y="T5"/>
                </a:cxn>
              </a:cxnLst>
              <a:rect l="0" t="0" r="r" b="b"/>
              <a:pathLst>
                <a:path w="8" h="7">
                  <a:moveTo>
                    <a:pt x="8" y="0"/>
                  </a:moveTo>
                  <a:cubicBezTo>
                    <a:pt x="5" y="3"/>
                    <a:pt x="3" y="5"/>
                    <a:pt x="0" y="7"/>
                  </a:cubicBezTo>
                  <a:cubicBezTo>
                    <a:pt x="3" y="5"/>
                    <a:pt x="5" y="3"/>
                    <a:pt x="8"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弧形 189">
              <a:extLst>
                <a:ext uri="{FF2B5EF4-FFF2-40B4-BE49-F238E27FC236}">
                  <a16:creationId xmlns:a16="http://schemas.microsoft.com/office/drawing/2014/main" id="{66273755-E098-4E45-B740-073E640174B3}"/>
                </a:ext>
              </a:extLst>
            </p:cNvPr>
            <p:cNvSpPr/>
            <p:nvPr/>
          </p:nvSpPr>
          <p:spPr>
            <a:xfrm rot="5400000">
              <a:off x="6747081" y="1818412"/>
              <a:ext cx="3173009" cy="3176321"/>
            </a:xfrm>
            <a:prstGeom prst="arc">
              <a:avLst>
                <a:gd name="adj1" fmla="val 8957496"/>
                <a:gd name="adj2" fmla="val 16254807"/>
              </a:avLst>
            </a:prstGeom>
            <a:noFill/>
            <a:ln w="155575" cap="rnd"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Light 8"/>
                <a:ea typeface="微软雅黑 Light"/>
                <a:cs typeface="+mn-cs"/>
              </a:endParaRPr>
            </a:p>
          </p:txBody>
        </p:sp>
        <p:cxnSp>
          <p:nvCxnSpPr>
            <p:cNvPr id="191" name="直接连接符 190">
              <a:extLst>
                <a:ext uri="{FF2B5EF4-FFF2-40B4-BE49-F238E27FC236}">
                  <a16:creationId xmlns:a16="http://schemas.microsoft.com/office/drawing/2014/main" id="{C0059E62-A24F-4ACA-B50F-2B8986C00B98}"/>
                </a:ext>
              </a:extLst>
            </p:cNvPr>
            <p:cNvCxnSpPr>
              <a:cxnSpLocks/>
            </p:cNvCxnSpPr>
            <p:nvPr/>
          </p:nvCxnSpPr>
          <p:spPr>
            <a:xfrm flipV="1">
              <a:off x="9921747" y="3757613"/>
              <a:ext cx="0" cy="870352"/>
            </a:xfrm>
            <a:prstGeom prst="line">
              <a:avLst/>
            </a:prstGeom>
            <a:noFill/>
            <a:ln w="155575" cap="rnd" cmpd="sng" algn="ctr">
              <a:solidFill>
                <a:sysClr val="windowText" lastClr="000000"/>
              </a:solidFill>
              <a:prstDash val="solid"/>
              <a:miter lim="800000"/>
            </a:ln>
            <a:effectLst/>
          </p:spPr>
        </p:cxnSp>
        <p:sp>
          <p:nvSpPr>
            <p:cNvPr id="192" name="Freeform 286">
              <a:extLst>
                <a:ext uri="{FF2B5EF4-FFF2-40B4-BE49-F238E27FC236}">
                  <a16:creationId xmlns:a16="http://schemas.microsoft.com/office/drawing/2014/main" id="{3FCAB33F-0214-4005-AB2B-F86578BFE76F}"/>
                </a:ext>
              </a:extLst>
            </p:cNvPr>
            <p:cNvSpPr>
              <a:spLocks/>
            </p:cNvSpPr>
            <p:nvPr/>
          </p:nvSpPr>
          <p:spPr bwMode="auto">
            <a:xfrm>
              <a:off x="7173915" y="2051051"/>
              <a:ext cx="206375" cy="201613"/>
            </a:xfrm>
            <a:custGeom>
              <a:avLst/>
              <a:gdLst>
                <a:gd name="T0" fmla="*/ 62 w 62"/>
                <a:gd name="T1" fmla="*/ 29 h 61"/>
                <a:gd name="T2" fmla="*/ 29 w 62"/>
                <a:gd name="T3" fmla="*/ 61 h 61"/>
                <a:gd name="T4" fmla="*/ 1 w 62"/>
                <a:gd name="T5" fmla="*/ 33 h 61"/>
                <a:gd name="T6" fmla="*/ 32 w 62"/>
                <a:gd name="T7" fmla="*/ 1 h 61"/>
                <a:gd name="T8" fmla="*/ 62 w 62"/>
                <a:gd name="T9" fmla="*/ 29 h 61"/>
              </a:gdLst>
              <a:ahLst/>
              <a:cxnLst>
                <a:cxn ang="0">
                  <a:pos x="T0" y="T1"/>
                </a:cxn>
                <a:cxn ang="0">
                  <a:pos x="T2" y="T3"/>
                </a:cxn>
                <a:cxn ang="0">
                  <a:pos x="T4" y="T5"/>
                </a:cxn>
                <a:cxn ang="0">
                  <a:pos x="T6" y="T7"/>
                </a:cxn>
                <a:cxn ang="0">
                  <a:pos x="T8" y="T9"/>
                </a:cxn>
              </a:cxnLst>
              <a:rect l="0" t="0" r="r" b="b"/>
              <a:pathLst>
                <a:path w="62" h="61">
                  <a:moveTo>
                    <a:pt x="62" y="29"/>
                  </a:moveTo>
                  <a:cubicBezTo>
                    <a:pt x="61" y="47"/>
                    <a:pt x="47" y="61"/>
                    <a:pt x="29" y="61"/>
                  </a:cubicBezTo>
                  <a:cubicBezTo>
                    <a:pt x="13" y="61"/>
                    <a:pt x="0" y="48"/>
                    <a:pt x="1" y="33"/>
                  </a:cubicBezTo>
                  <a:cubicBezTo>
                    <a:pt x="1" y="16"/>
                    <a:pt x="16" y="1"/>
                    <a:pt x="32" y="1"/>
                  </a:cubicBezTo>
                  <a:cubicBezTo>
                    <a:pt x="49" y="0"/>
                    <a:pt x="62" y="12"/>
                    <a:pt x="62" y="29"/>
                  </a:cubicBezTo>
                  <a:close/>
                </a:path>
              </a:pathLst>
            </a:custGeom>
            <a:solidFill>
              <a:srgbClr val="050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3" name="组合 192">
              <a:extLst>
                <a:ext uri="{FF2B5EF4-FFF2-40B4-BE49-F238E27FC236}">
                  <a16:creationId xmlns:a16="http://schemas.microsoft.com/office/drawing/2014/main" id="{AF795EF4-007F-4B26-92DA-D21248F00A4E}"/>
                </a:ext>
              </a:extLst>
            </p:cNvPr>
            <p:cNvGrpSpPr/>
            <p:nvPr/>
          </p:nvGrpSpPr>
          <p:grpSpPr>
            <a:xfrm>
              <a:off x="2966275" y="2223293"/>
              <a:ext cx="2457217" cy="2589651"/>
              <a:chOff x="-1003300" y="2255044"/>
              <a:chExt cx="2399355" cy="2528671"/>
            </a:xfrm>
          </p:grpSpPr>
          <p:sp>
            <p:nvSpPr>
              <p:cNvPr id="194" name="椭圆 193">
                <a:extLst>
                  <a:ext uri="{FF2B5EF4-FFF2-40B4-BE49-F238E27FC236}">
                    <a16:creationId xmlns:a16="http://schemas.microsoft.com/office/drawing/2014/main" id="{F5FA3564-827E-4556-AD6A-F6E5684CF052}"/>
                  </a:ext>
                </a:extLst>
              </p:cNvPr>
              <p:cNvSpPr/>
              <p:nvPr/>
            </p:nvSpPr>
            <p:spPr>
              <a:xfrm>
                <a:off x="-1003300" y="2255044"/>
                <a:ext cx="2399355" cy="2399351"/>
              </a:xfrm>
              <a:prstGeom prst="ellipse">
                <a:avLst/>
              </a:prstGeom>
              <a:solidFill>
                <a:srgbClr val="FDDA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195" name="弧形 194">
                <a:extLst>
                  <a:ext uri="{FF2B5EF4-FFF2-40B4-BE49-F238E27FC236}">
                    <a16:creationId xmlns:a16="http://schemas.microsoft.com/office/drawing/2014/main" id="{33EDA4C6-3B6D-4DE3-B9AF-EFB4A5C54DCC}"/>
                  </a:ext>
                </a:extLst>
              </p:cNvPr>
              <p:cNvSpPr/>
              <p:nvPr/>
            </p:nvSpPr>
            <p:spPr>
              <a:xfrm>
                <a:off x="-834527" y="2553710"/>
                <a:ext cx="2230006" cy="2230005"/>
              </a:xfrm>
              <a:prstGeom prst="arc">
                <a:avLst>
                  <a:gd name="adj1" fmla="val 12280395"/>
                  <a:gd name="adj2" fmla="val 13015682"/>
                </a:avLst>
              </a:prstGeom>
              <a:noFill/>
              <a:ln w="76200" cap="rnd"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Segoe UI Light 8"/>
                  <a:ea typeface="微软雅黑 Light"/>
                  <a:cs typeface="+mn-cs"/>
                </a:endParaRPr>
              </a:p>
            </p:txBody>
          </p:sp>
          <p:sp>
            <p:nvSpPr>
              <p:cNvPr id="196" name="弧形 195">
                <a:extLst>
                  <a:ext uri="{FF2B5EF4-FFF2-40B4-BE49-F238E27FC236}">
                    <a16:creationId xmlns:a16="http://schemas.microsoft.com/office/drawing/2014/main" id="{408E4052-5EC0-4BC9-B688-DE9D3FAFC2F3}"/>
                  </a:ext>
                </a:extLst>
              </p:cNvPr>
              <p:cNvSpPr/>
              <p:nvPr/>
            </p:nvSpPr>
            <p:spPr>
              <a:xfrm>
                <a:off x="-834527" y="2553710"/>
                <a:ext cx="2230006" cy="2230005"/>
              </a:xfrm>
              <a:prstGeom prst="arc">
                <a:avLst>
                  <a:gd name="adj1" fmla="val 13555386"/>
                  <a:gd name="adj2" fmla="val 13930021"/>
                </a:avLst>
              </a:prstGeom>
              <a:noFill/>
              <a:ln w="76200" cap="rnd"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Light 8"/>
                  <a:ea typeface="微软雅黑 Light"/>
                  <a:cs typeface="+mn-cs"/>
                </a:endParaRPr>
              </a:p>
            </p:txBody>
          </p:sp>
          <p:sp>
            <p:nvSpPr>
              <p:cNvPr id="197" name="Freeform 373">
                <a:extLst>
                  <a:ext uri="{FF2B5EF4-FFF2-40B4-BE49-F238E27FC236}">
                    <a16:creationId xmlns:a16="http://schemas.microsoft.com/office/drawing/2014/main" id="{5C6ACB02-399F-4B48-AF0D-2B98C81D8F51}"/>
                  </a:ext>
                </a:extLst>
              </p:cNvPr>
              <p:cNvSpPr>
                <a:spLocks/>
              </p:cNvSpPr>
              <p:nvPr/>
            </p:nvSpPr>
            <p:spPr bwMode="auto">
              <a:xfrm>
                <a:off x="-321866" y="3212944"/>
                <a:ext cx="265114" cy="258764"/>
              </a:xfrm>
              <a:custGeom>
                <a:avLst/>
                <a:gdLst>
                  <a:gd name="T0" fmla="*/ 40 w 80"/>
                  <a:gd name="T1" fmla="*/ 0 h 78"/>
                  <a:gd name="T2" fmla="*/ 79 w 80"/>
                  <a:gd name="T3" fmla="*/ 39 h 78"/>
                  <a:gd name="T4" fmla="*/ 40 w 80"/>
                  <a:gd name="T5" fmla="*/ 78 h 78"/>
                  <a:gd name="T6" fmla="*/ 0 w 80"/>
                  <a:gd name="T7" fmla="*/ 38 h 78"/>
                  <a:gd name="T8" fmla="*/ 40 w 80"/>
                  <a:gd name="T9" fmla="*/ 0 h 78"/>
                </a:gdLst>
                <a:ahLst/>
                <a:cxnLst>
                  <a:cxn ang="0">
                    <a:pos x="T0" y="T1"/>
                  </a:cxn>
                  <a:cxn ang="0">
                    <a:pos x="T2" y="T3"/>
                  </a:cxn>
                  <a:cxn ang="0">
                    <a:pos x="T4" y="T5"/>
                  </a:cxn>
                  <a:cxn ang="0">
                    <a:pos x="T6" y="T7"/>
                  </a:cxn>
                  <a:cxn ang="0">
                    <a:pos x="T8" y="T9"/>
                  </a:cxn>
                </a:cxnLst>
                <a:rect l="0" t="0" r="r" b="b"/>
                <a:pathLst>
                  <a:path w="80" h="78">
                    <a:moveTo>
                      <a:pt x="40" y="0"/>
                    </a:moveTo>
                    <a:cubicBezTo>
                      <a:pt x="63" y="0"/>
                      <a:pt x="79" y="16"/>
                      <a:pt x="79" y="39"/>
                    </a:cubicBezTo>
                    <a:cubicBezTo>
                      <a:pt x="80" y="61"/>
                      <a:pt x="62" y="78"/>
                      <a:pt x="40" y="78"/>
                    </a:cubicBezTo>
                    <a:cubicBezTo>
                      <a:pt x="18" y="78"/>
                      <a:pt x="0" y="60"/>
                      <a:pt x="0" y="38"/>
                    </a:cubicBezTo>
                    <a:cubicBezTo>
                      <a:pt x="0" y="16"/>
                      <a:pt x="17" y="0"/>
                      <a:pt x="40" y="0"/>
                    </a:cubicBezTo>
                    <a:close/>
                  </a:path>
                </a:pathLst>
              </a:custGeom>
              <a:solidFill>
                <a:srgbClr val="0F0C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98" name="Freeform 374">
                <a:extLst>
                  <a:ext uri="{FF2B5EF4-FFF2-40B4-BE49-F238E27FC236}">
                    <a16:creationId xmlns:a16="http://schemas.microsoft.com/office/drawing/2014/main" id="{C3B8938C-C79C-4DC4-B7AF-A24AB591CEBE}"/>
                  </a:ext>
                </a:extLst>
              </p:cNvPr>
              <p:cNvSpPr>
                <a:spLocks/>
              </p:cNvSpPr>
              <p:nvPr/>
            </p:nvSpPr>
            <p:spPr bwMode="auto">
              <a:xfrm>
                <a:off x="395123" y="3212942"/>
                <a:ext cx="261938" cy="258764"/>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372">
                <a:extLst>
                  <a:ext uri="{FF2B5EF4-FFF2-40B4-BE49-F238E27FC236}">
                    <a16:creationId xmlns:a16="http://schemas.microsoft.com/office/drawing/2014/main" id="{CB3C1661-EAE9-4FB2-94EF-5B270101C2AF}"/>
                  </a:ext>
                </a:extLst>
              </p:cNvPr>
              <p:cNvSpPr>
                <a:spLocks noEditPoints="1"/>
              </p:cNvSpPr>
              <p:nvPr/>
            </p:nvSpPr>
            <p:spPr bwMode="auto">
              <a:xfrm>
                <a:off x="-49178" y="3532607"/>
                <a:ext cx="501650" cy="249238"/>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379">
                <a:extLst>
                  <a:ext uri="{FF2B5EF4-FFF2-40B4-BE49-F238E27FC236}">
                    <a16:creationId xmlns:a16="http://schemas.microsoft.com/office/drawing/2014/main" id="{213D030F-575F-4834-9B2B-4813031E8DBC}"/>
                  </a:ext>
                </a:extLst>
              </p:cNvPr>
              <p:cNvSpPr>
                <a:spLocks/>
              </p:cNvSpPr>
              <p:nvPr/>
            </p:nvSpPr>
            <p:spPr bwMode="auto">
              <a:xfrm>
                <a:off x="96872" y="3635794"/>
                <a:ext cx="198438" cy="100014"/>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E57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376">
                <a:extLst>
                  <a:ext uri="{FF2B5EF4-FFF2-40B4-BE49-F238E27FC236}">
                    <a16:creationId xmlns:a16="http://schemas.microsoft.com/office/drawing/2014/main" id="{1997582B-438F-4214-BA55-619F0F0E313F}"/>
                  </a:ext>
                </a:extLst>
              </p:cNvPr>
              <p:cNvSpPr>
                <a:spLocks/>
              </p:cNvSpPr>
              <p:nvPr/>
            </p:nvSpPr>
            <p:spPr bwMode="auto">
              <a:xfrm>
                <a:off x="-591588" y="3512675"/>
                <a:ext cx="228600" cy="223838"/>
              </a:xfrm>
              <a:custGeom>
                <a:avLst/>
                <a:gdLst>
                  <a:gd name="T0" fmla="*/ 35 w 69"/>
                  <a:gd name="T1" fmla="*/ 66 h 67"/>
                  <a:gd name="T2" fmla="*/ 0 w 69"/>
                  <a:gd name="T3" fmla="*/ 31 h 67"/>
                  <a:gd name="T4" fmla="*/ 36 w 69"/>
                  <a:gd name="T5" fmla="*/ 0 h 67"/>
                  <a:gd name="T6" fmla="*/ 69 w 69"/>
                  <a:gd name="T7" fmla="*/ 30 h 67"/>
                  <a:gd name="T8" fmla="*/ 35 w 69"/>
                  <a:gd name="T9" fmla="*/ 66 h 67"/>
                </a:gdLst>
                <a:ahLst/>
                <a:cxnLst>
                  <a:cxn ang="0">
                    <a:pos x="T0" y="T1"/>
                  </a:cxn>
                  <a:cxn ang="0">
                    <a:pos x="T2" y="T3"/>
                  </a:cxn>
                  <a:cxn ang="0">
                    <a:pos x="T4" y="T5"/>
                  </a:cxn>
                  <a:cxn ang="0">
                    <a:pos x="T6" y="T7"/>
                  </a:cxn>
                  <a:cxn ang="0">
                    <a:pos x="T8" y="T9"/>
                  </a:cxn>
                </a:cxnLst>
                <a:rect l="0" t="0" r="r" b="b"/>
                <a:pathLst>
                  <a:path w="69" h="67">
                    <a:moveTo>
                      <a:pt x="35" y="66"/>
                    </a:moveTo>
                    <a:cubicBezTo>
                      <a:pt x="15" y="66"/>
                      <a:pt x="0" y="51"/>
                      <a:pt x="0" y="31"/>
                    </a:cubicBezTo>
                    <a:cubicBezTo>
                      <a:pt x="0" y="16"/>
                      <a:pt x="19" y="0"/>
                      <a:pt x="36" y="0"/>
                    </a:cubicBezTo>
                    <a:cubicBezTo>
                      <a:pt x="53" y="0"/>
                      <a:pt x="69" y="14"/>
                      <a:pt x="69" y="30"/>
                    </a:cubicBezTo>
                    <a:cubicBezTo>
                      <a:pt x="67" y="53"/>
                      <a:pt x="56" y="67"/>
                      <a:pt x="35" y="66"/>
                    </a:cubicBezTo>
                    <a:close/>
                  </a:path>
                </a:pathLst>
              </a:custGeom>
              <a:solidFill>
                <a:srgbClr val="FABA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377">
                <a:extLst>
                  <a:ext uri="{FF2B5EF4-FFF2-40B4-BE49-F238E27FC236}">
                    <a16:creationId xmlns:a16="http://schemas.microsoft.com/office/drawing/2014/main" id="{589CA6FE-FF1A-492E-B602-A7A746A606A1}"/>
                  </a:ext>
                </a:extLst>
              </p:cNvPr>
              <p:cNvSpPr>
                <a:spLocks/>
              </p:cNvSpPr>
              <p:nvPr/>
            </p:nvSpPr>
            <p:spPr bwMode="auto">
              <a:xfrm>
                <a:off x="624715" y="3512675"/>
                <a:ext cx="227013" cy="220663"/>
              </a:xfrm>
              <a:custGeom>
                <a:avLst/>
                <a:gdLst>
                  <a:gd name="T0" fmla="*/ 2 w 68"/>
                  <a:gd name="T1" fmla="*/ 33 h 66"/>
                  <a:gd name="T2" fmla="*/ 33 w 68"/>
                  <a:gd name="T3" fmla="*/ 0 h 66"/>
                  <a:gd name="T4" fmla="*/ 68 w 68"/>
                  <a:gd name="T5" fmla="*/ 35 h 66"/>
                  <a:gd name="T6" fmla="*/ 35 w 68"/>
                  <a:gd name="T7" fmla="*/ 66 h 66"/>
                  <a:gd name="T8" fmla="*/ 2 w 68"/>
                  <a:gd name="T9" fmla="*/ 33 h 66"/>
                </a:gdLst>
                <a:ahLst/>
                <a:cxnLst>
                  <a:cxn ang="0">
                    <a:pos x="T0" y="T1"/>
                  </a:cxn>
                  <a:cxn ang="0">
                    <a:pos x="T2" y="T3"/>
                  </a:cxn>
                  <a:cxn ang="0">
                    <a:pos x="T4" y="T5"/>
                  </a:cxn>
                  <a:cxn ang="0">
                    <a:pos x="T6" y="T7"/>
                  </a:cxn>
                  <a:cxn ang="0">
                    <a:pos x="T8" y="T9"/>
                  </a:cxn>
                </a:cxnLst>
                <a:rect l="0" t="0" r="r" b="b"/>
                <a:pathLst>
                  <a:path w="68" h="66">
                    <a:moveTo>
                      <a:pt x="2" y="33"/>
                    </a:moveTo>
                    <a:cubicBezTo>
                      <a:pt x="0" y="14"/>
                      <a:pt x="17" y="0"/>
                      <a:pt x="33" y="0"/>
                    </a:cubicBezTo>
                    <a:cubicBezTo>
                      <a:pt x="52" y="0"/>
                      <a:pt x="68" y="16"/>
                      <a:pt x="68" y="35"/>
                    </a:cubicBezTo>
                    <a:cubicBezTo>
                      <a:pt x="68" y="50"/>
                      <a:pt x="51" y="66"/>
                      <a:pt x="35" y="66"/>
                    </a:cubicBezTo>
                    <a:cubicBezTo>
                      <a:pt x="13" y="66"/>
                      <a:pt x="2" y="55"/>
                      <a:pt x="2" y="33"/>
                    </a:cubicBezTo>
                    <a:close/>
                  </a:path>
                </a:pathLst>
              </a:custGeom>
              <a:solidFill>
                <a:srgbClr val="FABA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任意多边形: 形状 202">
                <a:extLst>
                  <a:ext uri="{FF2B5EF4-FFF2-40B4-BE49-F238E27FC236}">
                    <a16:creationId xmlns:a16="http://schemas.microsoft.com/office/drawing/2014/main" id="{B2F087F4-91C0-4ED8-9360-EBA348CB9781}"/>
                  </a:ext>
                </a:extLst>
              </p:cNvPr>
              <p:cNvSpPr/>
              <p:nvPr/>
            </p:nvSpPr>
            <p:spPr>
              <a:xfrm rot="10800000">
                <a:off x="64931" y="2283718"/>
                <a:ext cx="1330547" cy="2353500"/>
              </a:xfrm>
              <a:custGeom>
                <a:avLst/>
                <a:gdLst>
                  <a:gd name="connsiteX0" fmla="*/ 846866 w 1018472"/>
                  <a:gd name="connsiteY0" fmla="*/ 0 h 1693732"/>
                  <a:gd name="connsiteX1" fmla="*/ 1017539 w 1018472"/>
                  <a:gd name="connsiteY1" fmla="*/ 17205 h 1693732"/>
                  <a:gd name="connsiteX2" fmla="*/ 1018472 w 1018472"/>
                  <a:gd name="connsiteY2" fmla="*/ 17445 h 1693732"/>
                  <a:gd name="connsiteX3" fmla="*/ 959713 w 1018472"/>
                  <a:gd name="connsiteY3" fmla="*/ 20412 h 1693732"/>
                  <a:gd name="connsiteX4" fmla="*/ 199434 w 1018472"/>
                  <a:gd name="connsiteY4" fmla="*/ 862906 h 1693732"/>
                  <a:gd name="connsiteX5" fmla="*/ 794468 w 1018472"/>
                  <a:gd name="connsiteY5" fmla="*/ 1671699 h 1693732"/>
                  <a:gd name="connsiteX6" fmla="*/ 874694 w 1018472"/>
                  <a:gd name="connsiteY6" fmla="*/ 1692327 h 1693732"/>
                  <a:gd name="connsiteX7" fmla="*/ 846866 w 1018472"/>
                  <a:gd name="connsiteY7" fmla="*/ 1693732 h 1693732"/>
                  <a:gd name="connsiteX8" fmla="*/ 0 w 1018472"/>
                  <a:gd name="connsiteY8" fmla="*/ 846866 h 1693732"/>
                  <a:gd name="connsiteX9" fmla="*/ 846866 w 1018472"/>
                  <a:gd name="connsiteY9" fmla="*/ 0 h 169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472" h="1693732">
                    <a:moveTo>
                      <a:pt x="846866" y="0"/>
                    </a:moveTo>
                    <a:cubicBezTo>
                      <a:pt x="905330" y="0"/>
                      <a:pt x="962410" y="5924"/>
                      <a:pt x="1017539" y="17205"/>
                    </a:cubicBezTo>
                    <a:lnTo>
                      <a:pt x="1018472" y="17445"/>
                    </a:lnTo>
                    <a:lnTo>
                      <a:pt x="959713" y="20412"/>
                    </a:lnTo>
                    <a:cubicBezTo>
                      <a:pt x="532676" y="63780"/>
                      <a:pt x="199434" y="424427"/>
                      <a:pt x="199434" y="862906"/>
                    </a:cubicBezTo>
                    <a:cubicBezTo>
                      <a:pt x="199434" y="1242921"/>
                      <a:pt x="449736" y="1564476"/>
                      <a:pt x="794468" y="1671699"/>
                    </a:cubicBezTo>
                    <a:lnTo>
                      <a:pt x="874694" y="1692327"/>
                    </a:lnTo>
                    <a:lnTo>
                      <a:pt x="846866" y="1693732"/>
                    </a:lnTo>
                    <a:cubicBezTo>
                      <a:pt x="379155" y="1693732"/>
                      <a:pt x="0" y="1314577"/>
                      <a:pt x="0" y="846866"/>
                    </a:cubicBezTo>
                    <a:cubicBezTo>
                      <a:pt x="0" y="379155"/>
                      <a:pt x="379155" y="0"/>
                      <a:pt x="846866" y="0"/>
                    </a:cubicBezTo>
                    <a:close/>
                  </a:path>
                </a:pathLst>
              </a:custGeom>
              <a:solidFill>
                <a:srgbClr val="FC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57" name="组合 256">
            <a:extLst>
              <a:ext uri="{FF2B5EF4-FFF2-40B4-BE49-F238E27FC236}">
                <a16:creationId xmlns:a16="http://schemas.microsoft.com/office/drawing/2014/main" id="{49A91EC8-1EDD-423B-B422-1B99CA8C7E5E}"/>
              </a:ext>
            </a:extLst>
          </p:cNvPr>
          <p:cNvGrpSpPr/>
          <p:nvPr/>
        </p:nvGrpSpPr>
        <p:grpSpPr>
          <a:xfrm>
            <a:off x="2635761" y="2126088"/>
            <a:ext cx="398385" cy="419026"/>
            <a:chOff x="9277349" y="541164"/>
            <a:chExt cx="5491163" cy="5775672"/>
          </a:xfrm>
        </p:grpSpPr>
        <p:sp>
          <p:nvSpPr>
            <p:cNvPr id="258" name="Freeform 5">
              <a:extLst>
                <a:ext uri="{FF2B5EF4-FFF2-40B4-BE49-F238E27FC236}">
                  <a16:creationId xmlns:a16="http://schemas.microsoft.com/office/drawing/2014/main" id="{36BED1FE-1488-474E-B7A7-8C31D0512DE6}"/>
                </a:ext>
              </a:extLst>
            </p:cNvPr>
            <p:cNvSpPr>
              <a:spLocks/>
            </p:cNvSpPr>
            <p:nvPr/>
          </p:nvSpPr>
          <p:spPr bwMode="auto">
            <a:xfrm>
              <a:off x="9277349" y="541164"/>
              <a:ext cx="5491163" cy="5775672"/>
            </a:xfrm>
            <a:custGeom>
              <a:avLst/>
              <a:gdLst>
                <a:gd name="T0" fmla="*/ 811 w 1487"/>
                <a:gd name="T1" fmla="*/ 217 h 1564"/>
                <a:gd name="T2" fmla="*/ 744 w 1487"/>
                <a:gd name="T3" fmla="*/ 266 h 1564"/>
                <a:gd name="T4" fmla="*/ 0 w 1487"/>
                <a:gd name="T5" fmla="*/ 571 h 1564"/>
                <a:gd name="T6" fmla="*/ 334 w 1487"/>
                <a:gd name="T7" fmla="*/ 1195 h 1564"/>
                <a:gd name="T8" fmla="*/ 744 w 1487"/>
                <a:gd name="T9" fmla="*/ 1564 h 1564"/>
                <a:gd name="T10" fmla="*/ 1487 w 1487"/>
                <a:gd name="T11" fmla="*/ 571 h 1564"/>
                <a:gd name="T12" fmla="*/ 811 w 1487"/>
                <a:gd name="T13" fmla="*/ 217 h 1564"/>
              </a:gdLst>
              <a:ahLst/>
              <a:cxnLst>
                <a:cxn ang="0">
                  <a:pos x="T0" y="T1"/>
                </a:cxn>
                <a:cxn ang="0">
                  <a:pos x="T2" y="T3"/>
                </a:cxn>
                <a:cxn ang="0">
                  <a:pos x="T4" y="T5"/>
                </a:cxn>
                <a:cxn ang="0">
                  <a:pos x="T6" y="T7"/>
                </a:cxn>
                <a:cxn ang="0">
                  <a:pos x="T8" y="T9"/>
                </a:cxn>
                <a:cxn ang="0">
                  <a:pos x="T10" y="T11"/>
                </a:cxn>
                <a:cxn ang="0">
                  <a:pos x="T12" y="T13"/>
                </a:cxn>
              </a:cxnLst>
              <a:rect l="0" t="0" r="r" b="b"/>
              <a:pathLst>
                <a:path w="1487" h="1564">
                  <a:moveTo>
                    <a:pt x="811" y="217"/>
                  </a:moveTo>
                  <a:cubicBezTo>
                    <a:pt x="788" y="232"/>
                    <a:pt x="766" y="248"/>
                    <a:pt x="744" y="266"/>
                  </a:cubicBezTo>
                  <a:cubicBezTo>
                    <a:pt x="433" y="0"/>
                    <a:pt x="0" y="160"/>
                    <a:pt x="0" y="571"/>
                  </a:cubicBezTo>
                  <a:cubicBezTo>
                    <a:pt x="0" y="809"/>
                    <a:pt x="150" y="1012"/>
                    <a:pt x="334" y="1195"/>
                  </a:cubicBezTo>
                  <a:cubicBezTo>
                    <a:pt x="467" y="1327"/>
                    <a:pt x="618" y="1448"/>
                    <a:pt x="744" y="1564"/>
                  </a:cubicBezTo>
                  <a:cubicBezTo>
                    <a:pt x="1055" y="1287"/>
                    <a:pt x="1487" y="981"/>
                    <a:pt x="1487" y="571"/>
                  </a:cubicBezTo>
                  <a:cubicBezTo>
                    <a:pt x="1487" y="187"/>
                    <a:pt x="1134" y="12"/>
                    <a:pt x="811" y="21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
              <a:extLst>
                <a:ext uri="{FF2B5EF4-FFF2-40B4-BE49-F238E27FC236}">
                  <a16:creationId xmlns:a16="http://schemas.microsoft.com/office/drawing/2014/main" id="{E5488EB7-301B-4093-A47F-1BB43CE5FC4B}"/>
                </a:ext>
              </a:extLst>
            </p:cNvPr>
            <p:cNvSpPr>
              <a:spLocks/>
            </p:cNvSpPr>
            <p:nvPr/>
          </p:nvSpPr>
          <p:spPr bwMode="auto">
            <a:xfrm>
              <a:off x="9990951" y="1644994"/>
              <a:ext cx="634313" cy="708938"/>
            </a:xfrm>
            <a:custGeom>
              <a:avLst/>
              <a:gdLst>
                <a:gd name="T0" fmla="*/ 172 w 172"/>
                <a:gd name="T1" fmla="*/ 5 h 192"/>
                <a:gd name="T2" fmla="*/ 0 w 172"/>
                <a:gd name="T3" fmla="*/ 192 h 192"/>
              </a:gdLst>
              <a:ahLst/>
              <a:cxnLst>
                <a:cxn ang="0">
                  <a:pos x="T0" y="T1"/>
                </a:cxn>
                <a:cxn ang="0">
                  <a:pos x="T2" y="T3"/>
                </a:cxn>
              </a:cxnLst>
              <a:rect l="0" t="0" r="r" b="b"/>
              <a:pathLst>
                <a:path w="172" h="192">
                  <a:moveTo>
                    <a:pt x="172" y="5"/>
                  </a:moveTo>
                  <a:cubicBezTo>
                    <a:pt x="172" y="5"/>
                    <a:pt x="8" y="0"/>
                    <a:pt x="0" y="192"/>
                  </a:cubicBezTo>
                </a:path>
              </a:pathLst>
            </a:custGeom>
            <a:noFill/>
            <a:ln w="254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68" name="图片 267">
            <a:extLst>
              <a:ext uri="{FF2B5EF4-FFF2-40B4-BE49-F238E27FC236}">
                <a16:creationId xmlns:a16="http://schemas.microsoft.com/office/drawing/2014/main" id="{5BDEBD13-BB6B-4EFE-BC83-04988814BD5C}"/>
              </a:ext>
            </a:extLst>
          </p:cNvPr>
          <p:cNvPicPr>
            <a:picLocks noChangeAspect="1"/>
          </p:cNvPicPr>
          <p:nvPr/>
        </p:nvPicPr>
        <p:blipFill rotWithShape="1">
          <a:blip r:embed="rId2">
            <a:extLst>
              <a:ext uri="{28A0092B-C50C-407E-A947-70E740481C1C}">
                <a14:useLocalDpi xmlns:a14="http://schemas.microsoft.com/office/drawing/2010/main" val="0"/>
              </a:ext>
            </a:extLst>
          </a:blip>
          <a:srcRect b="51710"/>
          <a:stretch/>
        </p:blipFill>
        <p:spPr>
          <a:xfrm>
            <a:off x="-45589" y="6287503"/>
            <a:ext cx="1719221" cy="577019"/>
          </a:xfrm>
          <a:prstGeom prst="rect">
            <a:avLst/>
          </a:prstGeom>
        </p:spPr>
      </p:pic>
      <p:pic>
        <p:nvPicPr>
          <p:cNvPr id="275" name="图片 274">
            <a:extLst>
              <a:ext uri="{FF2B5EF4-FFF2-40B4-BE49-F238E27FC236}">
                <a16:creationId xmlns:a16="http://schemas.microsoft.com/office/drawing/2014/main" id="{A474051E-7DAE-49AD-9BBB-5C3045F6BAFB}"/>
              </a:ext>
            </a:extLst>
          </p:cNvPr>
          <p:cNvPicPr>
            <a:picLocks noChangeAspect="1"/>
          </p:cNvPicPr>
          <p:nvPr/>
        </p:nvPicPr>
        <p:blipFill rotWithShape="1">
          <a:blip r:embed="rId3">
            <a:extLst>
              <a:ext uri="{28A0092B-C50C-407E-A947-70E740481C1C}">
                <a14:useLocalDpi xmlns:a14="http://schemas.microsoft.com/office/drawing/2010/main" val="0"/>
              </a:ext>
            </a:extLst>
          </a:blip>
          <a:srcRect b="63528"/>
          <a:stretch/>
        </p:blipFill>
        <p:spPr>
          <a:xfrm>
            <a:off x="1712679" y="6424263"/>
            <a:ext cx="2499577" cy="440260"/>
          </a:xfrm>
          <a:prstGeom prst="rect">
            <a:avLst/>
          </a:prstGeom>
        </p:spPr>
      </p:pic>
      <p:sp>
        <p:nvSpPr>
          <p:cNvPr id="277" name="弦形 276">
            <a:extLst>
              <a:ext uri="{FF2B5EF4-FFF2-40B4-BE49-F238E27FC236}">
                <a16:creationId xmlns:a16="http://schemas.microsoft.com/office/drawing/2014/main" id="{4A0BF057-7B85-4E9A-B9D2-977320930A26}"/>
              </a:ext>
            </a:extLst>
          </p:cNvPr>
          <p:cNvSpPr/>
          <p:nvPr/>
        </p:nvSpPr>
        <p:spPr>
          <a:xfrm rot="6809513">
            <a:off x="4182904" y="6448268"/>
            <a:ext cx="928879" cy="928879"/>
          </a:xfrm>
          <a:prstGeom prst="chord">
            <a:avLst>
              <a:gd name="adj1" fmla="val 4362973"/>
              <a:gd name="adj2" fmla="val 14378748"/>
            </a:avLst>
          </a:prstGeom>
          <a:gradFill>
            <a:gsLst>
              <a:gs pos="0">
                <a:srgbClr val="56C5FB"/>
              </a:gs>
              <a:gs pos="100000">
                <a:srgbClr val="92DAF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8" name="图片 277">
            <a:extLst>
              <a:ext uri="{FF2B5EF4-FFF2-40B4-BE49-F238E27FC236}">
                <a16:creationId xmlns:a16="http://schemas.microsoft.com/office/drawing/2014/main" id="{32C4395E-EABC-4629-845D-73D55EDC6047}"/>
              </a:ext>
            </a:extLst>
          </p:cNvPr>
          <p:cNvPicPr>
            <a:picLocks noChangeAspect="1"/>
          </p:cNvPicPr>
          <p:nvPr/>
        </p:nvPicPr>
        <p:blipFill rotWithShape="1">
          <a:blip r:embed="rId3">
            <a:extLst>
              <a:ext uri="{28A0092B-C50C-407E-A947-70E740481C1C}">
                <a14:useLocalDpi xmlns:a14="http://schemas.microsoft.com/office/drawing/2010/main" val="0"/>
              </a:ext>
            </a:extLst>
          </a:blip>
          <a:srcRect b="63528"/>
          <a:stretch/>
        </p:blipFill>
        <p:spPr>
          <a:xfrm>
            <a:off x="4808965" y="6438087"/>
            <a:ext cx="2124613" cy="440260"/>
          </a:xfrm>
          <a:prstGeom prst="rect">
            <a:avLst/>
          </a:prstGeom>
        </p:spPr>
      </p:pic>
      <p:pic>
        <p:nvPicPr>
          <p:cNvPr id="280" name="图片 279">
            <a:extLst>
              <a:ext uri="{FF2B5EF4-FFF2-40B4-BE49-F238E27FC236}">
                <a16:creationId xmlns:a16="http://schemas.microsoft.com/office/drawing/2014/main" id="{CC0A049C-5694-45A6-8E54-88240D837F71}"/>
              </a:ext>
            </a:extLst>
          </p:cNvPr>
          <p:cNvPicPr>
            <a:picLocks noChangeAspect="1"/>
          </p:cNvPicPr>
          <p:nvPr/>
        </p:nvPicPr>
        <p:blipFill rotWithShape="1">
          <a:blip r:embed="rId2">
            <a:extLst>
              <a:ext uri="{28A0092B-C50C-407E-A947-70E740481C1C}">
                <a14:useLocalDpi xmlns:a14="http://schemas.microsoft.com/office/drawing/2010/main" val="0"/>
              </a:ext>
            </a:extLst>
          </a:blip>
          <a:srcRect b="51710"/>
          <a:stretch/>
        </p:blipFill>
        <p:spPr>
          <a:xfrm>
            <a:off x="5933380" y="6186336"/>
            <a:ext cx="1772900" cy="696020"/>
          </a:xfrm>
          <a:prstGeom prst="rect">
            <a:avLst/>
          </a:prstGeom>
        </p:spPr>
      </p:pic>
      <p:pic>
        <p:nvPicPr>
          <p:cNvPr id="286" name="图片 285">
            <a:extLst>
              <a:ext uri="{FF2B5EF4-FFF2-40B4-BE49-F238E27FC236}">
                <a16:creationId xmlns:a16="http://schemas.microsoft.com/office/drawing/2014/main" id="{D0566CE4-9290-4A9D-A15F-7E182023EADC}"/>
              </a:ext>
            </a:extLst>
          </p:cNvPr>
          <p:cNvPicPr>
            <a:picLocks noChangeAspect="1"/>
          </p:cNvPicPr>
          <p:nvPr/>
        </p:nvPicPr>
        <p:blipFill rotWithShape="1">
          <a:blip r:embed="rId4">
            <a:extLst>
              <a:ext uri="{28A0092B-C50C-407E-A947-70E740481C1C}">
                <a14:useLocalDpi xmlns:a14="http://schemas.microsoft.com/office/drawing/2010/main" val="0"/>
              </a:ext>
            </a:extLst>
          </a:blip>
          <a:srcRect b="47176"/>
          <a:stretch/>
        </p:blipFill>
        <p:spPr>
          <a:xfrm>
            <a:off x="7542308" y="6229838"/>
            <a:ext cx="2091109" cy="647308"/>
          </a:xfrm>
          <a:prstGeom prst="rect">
            <a:avLst/>
          </a:prstGeom>
        </p:spPr>
      </p:pic>
      <p:pic>
        <p:nvPicPr>
          <p:cNvPr id="293" name="图片 292">
            <a:extLst>
              <a:ext uri="{FF2B5EF4-FFF2-40B4-BE49-F238E27FC236}">
                <a16:creationId xmlns:a16="http://schemas.microsoft.com/office/drawing/2014/main" id="{554BCF22-3E73-4119-8D4C-7F6763F918C7}"/>
              </a:ext>
            </a:extLst>
          </p:cNvPr>
          <p:cNvPicPr>
            <a:picLocks noChangeAspect="1"/>
          </p:cNvPicPr>
          <p:nvPr/>
        </p:nvPicPr>
        <p:blipFill rotWithShape="1">
          <a:blip r:embed="rId5">
            <a:extLst>
              <a:ext uri="{28A0092B-C50C-407E-A947-70E740481C1C}">
                <a14:useLocalDpi xmlns:a14="http://schemas.microsoft.com/office/drawing/2010/main" val="0"/>
              </a:ext>
            </a:extLst>
          </a:blip>
          <a:srcRect b="39089"/>
          <a:stretch/>
        </p:blipFill>
        <p:spPr>
          <a:xfrm>
            <a:off x="9315208" y="6099551"/>
            <a:ext cx="2908044" cy="764971"/>
          </a:xfrm>
          <a:prstGeom prst="rect">
            <a:avLst/>
          </a:prstGeom>
        </p:spPr>
      </p:pic>
      <p:sp>
        <p:nvSpPr>
          <p:cNvPr id="294" name="椭圆 293">
            <a:extLst>
              <a:ext uri="{FF2B5EF4-FFF2-40B4-BE49-F238E27FC236}">
                <a16:creationId xmlns:a16="http://schemas.microsoft.com/office/drawing/2014/main" id="{D014B1BE-7832-4EAE-A862-985B60D3E3BB}"/>
              </a:ext>
            </a:extLst>
          </p:cNvPr>
          <p:cNvSpPr/>
          <p:nvPr/>
        </p:nvSpPr>
        <p:spPr>
          <a:xfrm>
            <a:off x="732611" y="5195256"/>
            <a:ext cx="1909539" cy="241876"/>
          </a:xfrm>
          <a:prstGeom prst="ellipse">
            <a:avLst/>
          </a:prstGeom>
          <a:solidFill>
            <a:srgbClr val="32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椭圆 294">
            <a:extLst>
              <a:ext uri="{FF2B5EF4-FFF2-40B4-BE49-F238E27FC236}">
                <a16:creationId xmlns:a16="http://schemas.microsoft.com/office/drawing/2014/main" id="{BD32ADE3-64EE-44FE-874A-AF2B4B217EFF}"/>
              </a:ext>
            </a:extLst>
          </p:cNvPr>
          <p:cNvSpPr/>
          <p:nvPr/>
        </p:nvSpPr>
        <p:spPr>
          <a:xfrm>
            <a:off x="3258577" y="5212234"/>
            <a:ext cx="1909539" cy="241876"/>
          </a:xfrm>
          <a:prstGeom prst="ellipse">
            <a:avLst/>
          </a:prstGeom>
          <a:solidFill>
            <a:srgbClr val="32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descr="e7d195523061f1c0d3ba7f298e59d031c9c3f97027ed136f882110EF8F17BAD1F2C348D17C7856EF46CB4678CC9E44EE1ABA681E3133328A7B4D22AAF822B2429426B2355AA8CC44631ADF5DCF3CCC2EEDC87A28F1767F37F372D8C081E51F4BAB98CF3B15F81F06B088E3E96A2B5A79D51C4ED070EDDE9C7E56AFD1A8171F79A0B58C041D94AC51">
            <a:extLst>
              <a:ext uri="{FF2B5EF4-FFF2-40B4-BE49-F238E27FC236}">
                <a16:creationId xmlns:a16="http://schemas.microsoft.com/office/drawing/2014/main" id="{EF014D90-BA82-4E4A-9912-799A4DB6AA7A}"/>
              </a:ext>
            </a:extLst>
          </p:cNvPr>
          <p:cNvSpPr/>
          <p:nvPr/>
        </p:nvSpPr>
        <p:spPr>
          <a:xfrm>
            <a:off x="8446864" y="3195308"/>
            <a:ext cx="3180501" cy="1135054"/>
          </a:xfrm>
          <a:prstGeom prst="rect">
            <a:avLst/>
          </a:prstGeom>
        </p:spPr>
        <p:txBody>
          <a:bodyPr wrap="square">
            <a:spAutoFit/>
          </a:bodyPr>
          <a:lstStyle/>
          <a:p>
            <a:pPr algn="r">
              <a:lnSpc>
                <a:spcPct val="150000"/>
              </a:lnSpc>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2251730 </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刘淑仪</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2024/5/30</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8735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109" name="文本框 108">
            <a:extLst>
              <a:ext uri="{FF2B5EF4-FFF2-40B4-BE49-F238E27FC236}">
                <a16:creationId xmlns:a16="http://schemas.microsoft.com/office/drawing/2014/main" id="{EA3DC10A-6031-4DEA-9677-0F16ABF319AD}"/>
              </a:ext>
            </a:extLst>
          </p:cNvPr>
          <p:cNvSpPr txBox="1"/>
          <p:nvPr/>
        </p:nvSpPr>
        <p:spPr>
          <a:xfrm>
            <a:off x="4053965" y="83044"/>
            <a:ext cx="5427135" cy="553998"/>
          </a:xfrm>
          <a:prstGeom prst="rect">
            <a:avLst/>
          </a:prstGeom>
          <a:noFill/>
        </p:spPr>
        <p:txBody>
          <a:bodyPr wrap="square" rtlCol="0">
            <a:spAutoFit/>
          </a:bodyPr>
          <a:lstStyle/>
          <a:p>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不同迭代次数的表现</a:t>
            </a:r>
          </a:p>
        </p:txBody>
      </p:sp>
      <p:sp>
        <p:nvSpPr>
          <p:cNvPr id="110" name="矩形: 圆角 109">
            <a:extLst>
              <a:ext uri="{FF2B5EF4-FFF2-40B4-BE49-F238E27FC236}">
                <a16:creationId xmlns:a16="http://schemas.microsoft.com/office/drawing/2014/main" id="{AF33B447-5C9E-4241-8463-B865B1C2D947}"/>
              </a:ext>
            </a:extLst>
          </p:cNvPr>
          <p:cNvSpPr/>
          <p:nvPr/>
        </p:nvSpPr>
        <p:spPr>
          <a:xfrm>
            <a:off x="1836297" y="777648"/>
            <a:ext cx="2014084" cy="5856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Group 4">
            <a:extLst>
              <a:ext uri="{FF2B5EF4-FFF2-40B4-BE49-F238E27FC236}">
                <a16:creationId xmlns:a16="http://schemas.microsoft.com/office/drawing/2014/main" id="{C26FA6FF-C8B6-4D61-90AF-7035DCCBF1E6}"/>
              </a:ext>
            </a:extLst>
          </p:cNvPr>
          <p:cNvGrpSpPr>
            <a:grpSpLocks noChangeAspect="1"/>
          </p:cNvGrpSpPr>
          <p:nvPr/>
        </p:nvGrpSpPr>
        <p:grpSpPr bwMode="auto">
          <a:xfrm>
            <a:off x="1762773" y="686507"/>
            <a:ext cx="2101305" cy="750471"/>
            <a:chOff x="11308" y="18"/>
            <a:chExt cx="6616" cy="795"/>
          </a:xfrm>
        </p:grpSpPr>
        <p:sp>
          <p:nvSpPr>
            <p:cNvPr id="124" name="Freeform 6">
              <a:extLst>
                <a:ext uri="{FF2B5EF4-FFF2-40B4-BE49-F238E27FC236}">
                  <a16:creationId xmlns:a16="http://schemas.microsoft.com/office/drawing/2014/main" id="{5C7786FD-BA88-4387-93E3-EC4A4586B65D}"/>
                </a:ext>
              </a:extLst>
            </p:cNvPr>
            <p:cNvSpPr>
              <a:spLocks/>
            </p:cNvSpPr>
            <p:nvPr/>
          </p:nvSpPr>
          <p:spPr bwMode="auto">
            <a:xfrm>
              <a:off x="11308" y="18"/>
              <a:ext cx="1146" cy="261"/>
            </a:xfrm>
            <a:custGeom>
              <a:avLst/>
              <a:gdLst>
                <a:gd name="T0" fmla="*/ 0 w 483"/>
                <a:gd name="T1" fmla="*/ 109 h 109"/>
                <a:gd name="T2" fmla="*/ 0 w 483"/>
                <a:gd name="T3" fmla="*/ 48 h 109"/>
                <a:gd name="T4" fmla="*/ 48 w 483"/>
                <a:gd name="T5" fmla="*/ 0 h 109"/>
                <a:gd name="T6" fmla="*/ 416 w 483"/>
                <a:gd name="T7" fmla="*/ 0 h 109"/>
                <a:gd name="T8" fmla="*/ 483 w 483"/>
                <a:gd name="T9" fmla="*/ 0 h 109"/>
              </a:gdLst>
              <a:ahLst/>
              <a:cxnLst>
                <a:cxn ang="0">
                  <a:pos x="T0" y="T1"/>
                </a:cxn>
                <a:cxn ang="0">
                  <a:pos x="T2" y="T3"/>
                </a:cxn>
                <a:cxn ang="0">
                  <a:pos x="T4" y="T5"/>
                </a:cxn>
                <a:cxn ang="0">
                  <a:pos x="T6" y="T7"/>
                </a:cxn>
                <a:cxn ang="0">
                  <a:pos x="T8" y="T9"/>
                </a:cxn>
              </a:cxnLst>
              <a:rect l="0" t="0" r="r" b="b"/>
              <a:pathLst>
                <a:path w="483" h="109">
                  <a:moveTo>
                    <a:pt x="0" y="109"/>
                  </a:moveTo>
                  <a:cubicBezTo>
                    <a:pt x="0" y="48"/>
                    <a:pt x="0" y="48"/>
                    <a:pt x="0" y="48"/>
                  </a:cubicBezTo>
                  <a:cubicBezTo>
                    <a:pt x="0" y="22"/>
                    <a:pt x="22" y="0"/>
                    <a:pt x="48" y="0"/>
                  </a:cubicBezTo>
                  <a:cubicBezTo>
                    <a:pt x="416" y="0"/>
                    <a:pt x="416" y="0"/>
                    <a:pt x="416" y="0"/>
                  </a:cubicBezTo>
                  <a:cubicBezTo>
                    <a:pt x="483" y="0"/>
                    <a:pt x="483" y="0"/>
                    <a:pt x="483"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8">
              <a:extLst>
                <a:ext uri="{FF2B5EF4-FFF2-40B4-BE49-F238E27FC236}">
                  <a16:creationId xmlns:a16="http://schemas.microsoft.com/office/drawing/2014/main" id="{FF21C2E5-8E5D-41AA-ADF7-2CD21FA15750}"/>
                </a:ext>
              </a:extLst>
            </p:cNvPr>
            <p:cNvSpPr>
              <a:spLocks/>
            </p:cNvSpPr>
            <p:nvPr/>
          </p:nvSpPr>
          <p:spPr bwMode="auto">
            <a:xfrm>
              <a:off x="11308" y="547"/>
              <a:ext cx="1573" cy="266"/>
            </a:xfrm>
            <a:custGeom>
              <a:avLst/>
              <a:gdLst>
                <a:gd name="T0" fmla="*/ 663 w 663"/>
                <a:gd name="T1" fmla="*/ 111 h 111"/>
                <a:gd name="T2" fmla="*/ 600 w 663"/>
                <a:gd name="T3" fmla="*/ 111 h 111"/>
                <a:gd name="T4" fmla="*/ 48 w 663"/>
                <a:gd name="T5" fmla="*/ 111 h 111"/>
                <a:gd name="T6" fmla="*/ 0 w 663"/>
                <a:gd name="T7" fmla="*/ 63 h 111"/>
                <a:gd name="T8" fmla="*/ 0 w 663"/>
                <a:gd name="T9" fmla="*/ 0 h 111"/>
              </a:gdLst>
              <a:ahLst/>
              <a:cxnLst>
                <a:cxn ang="0">
                  <a:pos x="T0" y="T1"/>
                </a:cxn>
                <a:cxn ang="0">
                  <a:pos x="T2" y="T3"/>
                </a:cxn>
                <a:cxn ang="0">
                  <a:pos x="T4" y="T5"/>
                </a:cxn>
                <a:cxn ang="0">
                  <a:pos x="T6" y="T7"/>
                </a:cxn>
                <a:cxn ang="0">
                  <a:pos x="T8" y="T9"/>
                </a:cxn>
              </a:cxnLst>
              <a:rect l="0" t="0" r="r" b="b"/>
              <a:pathLst>
                <a:path w="663" h="111">
                  <a:moveTo>
                    <a:pt x="663" y="111"/>
                  </a:moveTo>
                  <a:cubicBezTo>
                    <a:pt x="600" y="111"/>
                    <a:pt x="600" y="111"/>
                    <a:pt x="600" y="111"/>
                  </a:cubicBezTo>
                  <a:cubicBezTo>
                    <a:pt x="48" y="111"/>
                    <a:pt x="48" y="111"/>
                    <a:pt x="48" y="111"/>
                  </a:cubicBezTo>
                  <a:cubicBezTo>
                    <a:pt x="22" y="111"/>
                    <a:pt x="0" y="89"/>
                    <a:pt x="0" y="63"/>
                  </a:cubicBezTo>
                  <a:cubicBezTo>
                    <a:pt x="0" y="0"/>
                    <a:pt x="0" y="0"/>
                    <a:pt x="0"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9">
              <a:extLst>
                <a:ext uri="{FF2B5EF4-FFF2-40B4-BE49-F238E27FC236}">
                  <a16:creationId xmlns:a16="http://schemas.microsoft.com/office/drawing/2014/main" id="{8464D6C2-0DD5-484D-A45C-4B946C00578D}"/>
                </a:ext>
              </a:extLst>
            </p:cNvPr>
            <p:cNvSpPr>
              <a:spLocks/>
            </p:cNvSpPr>
            <p:nvPr/>
          </p:nvSpPr>
          <p:spPr bwMode="auto">
            <a:xfrm>
              <a:off x="13204" y="813"/>
              <a:ext cx="3374" cy="0"/>
            </a:xfrm>
            <a:custGeom>
              <a:avLst/>
              <a:gdLst>
                <a:gd name="T0" fmla="*/ 3374 w 3374"/>
                <a:gd name="T1" fmla="*/ 3120 w 3374"/>
                <a:gd name="T2" fmla="*/ 2696 w 3374"/>
                <a:gd name="T3" fmla="*/ 508 w 3374"/>
                <a:gd name="T4" fmla="*/ 311 w 3374"/>
                <a:gd name="T5" fmla="*/ 138 w 3374"/>
                <a:gd name="T6" fmla="*/ 69 w 3374"/>
                <a:gd name="T7" fmla="*/ 0 w 3374"/>
                <a:gd name="T8" fmla="*/ 3374 w 337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3374">
                  <a:moveTo>
                    <a:pt x="3374" y="0"/>
                  </a:moveTo>
                  <a:lnTo>
                    <a:pt x="3120" y="0"/>
                  </a:lnTo>
                  <a:lnTo>
                    <a:pt x="2696" y="0"/>
                  </a:lnTo>
                  <a:lnTo>
                    <a:pt x="508" y="0"/>
                  </a:lnTo>
                  <a:lnTo>
                    <a:pt x="311" y="0"/>
                  </a:lnTo>
                  <a:lnTo>
                    <a:pt x="138" y="0"/>
                  </a:lnTo>
                  <a:lnTo>
                    <a:pt x="69" y="0"/>
                  </a:lnTo>
                  <a:lnTo>
                    <a:pt x="0" y="0"/>
                  </a:lnTo>
                  <a:lnTo>
                    <a:pt x="3374"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10">
              <a:extLst>
                <a:ext uri="{FF2B5EF4-FFF2-40B4-BE49-F238E27FC236}">
                  <a16:creationId xmlns:a16="http://schemas.microsoft.com/office/drawing/2014/main" id="{29127D63-782E-4D55-ABE0-37ADBC2AED76}"/>
                </a:ext>
              </a:extLst>
            </p:cNvPr>
            <p:cNvSpPr>
              <a:spLocks/>
            </p:cNvSpPr>
            <p:nvPr/>
          </p:nvSpPr>
          <p:spPr bwMode="auto">
            <a:xfrm>
              <a:off x="13204" y="813"/>
              <a:ext cx="3374" cy="0"/>
            </a:xfrm>
            <a:custGeom>
              <a:avLst/>
              <a:gdLst>
                <a:gd name="T0" fmla="*/ 3374 w 3374"/>
                <a:gd name="T1" fmla="*/ 3120 w 3374"/>
                <a:gd name="T2" fmla="*/ 2696 w 3374"/>
                <a:gd name="T3" fmla="*/ 508 w 3374"/>
                <a:gd name="T4" fmla="*/ 311 w 3374"/>
                <a:gd name="T5" fmla="*/ 138 w 3374"/>
                <a:gd name="T6" fmla="*/ 69 w 3374"/>
                <a:gd name="T7" fmla="*/ 0 w 337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74">
                  <a:moveTo>
                    <a:pt x="3374" y="0"/>
                  </a:moveTo>
                  <a:lnTo>
                    <a:pt x="3120" y="0"/>
                  </a:lnTo>
                  <a:lnTo>
                    <a:pt x="2696" y="0"/>
                  </a:lnTo>
                  <a:lnTo>
                    <a:pt x="508" y="0"/>
                  </a:lnTo>
                  <a:lnTo>
                    <a:pt x="311" y="0"/>
                  </a:lnTo>
                  <a:lnTo>
                    <a:pt x="138" y="0"/>
                  </a:lnTo>
                  <a:lnTo>
                    <a:pt x="69" y="0"/>
                  </a:lnTo>
                  <a:lnTo>
                    <a:pt x="0"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
              <a:extLst>
                <a:ext uri="{FF2B5EF4-FFF2-40B4-BE49-F238E27FC236}">
                  <a16:creationId xmlns:a16="http://schemas.microsoft.com/office/drawing/2014/main" id="{4B3B61C9-BF1D-4245-A8DE-CCFD1BDDEE3A}"/>
                </a:ext>
              </a:extLst>
            </p:cNvPr>
            <p:cNvSpPr>
              <a:spLocks/>
            </p:cNvSpPr>
            <p:nvPr/>
          </p:nvSpPr>
          <p:spPr bwMode="auto">
            <a:xfrm>
              <a:off x="16856" y="698"/>
              <a:ext cx="1068" cy="115"/>
            </a:xfrm>
            <a:custGeom>
              <a:avLst/>
              <a:gdLst>
                <a:gd name="T0" fmla="*/ 450 w 450"/>
                <a:gd name="T1" fmla="*/ 0 h 48"/>
                <a:gd name="T2" fmla="*/ 402 w 450"/>
                <a:gd name="T3" fmla="*/ 48 h 48"/>
                <a:gd name="T4" fmla="*/ 213 w 450"/>
                <a:gd name="T5" fmla="*/ 48 h 48"/>
                <a:gd name="T6" fmla="*/ 102 w 450"/>
                <a:gd name="T7" fmla="*/ 48 h 48"/>
                <a:gd name="T8" fmla="*/ 0 w 450"/>
                <a:gd name="T9" fmla="*/ 48 h 48"/>
              </a:gdLst>
              <a:ahLst/>
              <a:cxnLst>
                <a:cxn ang="0">
                  <a:pos x="T0" y="T1"/>
                </a:cxn>
                <a:cxn ang="0">
                  <a:pos x="T2" y="T3"/>
                </a:cxn>
                <a:cxn ang="0">
                  <a:pos x="T4" y="T5"/>
                </a:cxn>
                <a:cxn ang="0">
                  <a:pos x="T6" y="T7"/>
                </a:cxn>
                <a:cxn ang="0">
                  <a:pos x="T8" y="T9"/>
                </a:cxn>
              </a:cxnLst>
              <a:rect l="0" t="0" r="r" b="b"/>
              <a:pathLst>
                <a:path w="450" h="48">
                  <a:moveTo>
                    <a:pt x="450" y="0"/>
                  </a:moveTo>
                  <a:cubicBezTo>
                    <a:pt x="450" y="26"/>
                    <a:pt x="428" y="48"/>
                    <a:pt x="402" y="48"/>
                  </a:cubicBezTo>
                  <a:cubicBezTo>
                    <a:pt x="213" y="48"/>
                    <a:pt x="213" y="48"/>
                    <a:pt x="213" y="48"/>
                  </a:cubicBezTo>
                  <a:cubicBezTo>
                    <a:pt x="102" y="48"/>
                    <a:pt x="102" y="48"/>
                    <a:pt x="102" y="48"/>
                  </a:cubicBezTo>
                  <a:cubicBezTo>
                    <a:pt x="0" y="48"/>
                    <a:pt x="0" y="48"/>
                    <a:pt x="0" y="48"/>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4">
              <a:extLst>
                <a:ext uri="{FF2B5EF4-FFF2-40B4-BE49-F238E27FC236}">
                  <a16:creationId xmlns:a16="http://schemas.microsoft.com/office/drawing/2014/main" id="{CBD6D7AD-4E54-44EC-B423-6BF6575BA9DB}"/>
                </a:ext>
              </a:extLst>
            </p:cNvPr>
            <p:cNvSpPr>
              <a:spLocks/>
            </p:cNvSpPr>
            <p:nvPr/>
          </p:nvSpPr>
          <p:spPr bwMode="auto">
            <a:xfrm>
              <a:off x="17430" y="18"/>
              <a:ext cx="494" cy="397"/>
            </a:xfrm>
            <a:custGeom>
              <a:avLst/>
              <a:gdLst>
                <a:gd name="T0" fmla="*/ 0 w 208"/>
                <a:gd name="T1" fmla="*/ 0 h 166"/>
                <a:gd name="T2" fmla="*/ 160 w 208"/>
                <a:gd name="T3" fmla="*/ 0 h 166"/>
                <a:gd name="T4" fmla="*/ 208 w 208"/>
                <a:gd name="T5" fmla="*/ 48 h 166"/>
                <a:gd name="T6" fmla="*/ 208 w 208"/>
                <a:gd name="T7" fmla="*/ 109 h 166"/>
                <a:gd name="T8" fmla="*/ 208 w 208"/>
                <a:gd name="T9" fmla="*/ 166 h 166"/>
              </a:gdLst>
              <a:ahLst/>
              <a:cxnLst>
                <a:cxn ang="0">
                  <a:pos x="T0" y="T1"/>
                </a:cxn>
                <a:cxn ang="0">
                  <a:pos x="T2" y="T3"/>
                </a:cxn>
                <a:cxn ang="0">
                  <a:pos x="T4" y="T5"/>
                </a:cxn>
                <a:cxn ang="0">
                  <a:pos x="T6" y="T7"/>
                </a:cxn>
                <a:cxn ang="0">
                  <a:pos x="T8" y="T9"/>
                </a:cxn>
              </a:cxnLst>
              <a:rect l="0" t="0" r="r" b="b"/>
              <a:pathLst>
                <a:path w="208" h="166">
                  <a:moveTo>
                    <a:pt x="0" y="0"/>
                  </a:moveTo>
                  <a:cubicBezTo>
                    <a:pt x="160" y="0"/>
                    <a:pt x="160" y="0"/>
                    <a:pt x="160" y="0"/>
                  </a:cubicBezTo>
                  <a:cubicBezTo>
                    <a:pt x="186" y="0"/>
                    <a:pt x="208" y="22"/>
                    <a:pt x="208" y="48"/>
                  </a:cubicBezTo>
                  <a:cubicBezTo>
                    <a:pt x="208" y="109"/>
                    <a:pt x="208" y="109"/>
                    <a:pt x="208" y="109"/>
                  </a:cubicBezTo>
                  <a:cubicBezTo>
                    <a:pt x="208" y="166"/>
                    <a:pt x="208" y="166"/>
                    <a:pt x="208" y="166"/>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5">
              <a:extLst>
                <a:ext uri="{FF2B5EF4-FFF2-40B4-BE49-F238E27FC236}">
                  <a16:creationId xmlns:a16="http://schemas.microsoft.com/office/drawing/2014/main" id="{A7EBEC4C-09DA-4AE6-AE61-676663AAA84D}"/>
                </a:ext>
              </a:extLst>
            </p:cNvPr>
            <p:cNvSpPr>
              <a:spLocks/>
            </p:cNvSpPr>
            <p:nvPr/>
          </p:nvSpPr>
          <p:spPr bwMode="auto">
            <a:xfrm>
              <a:off x="16820" y="18"/>
              <a:ext cx="162" cy="0"/>
            </a:xfrm>
            <a:custGeom>
              <a:avLst/>
              <a:gdLst>
                <a:gd name="T0" fmla="*/ 0 w 162"/>
                <a:gd name="T1" fmla="*/ 162 w 162"/>
                <a:gd name="T2" fmla="*/ 0 w 162"/>
              </a:gdLst>
              <a:ahLst/>
              <a:cxnLst>
                <a:cxn ang="0">
                  <a:pos x="T0" y="0"/>
                </a:cxn>
                <a:cxn ang="0">
                  <a:pos x="T1" y="0"/>
                </a:cxn>
                <a:cxn ang="0">
                  <a:pos x="T2" y="0"/>
                </a:cxn>
              </a:cxnLst>
              <a:rect l="0" t="0" r="r" b="b"/>
              <a:pathLst>
                <a:path w="162">
                  <a:moveTo>
                    <a:pt x="0" y="0"/>
                  </a:moveTo>
                  <a:lnTo>
                    <a:pt x="162" y="0"/>
                  </a:lnTo>
                  <a:lnTo>
                    <a:pt x="0"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Line 16">
              <a:extLst>
                <a:ext uri="{FF2B5EF4-FFF2-40B4-BE49-F238E27FC236}">
                  <a16:creationId xmlns:a16="http://schemas.microsoft.com/office/drawing/2014/main" id="{12DE437A-DED6-4CFC-B2BD-FD629E564A9E}"/>
                </a:ext>
              </a:extLst>
            </p:cNvPr>
            <p:cNvSpPr>
              <a:spLocks noChangeShapeType="1"/>
            </p:cNvSpPr>
            <p:nvPr/>
          </p:nvSpPr>
          <p:spPr bwMode="auto">
            <a:xfrm>
              <a:off x="16820" y="18"/>
              <a:ext cx="162"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7">
              <a:extLst>
                <a:ext uri="{FF2B5EF4-FFF2-40B4-BE49-F238E27FC236}">
                  <a16:creationId xmlns:a16="http://schemas.microsoft.com/office/drawing/2014/main" id="{BE3E8162-35AA-4355-B697-D56716D678AC}"/>
                </a:ext>
              </a:extLst>
            </p:cNvPr>
            <p:cNvSpPr>
              <a:spLocks/>
            </p:cNvSpPr>
            <p:nvPr/>
          </p:nvSpPr>
          <p:spPr bwMode="auto">
            <a:xfrm>
              <a:off x="12801" y="18"/>
              <a:ext cx="3675" cy="0"/>
            </a:xfrm>
            <a:custGeom>
              <a:avLst/>
              <a:gdLst>
                <a:gd name="T0" fmla="*/ 0 w 3675"/>
                <a:gd name="T1" fmla="*/ 137 w 3675"/>
                <a:gd name="T2" fmla="*/ 299 w 3675"/>
                <a:gd name="T3" fmla="*/ 3341 w 3675"/>
                <a:gd name="T4" fmla="*/ 3502 w 3675"/>
                <a:gd name="T5" fmla="*/ 3675 w 3675"/>
                <a:gd name="T6" fmla="*/ 0 w 3675"/>
              </a:gdLst>
              <a:ahLst/>
              <a:cxnLst>
                <a:cxn ang="0">
                  <a:pos x="T0" y="0"/>
                </a:cxn>
                <a:cxn ang="0">
                  <a:pos x="T1" y="0"/>
                </a:cxn>
                <a:cxn ang="0">
                  <a:pos x="T2" y="0"/>
                </a:cxn>
                <a:cxn ang="0">
                  <a:pos x="T3" y="0"/>
                </a:cxn>
                <a:cxn ang="0">
                  <a:pos x="T4" y="0"/>
                </a:cxn>
                <a:cxn ang="0">
                  <a:pos x="T5" y="0"/>
                </a:cxn>
                <a:cxn ang="0">
                  <a:pos x="T6" y="0"/>
                </a:cxn>
              </a:cxnLst>
              <a:rect l="0" t="0" r="r" b="b"/>
              <a:pathLst>
                <a:path w="3675">
                  <a:moveTo>
                    <a:pt x="0" y="0"/>
                  </a:moveTo>
                  <a:lnTo>
                    <a:pt x="137" y="0"/>
                  </a:lnTo>
                  <a:lnTo>
                    <a:pt x="299" y="0"/>
                  </a:lnTo>
                  <a:lnTo>
                    <a:pt x="3341" y="0"/>
                  </a:lnTo>
                  <a:lnTo>
                    <a:pt x="3502" y="0"/>
                  </a:lnTo>
                  <a:lnTo>
                    <a:pt x="3675" y="0"/>
                  </a:lnTo>
                  <a:lnTo>
                    <a:pt x="0"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18">
              <a:extLst>
                <a:ext uri="{FF2B5EF4-FFF2-40B4-BE49-F238E27FC236}">
                  <a16:creationId xmlns:a16="http://schemas.microsoft.com/office/drawing/2014/main" id="{53EFBCD8-A0AD-451B-90BE-7001EA03E414}"/>
                </a:ext>
              </a:extLst>
            </p:cNvPr>
            <p:cNvSpPr>
              <a:spLocks/>
            </p:cNvSpPr>
            <p:nvPr/>
          </p:nvSpPr>
          <p:spPr bwMode="auto">
            <a:xfrm>
              <a:off x="12801" y="18"/>
              <a:ext cx="3675" cy="0"/>
            </a:xfrm>
            <a:custGeom>
              <a:avLst/>
              <a:gdLst>
                <a:gd name="T0" fmla="*/ 0 w 3675"/>
                <a:gd name="T1" fmla="*/ 137 w 3675"/>
                <a:gd name="T2" fmla="*/ 299 w 3675"/>
                <a:gd name="T3" fmla="*/ 3341 w 3675"/>
                <a:gd name="T4" fmla="*/ 3502 w 3675"/>
                <a:gd name="T5" fmla="*/ 3675 w 3675"/>
              </a:gdLst>
              <a:ahLst/>
              <a:cxnLst>
                <a:cxn ang="0">
                  <a:pos x="T0" y="0"/>
                </a:cxn>
                <a:cxn ang="0">
                  <a:pos x="T1" y="0"/>
                </a:cxn>
                <a:cxn ang="0">
                  <a:pos x="T2" y="0"/>
                </a:cxn>
                <a:cxn ang="0">
                  <a:pos x="T3" y="0"/>
                </a:cxn>
                <a:cxn ang="0">
                  <a:pos x="T4" y="0"/>
                </a:cxn>
                <a:cxn ang="0">
                  <a:pos x="T5" y="0"/>
                </a:cxn>
              </a:cxnLst>
              <a:rect l="0" t="0" r="r" b="b"/>
              <a:pathLst>
                <a:path w="3675">
                  <a:moveTo>
                    <a:pt x="0" y="0"/>
                  </a:moveTo>
                  <a:lnTo>
                    <a:pt x="137" y="0"/>
                  </a:lnTo>
                  <a:lnTo>
                    <a:pt x="299" y="0"/>
                  </a:lnTo>
                  <a:lnTo>
                    <a:pt x="3341" y="0"/>
                  </a:lnTo>
                  <a:lnTo>
                    <a:pt x="3502" y="0"/>
                  </a:lnTo>
                  <a:lnTo>
                    <a:pt x="3675"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460DE01D-6AF0-4CE4-96A6-FC10B75348FF}"/>
              </a:ext>
            </a:extLst>
          </p:cNvPr>
          <p:cNvGrpSpPr/>
          <p:nvPr/>
        </p:nvGrpSpPr>
        <p:grpSpPr>
          <a:xfrm>
            <a:off x="3328133" y="1037148"/>
            <a:ext cx="5312484" cy="4686159"/>
            <a:chOff x="1036887" y="475444"/>
            <a:chExt cx="5312484" cy="4686159"/>
          </a:xfrm>
        </p:grpSpPr>
        <p:sp>
          <p:nvSpPr>
            <p:cNvPr id="90" name="Freeform 52">
              <a:extLst>
                <a:ext uri="{FF2B5EF4-FFF2-40B4-BE49-F238E27FC236}">
                  <a16:creationId xmlns:a16="http://schemas.microsoft.com/office/drawing/2014/main" id="{F49559C4-4B6B-4523-B6A7-231C7052B54B}"/>
                </a:ext>
              </a:extLst>
            </p:cNvPr>
            <p:cNvSpPr>
              <a:spLocks noEditPoints="1"/>
            </p:cNvSpPr>
            <p:nvPr/>
          </p:nvSpPr>
          <p:spPr bwMode="auto">
            <a:xfrm>
              <a:off x="1036887" y="1324608"/>
              <a:ext cx="5312484" cy="3836995"/>
            </a:xfrm>
            <a:custGeom>
              <a:avLst/>
              <a:gdLst>
                <a:gd name="T0" fmla="*/ 565 w 4497"/>
                <a:gd name="T1" fmla="*/ 3210 h 3248"/>
                <a:gd name="T2" fmla="*/ 405 w 4497"/>
                <a:gd name="T3" fmla="*/ 3244 h 3248"/>
                <a:gd name="T4" fmla="*/ 4165 w 4497"/>
                <a:gd name="T5" fmla="*/ 3245 h 3248"/>
                <a:gd name="T6" fmla="*/ 4161 w 4497"/>
                <a:gd name="T7" fmla="*/ 3209 h 3248"/>
                <a:gd name="T8" fmla="*/ 3981 w 4497"/>
                <a:gd name="T9" fmla="*/ 3245 h 3248"/>
                <a:gd name="T10" fmla="*/ 2916 w 4497"/>
                <a:gd name="T11" fmla="*/ 1627 h 3248"/>
                <a:gd name="T12" fmla="*/ 2645 w 4497"/>
                <a:gd name="T13" fmla="*/ 1293 h 3248"/>
                <a:gd name="T14" fmla="*/ 2469 w 4497"/>
                <a:gd name="T15" fmla="*/ 804 h 3248"/>
                <a:gd name="T16" fmla="*/ 1551 w 4497"/>
                <a:gd name="T17" fmla="*/ 288 h 3248"/>
                <a:gd name="T18" fmla="*/ 649 w 4497"/>
                <a:gd name="T19" fmla="*/ 904 h 3248"/>
                <a:gd name="T20" fmla="*/ 990 w 4497"/>
                <a:gd name="T21" fmla="*/ 2131 h 3248"/>
                <a:gd name="T22" fmla="*/ 1465 w 4497"/>
                <a:gd name="T23" fmla="*/ 2359 h 3248"/>
                <a:gd name="T24" fmla="*/ 1575 w 4497"/>
                <a:gd name="T25" fmla="*/ 2231 h 3248"/>
                <a:gd name="T26" fmla="*/ 1785 w 4497"/>
                <a:gd name="T27" fmla="*/ 1860 h 3248"/>
                <a:gd name="T28" fmla="*/ 1585 w 4497"/>
                <a:gd name="T29" fmla="*/ 2348 h 3248"/>
                <a:gd name="T30" fmla="*/ 1192 w 4497"/>
                <a:gd name="T31" fmla="*/ 3044 h 3248"/>
                <a:gd name="T32" fmla="*/ 1129 w 4497"/>
                <a:gd name="T33" fmla="*/ 3182 h 3248"/>
                <a:gd name="T34" fmla="*/ 1241 w 4497"/>
                <a:gd name="T35" fmla="*/ 2725 h 3248"/>
                <a:gd name="T36" fmla="*/ 1089 w 4497"/>
                <a:gd name="T37" fmla="*/ 3209 h 3248"/>
                <a:gd name="T38" fmla="*/ 671 w 4497"/>
                <a:gd name="T39" fmla="*/ 3245 h 3248"/>
                <a:gd name="T40" fmla="*/ 3761 w 4497"/>
                <a:gd name="T41" fmla="*/ 3245 h 3248"/>
                <a:gd name="T42" fmla="*/ 3597 w 4497"/>
                <a:gd name="T43" fmla="*/ 3208 h 3248"/>
                <a:gd name="T44" fmla="*/ 3419 w 4497"/>
                <a:gd name="T45" fmla="*/ 2477 h 3248"/>
                <a:gd name="T46" fmla="*/ 3932 w 4497"/>
                <a:gd name="T47" fmla="*/ 2373 h 3248"/>
                <a:gd name="T48" fmla="*/ 3748 w 4497"/>
                <a:gd name="T49" fmla="*/ 2245 h 3248"/>
                <a:gd name="T50" fmla="*/ 4438 w 4497"/>
                <a:gd name="T51" fmla="*/ 2137 h 3248"/>
                <a:gd name="T52" fmla="*/ 3872 w 4497"/>
                <a:gd name="T53" fmla="*/ 1993 h 3248"/>
                <a:gd name="T54" fmla="*/ 3605 w 4497"/>
                <a:gd name="T55" fmla="*/ 1893 h 3248"/>
                <a:gd name="T56" fmla="*/ 3089 w 4497"/>
                <a:gd name="T57" fmla="*/ 1942 h 3248"/>
                <a:gd name="T58" fmla="*/ 470 w 4497"/>
                <a:gd name="T59" fmla="*/ 2413 h 3248"/>
                <a:gd name="T60" fmla="*/ 669 w 4497"/>
                <a:gd name="T61" fmla="*/ 2561 h 3248"/>
                <a:gd name="T62" fmla="*/ 1072 w 4497"/>
                <a:gd name="T63" fmla="*/ 2604 h 3248"/>
                <a:gd name="T64" fmla="*/ 1071 w 4497"/>
                <a:gd name="T65" fmla="*/ 2414 h 3248"/>
                <a:gd name="T66" fmla="*/ 921 w 4497"/>
                <a:gd name="T67" fmla="*/ 2329 h 3248"/>
                <a:gd name="T68" fmla="*/ 4261 w 4497"/>
                <a:gd name="T69" fmla="*/ 2431 h 3248"/>
                <a:gd name="T70" fmla="*/ 4141 w 4497"/>
                <a:gd name="T71" fmla="*/ 2477 h 3248"/>
                <a:gd name="T72" fmla="*/ 125 w 4497"/>
                <a:gd name="T73" fmla="*/ 2881 h 3248"/>
                <a:gd name="T74" fmla="*/ 607 w 4497"/>
                <a:gd name="T75" fmla="*/ 1 h 3248"/>
                <a:gd name="T76" fmla="*/ 3497 w 4497"/>
                <a:gd name="T77" fmla="*/ 1298 h 3248"/>
                <a:gd name="T78" fmla="*/ 3497 w 4497"/>
                <a:gd name="T79" fmla="*/ 1298 h 3248"/>
                <a:gd name="T80" fmla="*/ 2995 w 4497"/>
                <a:gd name="T81" fmla="*/ 482 h 3248"/>
                <a:gd name="T82" fmla="*/ 3064 w 4497"/>
                <a:gd name="T83" fmla="*/ 501 h 3248"/>
                <a:gd name="T84" fmla="*/ 3083 w 4497"/>
                <a:gd name="T85" fmla="*/ 433 h 3248"/>
                <a:gd name="T86" fmla="*/ 3014 w 4497"/>
                <a:gd name="T87" fmla="*/ 413 h 3248"/>
                <a:gd name="T88" fmla="*/ 469 w 4497"/>
                <a:gd name="T89" fmla="*/ 2605 h 3248"/>
                <a:gd name="T90" fmla="*/ 294 w 4497"/>
                <a:gd name="T91" fmla="*/ 2081 h 3248"/>
                <a:gd name="T92" fmla="*/ 3859 w 4497"/>
                <a:gd name="T93" fmla="*/ 3246 h 3248"/>
                <a:gd name="T94" fmla="*/ 3837 w 4497"/>
                <a:gd name="T95" fmla="*/ 3210 h 3248"/>
                <a:gd name="T96" fmla="*/ 1422 w 4497"/>
                <a:gd name="T97" fmla="*/ 2417 h 3248"/>
                <a:gd name="T98" fmla="*/ 1439 w 4497"/>
                <a:gd name="T99" fmla="*/ 2442 h 3248"/>
                <a:gd name="T100" fmla="*/ 3073 w 4497"/>
                <a:gd name="T101" fmla="*/ 1586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97" h="3248">
                  <a:moveTo>
                    <a:pt x="565" y="3245"/>
                  </a:moveTo>
                  <a:cubicBezTo>
                    <a:pt x="567" y="3245"/>
                    <a:pt x="567" y="3245"/>
                    <a:pt x="567" y="3245"/>
                  </a:cubicBezTo>
                  <a:cubicBezTo>
                    <a:pt x="569" y="3244"/>
                    <a:pt x="569" y="3244"/>
                    <a:pt x="569" y="3244"/>
                  </a:cubicBezTo>
                  <a:cubicBezTo>
                    <a:pt x="583" y="3230"/>
                    <a:pt x="582" y="3222"/>
                    <a:pt x="565" y="3210"/>
                  </a:cubicBezTo>
                  <a:cubicBezTo>
                    <a:pt x="564" y="3209"/>
                    <a:pt x="562" y="3209"/>
                    <a:pt x="561" y="3209"/>
                  </a:cubicBezTo>
                  <a:cubicBezTo>
                    <a:pt x="512" y="3209"/>
                    <a:pt x="462" y="3209"/>
                    <a:pt x="413" y="3209"/>
                  </a:cubicBezTo>
                  <a:cubicBezTo>
                    <a:pt x="412" y="3209"/>
                    <a:pt x="410" y="3209"/>
                    <a:pt x="409" y="3210"/>
                  </a:cubicBezTo>
                  <a:cubicBezTo>
                    <a:pt x="392" y="3221"/>
                    <a:pt x="391" y="3230"/>
                    <a:pt x="405" y="3244"/>
                  </a:cubicBezTo>
                  <a:cubicBezTo>
                    <a:pt x="407" y="3245"/>
                    <a:pt x="407" y="3245"/>
                    <a:pt x="407" y="3245"/>
                  </a:cubicBezTo>
                  <a:cubicBezTo>
                    <a:pt x="409" y="3245"/>
                    <a:pt x="409" y="3245"/>
                    <a:pt x="409" y="3245"/>
                  </a:cubicBezTo>
                  <a:cubicBezTo>
                    <a:pt x="461" y="3245"/>
                    <a:pt x="513" y="3245"/>
                    <a:pt x="565" y="3245"/>
                  </a:cubicBezTo>
                  <a:close/>
                  <a:moveTo>
                    <a:pt x="4165" y="3245"/>
                  </a:moveTo>
                  <a:cubicBezTo>
                    <a:pt x="4167" y="3245"/>
                    <a:pt x="4167" y="3245"/>
                    <a:pt x="4167" y="3245"/>
                  </a:cubicBezTo>
                  <a:cubicBezTo>
                    <a:pt x="4169" y="3244"/>
                    <a:pt x="4169" y="3244"/>
                    <a:pt x="4169" y="3244"/>
                  </a:cubicBezTo>
                  <a:cubicBezTo>
                    <a:pt x="4186" y="3230"/>
                    <a:pt x="4185" y="3220"/>
                    <a:pt x="4165" y="3210"/>
                  </a:cubicBezTo>
                  <a:cubicBezTo>
                    <a:pt x="4164" y="3209"/>
                    <a:pt x="4162" y="3209"/>
                    <a:pt x="4161" y="3209"/>
                  </a:cubicBezTo>
                  <a:cubicBezTo>
                    <a:pt x="4104" y="3209"/>
                    <a:pt x="4046" y="3209"/>
                    <a:pt x="3989" y="3209"/>
                  </a:cubicBezTo>
                  <a:cubicBezTo>
                    <a:pt x="3986" y="3210"/>
                    <a:pt x="3984" y="3210"/>
                    <a:pt x="3981" y="3210"/>
                  </a:cubicBezTo>
                  <a:cubicBezTo>
                    <a:pt x="3965" y="3218"/>
                    <a:pt x="3964" y="3228"/>
                    <a:pt x="3976" y="3241"/>
                  </a:cubicBezTo>
                  <a:cubicBezTo>
                    <a:pt x="3978" y="3242"/>
                    <a:pt x="3979" y="3243"/>
                    <a:pt x="3981" y="3245"/>
                  </a:cubicBezTo>
                  <a:cubicBezTo>
                    <a:pt x="4042" y="3245"/>
                    <a:pt x="4104" y="3245"/>
                    <a:pt x="4165" y="3245"/>
                  </a:cubicBezTo>
                  <a:close/>
                  <a:moveTo>
                    <a:pt x="3089" y="1942"/>
                  </a:moveTo>
                  <a:cubicBezTo>
                    <a:pt x="3087" y="1938"/>
                    <a:pt x="3085" y="1934"/>
                    <a:pt x="3083" y="1929"/>
                  </a:cubicBezTo>
                  <a:cubicBezTo>
                    <a:pt x="3027" y="1829"/>
                    <a:pt x="2972" y="1728"/>
                    <a:pt x="2916" y="1627"/>
                  </a:cubicBezTo>
                  <a:cubicBezTo>
                    <a:pt x="2877" y="1556"/>
                    <a:pt x="2837" y="1486"/>
                    <a:pt x="2798" y="1415"/>
                  </a:cubicBezTo>
                  <a:cubicBezTo>
                    <a:pt x="2786" y="1392"/>
                    <a:pt x="2778" y="1367"/>
                    <a:pt x="2763" y="1347"/>
                  </a:cubicBezTo>
                  <a:cubicBezTo>
                    <a:pt x="2738" y="1312"/>
                    <a:pt x="2703" y="1291"/>
                    <a:pt x="2660" y="1286"/>
                  </a:cubicBezTo>
                  <a:cubicBezTo>
                    <a:pt x="2655" y="1285"/>
                    <a:pt x="2650" y="1291"/>
                    <a:pt x="2645" y="1293"/>
                  </a:cubicBezTo>
                  <a:cubicBezTo>
                    <a:pt x="2630" y="1286"/>
                    <a:pt x="2616" y="1280"/>
                    <a:pt x="2601" y="1273"/>
                  </a:cubicBezTo>
                  <a:cubicBezTo>
                    <a:pt x="2600" y="1255"/>
                    <a:pt x="2600" y="1237"/>
                    <a:pt x="2597" y="1219"/>
                  </a:cubicBezTo>
                  <a:cubicBezTo>
                    <a:pt x="2589" y="1164"/>
                    <a:pt x="2582" y="1109"/>
                    <a:pt x="2570" y="1055"/>
                  </a:cubicBezTo>
                  <a:cubicBezTo>
                    <a:pt x="2549" y="967"/>
                    <a:pt x="2514" y="883"/>
                    <a:pt x="2469" y="804"/>
                  </a:cubicBezTo>
                  <a:cubicBezTo>
                    <a:pt x="2423" y="725"/>
                    <a:pt x="2370" y="652"/>
                    <a:pt x="2304" y="589"/>
                  </a:cubicBezTo>
                  <a:cubicBezTo>
                    <a:pt x="2271" y="556"/>
                    <a:pt x="2235" y="527"/>
                    <a:pt x="2199" y="497"/>
                  </a:cubicBezTo>
                  <a:cubicBezTo>
                    <a:pt x="2110" y="425"/>
                    <a:pt x="2009" y="374"/>
                    <a:pt x="1901" y="338"/>
                  </a:cubicBezTo>
                  <a:cubicBezTo>
                    <a:pt x="1787" y="301"/>
                    <a:pt x="1671" y="283"/>
                    <a:pt x="1551" y="288"/>
                  </a:cubicBezTo>
                  <a:cubicBezTo>
                    <a:pt x="1482" y="291"/>
                    <a:pt x="1415" y="300"/>
                    <a:pt x="1348" y="315"/>
                  </a:cubicBezTo>
                  <a:cubicBezTo>
                    <a:pt x="1247" y="339"/>
                    <a:pt x="1153" y="378"/>
                    <a:pt x="1064" y="431"/>
                  </a:cubicBezTo>
                  <a:cubicBezTo>
                    <a:pt x="964" y="490"/>
                    <a:pt x="878" y="564"/>
                    <a:pt x="804" y="652"/>
                  </a:cubicBezTo>
                  <a:cubicBezTo>
                    <a:pt x="740" y="729"/>
                    <a:pt x="688" y="812"/>
                    <a:pt x="649" y="904"/>
                  </a:cubicBezTo>
                  <a:cubicBezTo>
                    <a:pt x="597" y="1024"/>
                    <a:pt x="570" y="1149"/>
                    <a:pt x="566" y="1278"/>
                  </a:cubicBezTo>
                  <a:cubicBezTo>
                    <a:pt x="564" y="1335"/>
                    <a:pt x="570" y="1392"/>
                    <a:pt x="577" y="1449"/>
                  </a:cubicBezTo>
                  <a:cubicBezTo>
                    <a:pt x="593" y="1575"/>
                    <a:pt x="635" y="1692"/>
                    <a:pt x="697" y="1803"/>
                  </a:cubicBezTo>
                  <a:cubicBezTo>
                    <a:pt x="771" y="1934"/>
                    <a:pt x="869" y="2043"/>
                    <a:pt x="990" y="2131"/>
                  </a:cubicBezTo>
                  <a:cubicBezTo>
                    <a:pt x="1093" y="2205"/>
                    <a:pt x="1206" y="2260"/>
                    <a:pt x="1329" y="2290"/>
                  </a:cubicBezTo>
                  <a:cubicBezTo>
                    <a:pt x="1374" y="2300"/>
                    <a:pt x="1420" y="2308"/>
                    <a:pt x="1465" y="2317"/>
                  </a:cubicBezTo>
                  <a:cubicBezTo>
                    <a:pt x="1464" y="2322"/>
                    <a:pt x="1462" y="2326"/>
                    <a:pt x="1460" y="2330"/>
                  </a:cubicBezTo>
                  <a:cubicBezTo>
                    <a:pt x="1454" y="2341"/>
                    <a:pt x="1453" y="2353"/>
                    <a:pt x="1465" y="2359"/>
                  </a:cubicBezTo>
                  <a:cubicBezTo>
                    <a:pt x="1477" y="2366"/>
                    <a:pt x="1487" y="2361"/>
                    <a:pt x="1494" y="2348"/>
                  </a:cubicBezTo>
                  <a:cubicBezTo>
                    <a:pt x="1498" y="2339"/>
                    <a:pt x="1505" y="2330"/>
                    <a:pt x="1510" y="2321"/>
                  </a:cubicBezTo>
                  <a:cubicBezTo>
                    <a:pt x="1520" y="2312"/>
                    <a:pt x="1533" y="2304"/>
                    <a:pt x="1540" y="2293"/>
                  </a:cubicBezTo>
                  <a:cubicBezTo>
                    <a:pt x="1553" y="2274"/>
                    <a:pt x="1565" y="2252"/>
                    <a:pt x="1575" y="2231"/>
                  </a:cubicBezTo>
                  <a:cubicBezTo>
                    <a:pt x="1587" y="2206"/>
                    <a:pt x="1598" y="2180"/>
                    <a:pt x="1609" y="2154"/>
                  </a:cubicBezTo>
                  <a:cubicBezTo>
                    <a:pt x="1616" y="2149"/>
                    <a:pt x="1624" y="2146"/>
                    <a:pt x="1628" y="2139"/>
                  </a:cubicBezTo>
                  <a:cubicBezTo>
                    <a:pt x="1659" y="2085"/>
                    <a:pt x="1688" y="2031"/>
                    <a:pt x="1719" y="1976"/>
                  </a:cubicBezTo>
                  <a:cubicBezTo>
                    <a:pt x="1741" y="1937"/>
                    <a:pt x="1763" y="1899"/>
                    <a:pt x="1785" y="1860"/>
                  </a:cubicBezTo>
                  <a:cubicBezTo>
                    <a:pt x="1815" y="1844"/>
                    <a:pt x="1846" y="1843"/>
                    <a:pt x="1876" y="1860"/>
                  </a:cubicBezTo>
                  <a:cubicBezTo>
                    <a:pt x="1867" y="1866"/>
                    <a:pt x="1854" y="1870"/>
                    <a:pt x="1849" y="1878"/>
                  </a:cubicBezTo>
                  <a:cubicBezTo>
                    <a:pt x="1825" y="1917"/>
                    <a:pt x="1803" y="1957"/>
                    <a:pt x="1781" y="1997"/>
                  </a:cubicBezTo>
                  <a:cubicBezTo>
                    <a:pt x="1716" y="2114"/>
                    <a:pt x="1650" y="2231"/>
                    <a:pt x="1585" y="2348"/>
                  </a:cubicBezTo>
                  <a:cubicBezTo>
                    <a:pt x="1580" y="2352"/>
                    <a:pt x="1574" y="2356"/>
                    <a:pt x="1572" y="2361"/>
                  </a:cubicBezTo>
                  <a:cubicBezTo>
                    <a:pt x="1549" y="2400"/>
                    <a:pt x="1527" y="2440"/>
                    <a:pt x="1506" y="2479"/>
                  </a:cubicBezTo>
                  <a:cubicBezTo>
                    <a:pt x="1437" y="2602"/>
                    <a:pt x="1368" y="2725"/>
                    <a:pt x="1300" y="2848"/>
                  </a:cubicBezTo>
                  <a:cubicBezTo>
                    <a:pt x="1264" y="2914"/>
                    <a:pt x="1228" y="2979"/>
                    <a:pt x="1192" y="3044"/>
                  </a:cubicBezTo>
                  <a:cubicBezTo>
                    <a:pt x="1157" y="3107"/>
                    <a:pt x="1190" y="3180"/>
                    <a:pt x="1229" y="3201"/>
                  </a:cubicBezTo>
                  <a:cubicBezTo>
                    <a:pt x="1229" y="3202"/>
                    <a:pt x="1229" y="3204"/>
                    <a:pt x="1230" y="3205"/>
                  </a:cubicBezTo>
                  <a:cubicBezTo>
                    <a:pt x="1214" y="3205"/>
                    <a:pt x="1198" y="3208"/>
                    <a:pt x="1184" y="3204"/>
                  </a:cubicBezTo>
                  <a:cubicBezTo>
                    <a:pt x="1165" y="3200"/>
                    <a:pt x="1143" y="3194"/>
                    <a:pt x="1129" y="3182"/>
                  </a:cubicBezTo>
                  <a:cubicBezTo>
                    <a:pt x="1086" y="3147"/>
                    <a:pt x="1079" y="3095"/>
                    <a:pt x="1108" y="3044"/>
                  </a:cubicBezTo>
                  <a:cubicBezTo>
                    <a:pt x="1163" y="2944"/>
                    <a:pt x="1218" y="2845"/>
                    <a:pt x="1274" y="2745"/>
                  </a:cubicBezTo>
                  <a:cubicBezTo>
                    <a:pt x="1281" y="2732"/>
                    <a:pt x="1287" y="2719"/>
                    <a:pt x="1272" y="2711"/>
                  </a:cubicBezTo>
                  <a:cubicBezTo>
                    <a:pt x="1258" y="2703"/>
                    <a:pt x="1248" y="2711"/>
                    <a:pt x="1241" y="2725"/>
                  </a:cubicBezTo>
                  <a:cubicBezTo>
                    <a:pt x="1186" y="2825"/>
                    <a:pt x="1130" y="2925"/>
                    <a:pt x="1074" y="3025"/>
                  </a:cubicBezTo>
                  <a:cubicBezTo>
                    <a:pt x="1041" y="3084"/>
                    <a:pt x="1046" y="3146"/>
                    <a:pt x="1090" y="3200"/>
                  </a:cubicBezTo>
                  <a:cubicBezTo>
                    <a:pt x="1092" y="3202"/>
                    <a:pt x="1092" y="3206"/>
                    <a:pt x="1093" y="3210"/>
                  </a:cubicBezTo>
                  <a:cubicBezTo>
                    <a:pt x="1092" y="3209"/>
                    <a:pt x="1090" y="3209"/>
                    <a:pt x="1089" y="3209"/>
                  </a:cubicBezTo>
                  <a:cubicBezTo>
                    <a:pt x="952" y="3209"/>
                    <a:pt x="814" y="3209"/>
                    <a:pt x="677" y="3209"/>
                  </a:cubicBezTo>
                  <a:cubicBezTo>
                    <a:pt x="676" y="3209"/>
                    <a:pt x="674" y="3209"/>
                    <a:pt x="673" y="3210"/>
                  </a:cubicBezTo>
                  <a:cubicBezTo>
                    <a:pt x="652" y="3218"/>
                    <a:pt x="651" y="3231"/>
                    <a:pt x="669" y="3244"/>
                  </a:cubicBezTo>
                  <a:cubicBezTo>
                    <a:pt x="671" y="3245"/>
                    <a:pt x="671" y="3245"/>
                    <a:pt x="671" y="3245"/>
                  </a:cubicBezTo>
                  <a:cubicBezTo>
                    <a:pt x="671" y="3245"/>
                    <a:pt x="673" y="3245"/>
                    <a:pt x="673" y="3245"/>
                  </a:cubicBezTo>
                  <a:cubicBezTo>
                    <a:pt x="681" y="3245"/>
                    <a:pt x="689" y="3246"/>
                    <a:pt x="697" y="3246"/>
                  </a:cubicBezTo>
                  <a:cubicBezTo>
                    <a:pt x="1710" y="3246"/>
                    <a:pt x="2724" y="3246"/>
                    <a:pt x="3737" y="3246"/>
                  </a:cubicBezTo>
                  <a:cubicBezTo>
                    <a:pt x="3745" y="3246"/>
                    <a:pt x="3753" y="3245"/>
                    <a:pt x="3761" y="3245"/>
                  </a:cubicBezTo>
                  <a:cubicBezTo>
                    <a:pt x="3763" y="3244"/>
                    <a:pt x="3765" y="3242"/>
                    <a:pt x="3767" y="3241"/>
                  </a:cubicBezTo>
                  <a:cubicBezTo>
                    <a:pt x="3779" y="3228"/>
                    <a:pt x="3777" y="3218"/>
                    <a:pt x="3761" y="3210"/>
                  </a:cubicBezTo>
                  <a:cubicBezTo>
                    <a:pt x="3758" y="3210"/>
                    <a:pt x="3756" y="3210"/>
                    <a:pt x="3753" y="3209"/>
                  </a:cubicBezTo>
                  <a:cubicBezTo>
                    <a:pt x="3701" y="3209"/>
                    <a:pt x="3649" y="3209"/>
                    <a:pt x="3597" y="3208"/>
                  </a:cubicBezTo>
                  <a:cubicBezTo>
                    <a:pt x="3690" y="3157"/>
                    <a:pt x="3716" y="3042"/>
                    <a:pt x="3661" y="2956"/>
                  </a:cubicBezTo>
                  <a:cubicBezTo>
                    <a:pt x="3645" y="2930"/>
                    <a:pt x="3632" y="2903"/>
                    <a:pt x="3617" y="2876"/>
                  </a:cubicBezTo>
                  <a:cubicBezTo>
                    <a:pt x="3543" y="2744"/>
                    <a:pt x="3470" y="2613"/>
                    <a:pt x="3397" y="2481"/>
                  </a:cubicBezTo>
                  <a:cubicBezTo>
                    <a:pt x="3404" y="2480"/>
                    <a:pt x="3412" y="2477"/>
                    <a:pt x="3419" y="2477"/>
                  </a:cubicBezTo>
                  <a:cubicBezTo>
                    <a:pt x="3513" y="2477"/>
                    <a:pt x="3606" y="2477"/>
                    <a:pt x="3699" y="2477"/>
                  </a:cubicBezTo>
                  <a:cubicBezTo>
                    <a:pt x="3778" y="2477"/>
                    <a:pt x="3857" y="2477"/>
                    <a:pt x="3935" y="2477"/>
                  </a:cubicBezTo>
                  <a:cubicBezTo>
                    <a:pt x="3972" y="2477"/>
                    <a:pt x="3996" y="2452"/>
                    <a:pt x="3993" y="2419"/>
                  </a:cubicBezTo>
                  <a:cubicBezTo>
                    <a:pt x="3991" y="2393"/>
                    <a:pt x="3965" y="2373"/>
                    <a:pt x="3932" y="2373"/>
                  </a:cubicBezTo>
                  <a:cubicBezTo>
                    <a:pt x="3869" y="2373"/>
                    <a:pt x="3807" y="2373"/>
                    <a:pt x="3744" y="2373"/>
                  </a:cubicBezTo>
                  <a:cubicBezTo>
                    <a:pt x="3736" y="2373"/>
                    <a:pt x="3728" y="2372"/>
                    <a:pt x="3721" y="2369"/>
                  </a:cubicBezTo>
                  <a:cubicBezTo>
                    <a:pt x="3691" y="2356"/>
                    <a:pt x="3677" y="2324"/>
                    <a:pt x="3685" y="2286"/>
                  </a:cubicBezTo>
                  <a:cubicBezTo>
                    <a:pt x="3690" y="2264"/>
                    <a:pt x="3719" y="2245"/>
                    <a:pt x="3748" y="2245"/>
                  </a:cubicBezTo>
                  <a:cubicBezTo>
                    <a:pt x="3971" y="2245"/>
                    <a:pt x="4194" y="2245"/>
                    <a:pt x="4418" y="2245"/>
                  </a:cubicBezTo>
                  <a:cubicBezTo>
                    <a:pt x="4427" y="2245"/>
                    <a:pt x="4436" y="2246"/>
                    <a:pt x="4446" y="2245"/>
                  </a:cubicBezTo>
                  <a:cubicBezTo>
                    <a:pt x="4475" y="2243"/>
                    <a:pt x="4497" y="2221"/>
                    <a:pt x="4497" y="2192"/>
                  </a:cubicBezTo>
                  <a:cubicBezTo>
                    <a:pt x="4497" y="2159"/>
                    <a:pt x="4474" y="2137"/>
                    <a:pt x="4438" y="2137"/>
                  </a:cubicBezTo>
                  <a:cubicBezTo>
                    <a:pt x="4250" y="2137"/>
                    <a:pt x="4062" y="2137"/>
                    <a:pt x="3874" y="2136"/>
                  </a:cubicBezTo>
                  <a:cubicBezTo>
                    <a:pt x="3857" y="2136"/>
                    <a:pt x="3834" y="2130"/>
                    <a:pt x="3823" y="2119"/>
                  </a:cubicBezTo>
                  <a:cubicBezTo>
                    <a:pt x="3799" y="2094"/>
                    <a:pt x="3800" y="2061"/>
                    <a:pt x="3811" y="2029"/>
                  </a:cubicBezTo>
                  <a:cubicBezTo>
                    <a:pt x="3822" y="2001"/>
                    <a:pt x="3846" y="1994"/>
                    <a:pt x="3872" y="1993"/>
                  </a:cubicBezTo>
                  <a:cubicBezTo>
                    <a:pt x="3932" y="1993"/>
                    <a:pt x="3991" y="1993"/>
                    <a:pt x="4050" y="1993"/>
                  </a:cubicBezTo>
                  <a:cubicBezTo>
                    <a:pt x="4082" y="1993"/>
                    <a:pt x="4105" y="1972"/>
                    <a:pt x="4105" y="1943"/>
                  </a:cubicBezTo>
                  <a:cubicBezTo>
                    <a:pt x="4105" y="1913"/>
                    <a:pt x="4084" y="1893"/>
                    <a:pt x="4051" y="1893"/>
                  </a:cubicBezTo>
                  <a:cubicBezTo>
                    <a:pt x="3902" y="1893"/>
                    <a:pt x="3754" y="1893"/>
                    <a:pt x="3605" y="1893"/>
                  </a:cubicBezTo>
                  <a:cubicBezTo>
                    <a:pt x="3458" y="1893"/>
                    <a:pt x="3312" y="1893"/>
                    <a:pt x="3165" y="1893"/>
                  </a:cubicBezTo>
                  <a:cubicBezTo>
                    <a:pt x="3132" y="1893"/>
                    <a:pt x="3113" y="1911"/>
                    <a:pt x="3109" y="1943"/>
                  </a:cubicBezTo>
                  <a:cubicBezTo>
                    <a:pt x="3108" y="1946"/>
                    <a:pt x="3106" y="1950"/>
                    <a:pt x="3105" y="1953"/>
                  </a:cubicBezTo>
                  <a:cubicBezTo>
                    <a:pt x="3098" y="1952"/>
                    <a:pt x="3103" y="1934"/>
                    <a:pt x="3089" y="1942"/>
                  </a:cubicBezTo>
                  <a:close/>
                  <a:moveTo>
                    <a:pt x="709" y="2329"/>
                  </a:moveTo>
                  <a:cubicBezTo>
                    <a:pt x="629" y="2329"/>
                    <a:pt x="549" y="2329"/>
                    <a:pt x="469" y="2329"/>
                  </a:cubicBezTo>
                  <a:cubicBezTo>
                    <a:pt x="437" y="2329"/>
                    <a:pt x="410" y="2347"/>
                    <a:pt x="409" y="2370"/>
                  </a:cubicBezTo>
                  <a:cubicBezTo>
                    <a:pt x="409" y="2393"/>
                    <a:pt x="436" y="2413"/>
                    <a:pt x="470" y="2413"/>
                  </a:cubicBezTo>
                  <a:cubicBezTo>
                    <a:pt x="533" y="2413"/>
                    <a:pt x="596" y="2413"/>
                    <a:pt x="659" y="2413"/>
                  </a:cubicBezTo>
                  <a:cubicBezTo>
                    <a:pt x="687" y="2413"/>
                    <a:pt x="709" y="2424"/>
                    <a:pt x="721" y="2448"/>
                  </a:cubicBezTo>
                  <a:cubicBezTo>
                    <a:pt x="734" y="2474"/>
                    <a:pt x="734" y="2502"/>
                    <a:pt x="723" y="2527"/>
                  </a:cubicBezTo>
                  <a:cubicBezTo>
                    <a:pt x="713" y="2549"/>
                    <a:pt x="694" y="2560"/>
                    <a:pt x="669" y="2561"/>
                  </a:cubicBezTo>
                  <a:cubicBezTo>
                    <a:pt x="643" y="2562"/>
                    <a:pt x="621" y="2582"/>
                    <a:pt x="622" y="2602"/>
                  </a:cubicBezTo>
                  <a:cubicBezTo>
                    <a:pt x="623" y="2621"/>
                    <a:pt x="645" y="2637"/>
                    <a:pt x="669" y="2637"/>
                  </a:cubicBezTo>
                  <a:cubicBezTo>
                    <a:pt x="789" y="2637"/>
                    <a:pt x="909" y="2636"/>
                    <a:pt x="1029" y="2638"/>
                  </a:cubicBezTo>
                  <a:cubicBezTo>
                    <a:pt x="1054" y="2638"/>
                    <a:pt x="1069" y="2621"/>
                    <a:pt x="1072" y="2604"/>
                  </a:cubicBezTo>
                  <a:cubicBezTo>
                    <a:pt x="1076" y="2589"/>
                    <a:pt x="1057" y="2567"/>
                    <a:pt x="1037" y="2562"/>
                  </a:cubicBezTo>
                  <a:cubicBezTo>
                    <a:pt x="1005" y="2553"/>
                    <a:pt x="1005" y="2553"/>
                    <a:pt x="1005" y="2521"/>
                  </a:cubicBezTo>
                  <a:cubicBezTo>
                    <a:pt x="1005" y="2511"/>
                    <a:pt x="1005" y="2501"/>
                    <a:pt x="1005" y="2491"/>
                  </a:cubicBezTo>
                  <a:cubicBezTo>
                    <a:pt x="1006" y="2455"/>
                    <a:pt x="1036" y="2417"/>
                    <a:pt x="1071" y="2414"/>
                  </a:cubicBezTo>
                  <a:cubicBezTo>
                    <a:pt x="1102" y="2412"/>
                    <a:pt x="1133" y="2413"/>
                    <a:pt x="1164" y="2417"/>
                  </a:cubicBezTo>
                  <a:cubicBezTo>
                    <a:pt x="1196" y="2420"/>
                    <a:pt x="1222" y="2400"/>
                    <a:pt x="1221" y="2369"/>
                  </a:cubicBezTo>
                  <a:cubicBezTo>
                    <a:pt x="1221" y="2343"/>
                    <a:pt x="1201" y="2325"/>
                    <a:pt x="1172" y="2325"/>
                  </a:cubicBezTo>
                  <a:cubicBezTo>
                    <a:pt x="1088" y="2326"/>
                    <a:pt x="1005" y="2328"/>
                    <a:pt x="921" y="2329"/>
                  </a:cubicBezTo>
                  <a:cubicBezTo>
                    <a:pt x="850" y="2329"/>
                    <a:pt x="780" y="2329"/>
                    <a:pt x="709" y="2329"/>
                  </a:cubicBezTo>
                  <a:close/>
                  <a:moveTo>
                    <a:pt x="4171" y="2477"/>
                  </a:moveTo>
                  <a:cubicBezTo>
                    <a:pt x="4183" y="2477"/>
                    <a:pt x="4194" y="2478"/>
                    <a:pt x="4205" y="2477"/>
                  </a:cubicBezTo>
                  <a:cubicBezTo>
                    <a:pt x="4232" y="2476"/>
                    <a:pt x="4258" y="2454"/>
                    <a:pt x="4261" y="2431"/>
                  </a:cubicBezTo>
                  <a:cubicBezTo>
                    <a:pt x="4264" y="2407"/>
                    <a:pt x="4244" y="2379"/>
                    <a:pt x="4216" y="2375"/>
                  </a:cubicBezTo>
                  <a:cubicBezTo>
                    <a:pt x="4187" y="2372"/>
                    <a:pt x="4156" y="2373"/>
                    <a:pt x="4127" y="2378"/>
                  </a:cubicBezTo>
                  <a:cubicBezTo>
                    <a:pt x="4100" y="2382"/>
                    <a:pt x="4086" y="2409"/>
                    <a:pt x="4089" y="2433"/>
                  </a:cubicBezTo>
                  <a:cubicBezTo>
                    <a:pt x="4092" y="2456"/>
                    <a:pt x="4116" y="2476"/>
                    <a:pt x="4141" y="2477"/>
                  </a:cubicBezTo>
                  <a:cubicBezTo>
                    <a:pt x="4151" y="2477"/>
                    <a:pt x="4161" y="2477"/>
                    <a:pt x="4171" y="2477"/>
                  </a:cubicBezTo>
                  <a:close/>
                  <a:moveTo>
                    <a:pt x="1" y="2880"/>
                  </a:moveTo>
                  <a:cubicBezTo>
                    <a:pt x="0" y="2915"/>
                    <a:pt x="27" y="2942"/>
                    <a:pt x="61" y="2943"/>
                  </a:cubicBezTo>
                  <a:cubicBezTo>
                    <a:pt x="95" y="2945"/>
                    <a:pt x="125" y="2915"/>
                    <a:pt x="125" y="2881"/>
                  </a:cubicBezTo>
                  <a:cubicBezTo>
                    <a:pt x="125" y="2847"/>
                    <a:pt x="98" y="2820"/>
                    <a:pt x="63" y="2820"/>
                  </a:cubicBezTo>
                  <a:cubicBezTo>
                    <a:pt x="28" y="2820"/>
                    <a:pt x="1" y="2846"/>
                    <a:pt x="1" y="2880"/>
                  </a:cubicBezTo>
                  <a:close/>
                  <a:moveTo>
                    <a:pt x="654" y="51"/>
                  </a:moveTo>
                  <a:cubicBezTo>
                    <a:pt x="654" y="22"/>
                    <a:pt x="634" y="1"/>
                    <a:pt x="607" y="1"/>
                  </a:cubicBezTo>
                  <a:cubicBezTo>
                    <a:pt x="580" y="0"/>
                    <a:pt x="557" y="23"/>
                    <a:pt x="557" y="49"/>
                  </a:cubicBezTo>
                  <a:cubicBezTo>
                    <a:pt x="557" y="78"/>
                    <a:pt x="577" y="98"/>
                    <a:pt x="606" y="98"/>
                  </a:cubicBezTo>
                  <a:cubicBezTo>
                    <a:pt x="634" y="98"/>
                    <a:pt x="653" y="79"/>
                    <a:pt x="654" y="51"/>
                  </a:cubicBezTo>
                  <a:close/>
                  <a:moveTo>
                    <a:pt x="3497" y="1298"/>
                  </a:moveTo>
                  <a:cubicBezTo>
                    <a:pt x="3535" y="1297"/>
                    <a:pt x="3565" y="1269"/>
                    <a:pt x="3565" y="1232"/>
                  </a:cubicBezTo>
                  <a:cubicBezTo>
                    <a:pt x="3565" y="1194"/>
                    <a:pt x="3534" y="1165"/>
                    <a:pt x="3496" y="1165"/>
                  </a:cubicBezTo>
                  <a:cubicBezTo>
                    <a:pt x="3459" y="1165"/>
                    <a:pt x="3428" y="1196"/>
                    <a:pt x="3429" y="1232"/>
                  </a:cubicBezTo>
                  <a:cubicBezTo>
                    <a:pt x="3430" y="1270"/>
                    <a:pt x="3459" y="1298"/>
                    <a:pt x="3497" y="1298"/>
                  </a:cubicBezTo>
                  <a:close/>
                  <a:moveTo>
                    <a:pt x="3022" y="447"/>
                  </a:moveTo>
                  <a:cubicBezTo>
                    <a:pt x="3009" y="450"/>
                    <a:pt x="2998" y="452"/>
                    <a:pt x="2989" y="456"/>
                  </a:cubicBezTo>
                  <a:cubicBezTo>
                    <a:pt x="2984" y="458"/>
                    <a:pt x="2978" y="466"/>
                    <a:pt x="2979" y="470"/>
                  </a:cubicBezTo>
                  <a:cubicBezTo>
                    <a:pt x="2979" y="478"/>
                    <a:pt x="2982" y="487"/>
                    <a:pt x="2995" y="482"/>
                  </a:cubicBezTo>
                  <a:cubicBezTo>
                    <a:pt x="3005" y="478"/>
                    <a:pt x="3017" y="478"/>
                    <a:pt x="3028" y="476"/>
                  </a:cubicBezTo>
                  <a:cubicBezTo>
                    <a:pt x="3032" y="488"/>
                    <a:pt x="3035" y="498"/>
                    <a:pt x="3037" y="508"/>
                  </a:cubicBezTo>
                  <a:cubicBezTo>
                    <a:pt x="3038" y="520"/>
                    <a:pt x="3044" y="520"/>
                    <a:pt x="3053" y="518"/>
                  </a:cubicBezTo>
                  <a:cubicBezTo>
                    <a:pt x="3064" y="516"/>
                    <a:pt x="3067" y="511"/>
                    <a:pt x="3064" y="501"/>
                  </a:cubicBezTo>
                  <a:cubicBezTo>
                    <a:pt x="3061" y="490"/>
                    <a:pt x="3059" y="479"/>
                    <a:pt x="3056" y="468"/>
                  </a:cubicBezTo>
                  <a:cubicBezTo>
                    <a:pt x="3069" y="465"/>
                    <a:pt x="3080" y="464"/>
                    <a:pt x="3089" y="460"/>
                  </a:cubicBezTo>
                  <a:cubicBezTo>
                    <a:pt x="3094" y="458"/>
                    <a:pt x="3100" y="451"/>
                    <a:pt x="3100" y="446"/>
                  </a:cubicBezTo>
                  <a:cubicBezTo>
                    <a:pt x="3100" y="437"/>
                    <a:pt x="3094" y="430"/>
                    <a:pt x="3083" y="433"/>
                  </a:cubicBezTo>
                  <a:cubicBezTo>
                    <a:pt x="3072" y="435"/>
                    <a:pt x="3062" y="438"/>
                    <a:pt x="3050" y="441"/>
                  </a:cubicBezTo>
                  <a:cubicBezTo>
                    <a:pt x="3047" y="428"/>
                    <a:pt x="3045" y="417"/>
                    <a:pt x="3041" y="407"/>
                  </a:cubicBezTo>
                  <a:cubicBezTo>
                    <a:pt x="3038" y="402"/>
                    <a:pt x="3029" y="398"/>
                    <a:pt x="3023" y="398"/>
                  </a:cubicBezTo>
                  <a:cubicBezTo>
                    <a:pt x="3020" y="398"/>
                    <a:pt x="3014" y="408"/>
                    <a:pt x="3014" y="413"/>
                  </a:cubicBezTo>
                  <a:cubicBezTo>
                    <a:pt x="3015" y="424"/>
                    <a:pt x="3019" y="435"/>
                    <a:pt x="3022" y="447"/>
                  </a:cubicBezTo>
                  <a:close/>
                  <a:moveTo>
                    <a:pt x="557" y="2605"/>
                  </a:moveTo>
                  <a:cubicBezTo>
                    <a:pt x="557" y="2586"/>
                    <a:pt x="533" y="2562"/>
                    <a:pt x="513" y="2562"/>
                  </a:cubicBezTo>
                  <a:cubicBezTo>
                    <a:pt x="494" y="2562"/>
                    <a:pt x="470" y="2586"/>
                    <a:pt x="469" y="2605"/>
                  </a:cubicBezTo>
                  <a:cubicBezTo>
                    <a:pt x="469" y="2625"/>
                    <a:pt x="491" y="2648"/>
                    <a:pt x="512" y="2649"/>
                  </a:cubicBezTo>
                  <a:cubicBezTo>
                    <a:pt x="535" y="2650"/>
                    <a:pt x="557" y="2629"/>
                    <a:pt x="557" y="2605"/>
                  </a:cubicBezTo>
                  <a:close/>
                  <a:moveTo>
                    <a:pt x="261" y="2049"/>
                  </a:moveTo>
                  <a:cubicBezTo>
                    <a:pt x="261" y="2068"/>
                    <a:pt x="275" y="2081"/>
                    <a:pt x="294" y="2081"/>
                  </a:cubicBezTo>
                  <a:cubicBezTo>
                    <a:pt x="313" y="2081"/>
                    <a:pt x="325" y="2067"/>
                    <a:pt x="325" y="2048"/>
                  </a:cubicBezTo>
                  <a:cubicBezTo>
                    <a:pt x="325" y="2028"/>
                    <a:pt x="312" y="2015"/>
                    <a:pt x="293" y="2014"/>
                  </a:cubicBezTo>
                  <a:cubicBezTo>
                    <a:pt x="274" y="2014"/>
                    <a:pt x="261" y="2028"/>
                    <a:pt x="261" y="2049"/>
                  </a:cubicBezTo>
                  <a:close/>
                  <a:moveTo>
                    <a:pt x="3859" y="3246"/>
                  </a:moveTo>
                  <a:cubicBezTo>
                    <a:pt x="3866" y="3246"/>
                    <a:pt x="3875" y="3248"/>
                    <a:pt x="3881" y="3245"/>
                  </a:cubicBezTo>
                  <a:cubicBezTo>
                    <a:pt x="3888" y="3241"/>
                    <a:pt x="3897" y="3234"/>
                    <a:pt x="3898" y="3227"/>
                  </a:cubicBezTo>
                  <a:cubicBezTo>
                    <a:pt x="3899" y="3222"/>
                    <a:pt x="3889" y="3211"/>
                    <a:pt x="3882" y="3210"/>
                  </a:cubicBezTo>
                  <a:cubicBezTo>
                    <a:pt x="3867" y="3207"/>
                    <a:pt x="3851" y="3207"/>
                    <a:pt x="3837" y="3210"/>
                  </a:cubicBezTo>
                  <a:cubicBezTo>
                    <a:pt x="3830" y="3211"/>
                    <a:pt x="3822" y="3222"/>
                    <a:pt x="3822" y="3228"/>
                  </a:cubicBezTo>
                  <a:cubicBezTo>
                    <a:pt x="3822" y="3234"/>
                    <a:pt x="3831" y="3242"/>
                    <a:pt x="3838" y="3245"/>
                  </a:cubicBezTo>
                  <a:cubicBezTo>
                    <a:pt x="3844" y="3248"/>
                    <a:pt x="3852" y="3246"/>
                    <a:pt x="3859" y="3246"/>
                  </a:cubicBezTo>
                  <a:close/>
                  <a:moveTo>
                    <a:pt x="1422" y="2417"/>
                  </a:moveTo>
                  <a:cubicBezTo>
                    <a:pt x="1411" y="2417"/>
                    <a:pt x="1391" y="2439"/>
                    <a:pt x="1389" y="2457"/>
                  </a:cubicBezTo>
                  <a:cubicBezTo>
                    <a:pt x="1389" y="2464"/>
                    <a:pt x="1394" y="2476"/>
                    <a:pt x="1400" y="2479"/>
                  </a:cubicBezTo>
                  <a:cubicBezTo>
                    <a:pt x="1405" y="2481"/>
                    <a:pt x="1418" y="2477"/>
                    <a:pt x="1423" y="2471"/>
                  </a:cubicBezTo>
                  <a:cubicBezTo>
                    <a:pt x="1430" y="2464"/>
                    <a:pt x="1435" y="2453"/>
                    <a:pt x="1439" y="2442"/>
                  </a:cubicBezTo>
                  <a:cubicBezTo>
                    <a:pt x="1445" y="2429"/>
                    <a:pt x="1436" y="2417"/>
                    <a:pt x="1422" y="2417"/>
                  </a:cubicBezTo>
                  <a:close/>
                  <a:moveTo>
                    <a:pt x="3153" y="1586"/>
                  </a:moveTo>
                  <a:cubicBezTo>
                    <a:pt x="3154" y="1567"/>
                    <a:pt x="3136" y="1550"/>
                    <a:pt x="3114" y="1549"/>
                  </a:cubicBezTo>
                  <a:cubicBezTo>
                    <a:pt x="3093" y="1548"/>
                    <a:pt x="3073" y="1566"/>
                    <a:pt x="3073" y="1586"/>
                  </a:cubicBezTo>
                  <a:cubicBezTo>
                    <a:pt x="3073" y="1605"/>
                    <a:pt x="3092" y="1621"/>
                    <a:pt x="3113" y="1621"/>
                  </a:cubicBezTo>
                  <a:cubicBezTo>
                    <a:pt x="3135" y="1621"/>
                    <a:pt x="3153" y="1605"/>
                    <a:pt x="3153" y="1586"/>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2" name="Freeform 53">
              <a:extLst>
                <a:ext uri="{FF2B5EF4-FFF2-40B4-BE49-F238E27FC236}">
                  <a16:creationId xmlns:a16="http://schemas.microsoft.com/office/drawing/2014/main" id="{3C267854-B6FF-4F6A-9270-28B0F748ED1F}"/>
                </a:ext>
              </a:extLst>
            </p:cNvPr>
            <p:cNvSpPr>
              <a:spLocks/>
            </p:cNvSpPr>
            <p:nvPr/>
          </p:nvSpPr>
          <p:spPr bwMode="auto">
            <a:xfrm>
              <a:off x="2404070" y="4050987"/>
              <a:ext cx="1694775" cy="1059124"/>
            </a:xfrm>
            <a:custGeom>
              <a:avLst/>
              <a:gdLst>
                <a:gd name="T0" fmla="*/ 72 w 1435"/>
                <a:gd name="T1" fmla="*/ 893 h 896"/>
                <a:gd name="T2" fmla="*/ 35 w 1435"/>
                <a:gd name="T3" fmla="*/ 736 h 896"/>
                <a:gd name="T4" fmla="*/ 143 w 1435"/>
                <a:gd name="T5" fmla="*/ 540 h 896"/>
                <a:gd name="T6" fmla="*/ 349 w 1435"/>
                <a:gd name="T7" fmla="*/ 171 h 896"/>
                <a:gd name="T8" fmla="*/ 415 w 1435"/>
                <a:gd name="T9" fmla="*/ 53 h 896"/>
                <a:gd name="T10" fmla="*/ 428 w 1435"/>
                <a:gd name="T11" fmla="*/ 40 h 896"/>
                <a:gd name="T12" fmla="*/ 520 w 1435"/>
                <a:gd name="T13" fmla="*/ 153 h 896"/>
                <a:gd name="T14" fmla="*/ 629 w 1435"/>
                <a:gd name="T15" fmla="*/ 0 h 896"/>
                <a:gd name="T16" fmla="*/ 699 w 1435"/>
                <a:gd name="T17" fmla="*/ 219 h 896"/>
                <a:gd name="T18" fmla="*/ 859 w 1435"/>
                <a:gd name="T19" fmla="*/ 51 h 896"/>
                <a:gd name="T20" fmla="*/ 1031 w 1435"/>
                <a:gd name="T21" fmla="*/ 219 h 896"/>
                <a:gd name="T22" fmla="*/ 1061 w 1435"/>
                <a:gd name="T23" fmla="*/ 136 h 896"/>
                <a:gd name="T24" fmla="*/ 1074 w 1435"/>
                <a:gd name="T25" fmla="*/ 157 h 896"/>
                <a:gd name="T26" fmla="*/ 1261 w 1435"/>
                <a:gd name="T27" fmla="*/ 494 h 896"/>
                <a:gd name="T28" fmla="*/ 1398 w 1435"/>
                <a:gd name="T29" fmla="*/ 740 h 896"/>
                <a:gd name="T30" fmla="*/ 1328 w 1435"/>
                <a:gd name="T31" fmla="*/ 896 h 896"/>
                <a:gd name="T32" fmla="*/ 1313 w 1435"/>
                <a:gd name="T33" fmla="*/ 893 h 896"/>
                <a:gd name="T34" fmla="*/ 72 w 1435"/>
                <a:gd name="T35" fmla="*/ 893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5" h="896">
                  <a:moveTo>
                    <a:pt x="72" y="893"/>
                  </a:moveTo>
                  <a:cubicBezTo>
                    <a:pt x="33" y="872"/>
                    <a:pt x="0" y="799"/>
                    <a:pt x="35" y="736"/>
                  </a:cubicBezTo>
                  <a:cubicBezTo>
                    <a:pt x="71" y="671"/>
                    <a:pt x="107" y="606"/>
                    <a:pt x="143" y="540"/>
                  </a:cubicBezTo>
                  <a:cubicBezTo>
                    <a:pt x="211" y="417"/>
                    <a:pt x="280" y="294"/>
                    <a:pt x="349" y="171"/>
                  </a:cubicBezTo>
                  <a:cubicBezTo>
                    <a:pt x="370" y="132"/>
                    <a:pt x="392" y="92"/>
                    <a:pt x="415" y="53"/>
                  </a:cubicBezTo>
                  <a:cubicBezTo>
                    <a:pt x="417" y="48"/>
                    <a:pt x="423" y="44"/>
                    <a:pt x="428" y="40"/>
                  </a:cubicBezTo>
                  <a:cubicBezTo>
                    <a:pt x="458" y="77"/>
                    <a:pt x="488" y="114"/>
                    <a:pt x="520" y="153"/>
                  </a:cubicBezTo>
                  <a:cubicBezTo>
                    <a:pt x="557" y="100"/>
                    <a:pt x="592" y="51"/>
                    <a:pt x="629" y="0"/>
                  </a:cubicBezTo>
                  <a:cubicBezTo>
                    <a:pt x="652" y="74"/>
                    <a:pt x="675" y="145"/>
                    <a:pt x="699" y="219"/>
                  </a:cubicBezTo>
                  <a:cubicBezTo>
                    <a:pt x="754" y="161"/>
                    <a:pt x="806" y="107"/>
                    <a:pt x="859" y="51"/>
                  </a:cubicBezTo>
                  <a:cubicBezTo>
                    <a:pt x="917" y="108"/>
                    <a:pt x="973" y="162"/>
                    <a:pt x="1031" y="219"/>
                  </a:cubicBezTo>
                  <a:cubicBezTo>
                    <a:pt x="1042" y="189"/>
                    <a:pt x="1051" y="162"/>
                    <a:pt x="1061" y="136"/>
                  </a:cubicBezTo>
                  <a:cubicBezTo>
                    <a:pt x="1065" y="143"/>
                    <a:pt x="1070" y="150"/>
                    <a:pt x="1074" y="157"/>
                  </a:cubicBezTo>
                  <a:cubicBezTo>
                    <a:pt x="1137" y="270"/>
                    <a:pt x="1199" y="382"/>
                    <a:pt x="1261" y="494"/>
                  </a:cubicBezTo>
                  <a:cubicBezTo>
                    <a:pt x="1307" y="576"/>
                    <a:pt x="1353" y="658"/>
                    <a:pt x="1398" y="740"/>
                  </a:cubicBezTo>
                  <a:cubicBezTo>
                    <a:pt x="1435" y="806"/>
                    <a:pt x="1399" y="884"/>
                    <a:pt x="1328" y="896"/>
                  </a:cubicBezTo>
                  <a:cubicBezTo>
                    <a:pt x="1323" y="895"/>
                    <a:pt x="1318" y="893"/>
                    <a:pt x="1313" y="893"/>
                  </a:cubicBezTo>
                  <a:cubicBezTo>
                    <a:pt x="899" y="893"/>
                    <a:pt x="485" y="893"/>
                    <a:pt x="72" y="893"/>
                  </a:cubicBezTo>
                  <a:close/>
                </a:path>
              </a:pathLst>
            </a:custGeom>
            <a:solidFill>
              <a:srgbClr val="7FC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3" name="Freeform 54">
              <a:extLst>
                <a:ext uri="{FF2B5EF4-FFF2-40B4-BE49-F238E27FC236}">
                  <a16:creationId xmlns:a16="http://schemas.microsoft.com/office/drawing/2014/main" id="{DDBDCF71-4D15-4271-AE6D-05141770811B}"/>
                </a:ext>
              </a:extLst>
            </p:cNvPr>
            <p:cNvSpPr>
              <a:spLocks noEditPoints="1"/>
            </p:cNvSpPr>
            <p:nvPr/>
          </p:nvSpPr>
          <p:spPr bwMode="auto">
            <a:xfrm>
              <a:off x="1703611" y="1658414"/>
              <a:ext cx="2405888" cy="2408553"/>
            </a:xfrm>
            <a:custGeom>
              <a:avLst/>
              <a:gdLst>
                <a:gd name="T0" fmla="*/ 1011 w 2037"/>
                <a:gd name="T1" fmla="*/ 1948 h 2038"/>
                <a:gd name="T2" fmla="*/ 946 w 2037"/>
                <a:gd name="T3" fmla="*/ 2038 h 2038"/>
                <a:gd name="T4" fmla="*/ 981 w 2037"/>
                <a:gd name="T5" fmla="*/ 1933 h 2038"/>
                <a:gd name="T6" fmla="*/ 901 w 2037"/>
                <a:gd name="T7" fmla="*/ 2034 h 2038"/>
                <a:gd name="T8" fmla="*/ 426 w 2037"/>
                <a:gd name="T9" fmla="*/ 1848 h 2038"/>
                <a:gd name="T10" fmla="*/ 13 w 2037"/>
                <a:gd name="T11" fmla="*/ 1166 h 2038"/>
                <a:gd name="T12" fmla="*/ 85 w 2037"/>
                <a:gd name="T13" fmla="*/ 621 h 2038"/>
                <a:gd name="T14" fmla="*/ 500 w 2037"/>
                <a:gd name="T15" fmla="*/ 148 h 2038"/>
                <a:gd name="T16" fmla="*/ 987 w 2037"/>
                <a:gd name="T17" fmla="*/ 5 h 2038"/>
                <a:gd name="T18" fmla="*/ 1635 w 2037"/>
                <a:gd name="T19" fmla="*/ 214 h 2038"/>
                <a:gd name="T20" fmla="*/ 1905 w 2037"/>
                <a:gd name="T21" fmla="*/ 521 h 2038"/>
                <a:gd name="T22" fmla="*/ 2033 w 2037"/>
                <a:gd name="T23" fmla="*/ 936 h 2038"/>
                <a:gd name="T24" fmla="*/ 1965 w 2037"/>
                <a:gd name="T25" fmla="*/ 982 h 2038"/>
                <a:gd name="T26" fmla="*/ 1442 w 2037"/>
                <a:gd name="T27" fmla="*/ 239 h 2038"/>
                <a:gd name="T28" fmla="*/ 1124 w 2037"/>
                <a:gd name="T29" fmla="*/ 172 h 2038"/>
                <a:gd name="T30" fmla="*/ 293 w 2037"/>
                <a:gd name="T31" fmla="*/ 461 h 2038"/>
                <a:gd name="T32" fmla="*/ 225 w 2037"/>
                <a:gd name="T33" fmla="*/ 588 h 2038"/>
                <a:gd name="T34" fmla="*/ 259 w 2037"/>
                <a:gd name="T35" fmla="*/ 571 h 2038"/>
                <a:gd name="T36" fmla="*/ 798 w 2037"/>
                <a:gd name="T37" fmla="*/ 210 h 2038"/>
                <a:gd name="T38" fmla="*/ 322 w 2037"/>
                <a:gd name="T39" fmla="*/ 583 h 2038"/>
                <a:gd name="T40" fmla="*/ 318 w 2037"/>
                <a:gd name="T41" fmla="*/ 1456 h 2038"/>
                <a:gd name="T42" fmla="*/ 781 w 2037"/>
                <a:gd name="T43" fmla="*/ 1831 h 2038"/>
                <a:gd name="T44" fmla="*/ 187 w 2037"/>
                <a:gd name="T45" fmla="*/ 1336 h 2038"/>
                <a:gd name="T46" fmla="*/ 150 w 2037"/>
                <a:gd name="T47" fmla="*/ 1349 h 2038"/>
                <a:gd name="T48" fmla="*/ 973 w 2037"/>
                <a:gd name="T49" fmla="*/ 1866 h 2038"/>
                <a:gd name="T50" fmla="*/ 1041 w 2037"/>
                <a:gd name="T51" fmla="*/ 1870 h 2038"/>
                <a:gd name="T52" fmla="*/ 86 w 2037"/>
                <a:gd name="T53" fmla="*/ 981 h 2038"/>
                <a:gd name="T54" fmla="*/ 103 w 2037"/>
                <a:gd name="T55" fmla="*/ 1040 h 2038"/>
                <a:gd name="T56" fmla="*/ 125 w 2037"/>
                <a:gd name="T57" fmla="*/ 1014 h 2038"/>
                <a:gd name="T58" fmla="*/ 193 w 2037"/>
                <a:gd name="T59" fmla="*/ 694 h 2038"/>
                <a:gd name="T60" fmla="*/ 157 w 2037"/>
                <a:gd name="T61" fmla="*/ 680 h 2038"/>
                <a:gd name="T62" fmla="*/ 86 w 2037"/>
                <a:gd name="T63" fmla="*/ 981 h 2038"/>
                <a:gd name="T64" fmla="*/ 114 w 2037"/>
                <a:gd name="T65" fmla="*/ 1198 h 2038"/>
                <a:gd name="T66" fmla="*/ 110 w 2037"/>
                <a:gd name="T67" fmla="*/ 1147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37" h="2038">
                  <a:moveTo>
                    <a:pt x="1045" y="1871"/>
                  </a:moveTo>
                  <a:cubicBezTo>
                    <a:pt x="1034" y="1897"/>
                    <a:pt x="1023" y="1923"/>
                    <a:pt x="1011" y="1948"/>
                  </a:cubicBezTo>
                  <a:cubicBezTo>
                    <a:pt x="1001" y="1969"/>
                    <a:pt x="989" y="1991"/>
                    <a:pt x="976" y="2010"/>
                  </a:cubicBezTo>
                  <a:cubicBezTo>
                    <a:pt x="969" y="2021"/>
                    <a:pt x="956" y="2029"/>
                    <a:pt x="946" y="2038"/>
                  </a:cubicBezTo>
                  <a:cubicBezTo>
                    <a:pt x="959" y="2014"/>
                    <a:pt x="972" y="1989"/>
                    <a:pt x="986" y="1965"/>
                  </a:cubicBezTo>
                  <a:cubicBezTo>
                    <a:pt x="993" y="1952"/>
                    <a:pt x="995" y="1941"/>
                    <a:pt x="981" y="1933"/>
                  </a:cubicBezTo>
                  <a:cubicBezTo>
                    <a:pt x="966" y="1924"/>
                    <a:pt x="958" y="1935"/>
                    <a:pt x="952" y="1947"/>
                  </a:cubicBezTo>
                  <a:cubicBezTo>
                    <a:pt x="935" y="1976"/>
                    <a:pt x="918" y="2005"/>
                    <a:pt x="901" y="2034"/>
                  </a:cubicBezTo>
                  <a:cubicBezTo>
                    <a:pt x="856" y="2025"/>
                    <a:pt x="810" y="2017"/>
                    <a:pt x="765" y="2007"/>
                  </a:cubicBezTo>
                  <a:cubicBezTo>
                    <a:pt x="642" y="1977"/>
                    <a:pt x="529" y="1922"/>
                    <a:pt x="426" y="1848"/>
                  </a:cubicBezTo>
                  <a:cubicBezTo>
                    <a:pt x="305" y="1760"/>
                    <a:pt x="207" y="1651"/>
                    <a:pt x="133" y="1520"/>
                  </a:cubicBezTo>
                  <a:cubicBezTo>
                    <a:pt x="71" y="1409"/>
                    <a:pt x="29" y="1292"/>
                    <a:pt x="13" y="1166"/>
                  </a:cubicBezTo>
                  <a:cubicBezTo>
                    <a:pt x="6" y="1109"/>
                    <a:pt x="0" y="1052"/>
                    <a:pt x="2" y="995"/>
                  </a:cubicBezTo>
                  <a:cubicBezTo>
                    <a:pt x="6" y="866"/>
                    <a:pt x="33" y="741"/>
                    <a:pt x="85" y="621"/>
                  </a:cubicBezTo>
                  <a:cubicBezTo>
                    <a:pt x="124" y="529"/>
                    <a:pt x="176" y="446"/>
                    <a:pt x="240" y="369"/>
                  </a:cubicBezTo>
                  <a:cubicBezTo>
                    <a:pt x="314" y="281"/>
                    <a:pt x="400" y="207"/>
                    <a:pt x="500" y="148"/>
                  </a:cubicBezTo>
                  <a:cubicBezTo>
                    <a:pt x="589" y="95"/>
                    <a:pt x="683" y="56"/>
                    <a:pt x="784" y="32"/>
                  </a:cubicBezTo>
                  <a:cubicBezTo>
                    <a:pt x="851" y="17"/>
                    <a:pt x="918" y="8"/>
                    <a:pt x="987" y="5"/>
                  </a:cubicBezTo>
                  <a:cubicBezTo>
                    <a:pt x="1107" y="0"/>
                    <a:pt x="1223" y="18"/>
                    <a:pt x="1337" y="55"/>
                  </a:cubicBezTo>
                  <a:cubicBezTo>
                    <a:pt x="1445" y="91"/>
                    <a:pt x="1546" y="142"/>
                    <a:pt x="1635" y="214"/>
                  </a:cubicBezTo>
                  <a:cubicBezTo>
                    <a:pt x="1671" y="244"/>
                    <a:pt x="1707" y="273"/>
                    <a:pt x="1740" y="306"/>
                  </a:cubicBezTo>
                  <a:cubicBezTo>
                    <a:pt x="1806" y="369"/>
                    <a:pt x="1859" y="442"/>
                    <a:pt x="1905" y="521"/>
                  </a:cubicBezTo>
                  <a:cubicBezTo>
                    <a:pt x="1950" y="600"/>
                    <a:pt x="1985" y="684"/>
                    <a:pt x="2006" y="772"/>
                  </a:cubicBezTo>
                  <a:cubicBezTo>
                    <a:pt x="2018" y="826"/>
                    <a:pt x="2025" y="881"/>
                    <a:pt x="2033" y="936"/>
                  </a:cubicBezTo>
                  <a:cubicBezTo>
                    <a:pt x="2036" y="954"/>
                    <a:pt x="2036" y="972"/>
                    <a:pt x="2037" y="990"/>
                  </a:cubicBezTo>
                  <a:cubicBezTo>
                    <a:pt x="2013" y="987"/>
                    <a:pt x="1989" y="985"/>
                    <a:pt x="1965" y="982"/>
                  </a:cubicBezTo>
                  <a:cubicBezTo>
                    <a:pt x="1956" y="924"/>
                    <a:pt x="1952" y="865"/>
                    <a:pt x="1937" y="809"/>
                  </a:cubicBezTo>
                  <a:cubicBezTo>
                    <a:pt x="1864" y="540"/>
                    <a:pt x="1697" y="350"/>
                    <a:pt x="1442" y="239"/>
                  </a:cubicBezTo>
                  <a:cubicBezTo>
                    <a:pt x="1347" y="198"/>
                    <a:pt x="1247" y="178"/>
                    <a:pt x="1144" y="175"/>
                  </a:cubicBezTo>
                  <a:cubicBezTo>
                    <a:pt x="1137" y="174"/>
                    <a:pt x="1131" y="173"/>
                    <a:pt x="1124" y="172"/>
                  </a:cubicBezTo>
                  <a:cubicBezTo>
                    <a:pt x="1019" y="151"/>
                    <a:pt x="914" y="149"/>
                    <a:pt x="809" y="167"/>
                  </a:cubicBezTo>
                  <a:cubicBezTo>
                    <a:pt x="602" y="203"/>
                    <a:pt x="430" y="301"/>
                    <a:pt x="293" y="461"/>
                  </a:cubicBezTo>
                  <a:cubicBezTo>
                    <a:pt x="267" y="492"/>
                    <a:pt x="244" y="526"/>
                    <a:pt x="221" y="559"/>
                  </a:cubicBezTo>
                  <a:cubicBezTo>
                    <a:pt x="213" y="569"/>
                    <a:pt x="213" y="581"/>
                    <a:pt x="225" y="588"/>
                  </a:cubicBezTo>
                  <a:cubicBezTo>
                    <a:pt x="236" y="595"/>
                    <a:pt x="247" y="591"/>
                    <a:pt x="253" y="579"/>
                  </a:cubicBezTo>
                  <a:cubicBezTo>
                    <a:pt x="255" y="576"/>
                    <a:pt x="257" y="574"/>
                    <a:pt x="259" y="571"/>
                  </a:cubicBezTo>
                  <a:cubicBezTo>
                    <a:pt x="338" y="451"/>
                    <a:pt x="441" y="356"/>
                    <a:pt x="568" y="289"/>
                  </a:cubicBezTo>
                  <a:cubicBezTo>
                    <a:pt x="641" y="251"/>
                    <a:pt x="717" y="222"/>
                    <a:pt x="798" y="210"/>
                  </a:cubicBezTo>
                  <a:cubicBezTo>
                    <a:pt x="793" y="212"/>
                    <a:pt x="788" y="215"/>
                    <a:pt x="782" y="217"/>
                  </a:cubicBezTo>
                  <a:cubicBezTo>
                    <a:pt x="585" y="283"/>
                    <a:pt x="430" y="405"/>
                    <a:pt x="322" y="583"/>
                  </a:cubicBezTo>
                  <a:cubicBezTo>
                    <a:pt x="213" y="761"/>
                    <a:pt x="178" y="956"/>
                    <a:pt x="210" y="1161"/>
                  </a:cubicBezTo>
                  <a:cubicBezTo>
                    <a:pt x="226" y="1266"/>
                    <a:pt x="263" y="1365"/>
                    <a:pt x="318" y="1456"/>
                  </a:cubicBezTo>
                  <a:cubicBezTo>
                    <a:pt x="408" y="1605"/>
                    <a:pt x="532" y="1718"/>
                    <a:pt x="690" y="1791"/>
                  </a:cubicBezTo>
                  <a:cubicBezTo>
                    <a:pt x="720" y="1805"/>
                    <a:pt x="751" y="1817"/>
                    <a:pt x="781" y="1831"/>
                  </a:cubicBezTo>
                  <a:cubicBezTo>
                    <a:pt x="769" y="1828"/>
                    <a:pt x="756" y="1827"/>
                    <a:pt x="744" y="1823"/>
                  </a:cubicBezTo>
                  <a:cubicBezTo>
                    <a:pt x="481" y="1750"/>
                    <a:pt x="295" y="1586"/>
                    <a:pt x="187" y="1336"/>
                  </a:cubicBezTo>
                  <a:cubicBezTo>
                    <a:pt x="181" y="1323"/>
                    <a:pt x="175" y="1310"/>
                    <a:pt x="158" y="1317"/>
                  </a:cubicBezTo>
                  <a:cubicBezTo>
                    <a:pt x="142" y="1323"/>
                    <a:pt x="144" y="1336"/>
                    <a:pt x="150" y="1349"/>
                  </a:cubicBezTo>
                  <a:cubicBezTo>
                    <a:pt x="283" y="1671"/>
                    <a:pt x="591" y="1885"/>
                    <a:pt x="945" y="1890"/>
                  </a:cubicBezTo>
                  <a:cubicBezTo>
                    <a:pt x="962" y="1890"/>
                    <a:pt x="972" y="1884"/>
                    <a:pt x="973" y="1866"/>
                  </a:cubicBezTo>
                  <a:cubicBezTo>
                    <a:pt x="982" y="1867"/>
                    <a:pt x="991" y="1868"/>
                    <a:pt x="1000" y="1869"/>
                  </a:cubicBezTo>
                  <a:cubicBezTo>
                    <a:pt x="1012" y="1892"/>
                    <a:pt x="1024" y="1892"/>
                    <a:pt x="1041" y="1870"/>
                  </a:cubicBezTo>
                  <a:cubicBezTo>
                    <a:pt x="1042" y="1870"/>
                    <a:pt x="1044" y="1871"/>
                    <a:pt x="1045" y="1871"/>
                  </a:cubicBezTo>
                  <a:close/>
                  <a:moveTo>
                    <a:pt x="86" y="981"/>
                  </a:moveTo>
                  <a:cubicBezTo>
                    <a:pt x="86" y="995"/>
                    <a:pt x="85" y="1009"/>
                    <a:pt x="87" y="1023"/>
                  </a:cubicBezTo>
                  <a:cubicBezTo>
                    <a:pt x="88" y="1030"/>
                    <a:pt x="96" y="1038"/>
                    <a:pt x="103" y="1040"/>
                  </a:cubicBezTo>
                  <a:cubicBezTo>
                    <a:pt x="107" y="1042"/>
                    <a:pt x="117" y="1037"/>
                    <a:pt x="121" y="1033"/>
                  </a:cubicBezTo>
                  <a:cubicBezTo>
                    <a:pt x="125" y="1028"/>
                    <a:pt x="125" y="1020"/>
                    <a:pt x="125" y="1014"/>
                  </a:cubicBezTo>
                  <a:cubicBezTo>
                    <a:pt x="126" y="921"/>
                    <a:pt x="142" y="830"/>
                    <a:pt x="174" y="742"/>
                  </a:cubicBezTo>
                  <a:cubicBezTo>
                    <a:pt x="179" y="726"/>
                    <a:pt x="187" y="710"/>
                    <a:pt x="193" y="694"/>
                  </a:cubicBezTo>
                  <a:cubicBezTo>
                    <a:pt x="196" y="683"/>
                    <a:pt x="195" y="672"/>
                    <a:pt x="182" y="668"/>
                  </a:cubicBezTo>
                  <a:cubicBezTo>
                    <a:pt x="170" y="663"/>
                    <a:pt x="162" y="669"/>
                    <a:pt x="157" y="680"/>
                  </a:cubicBezTo>
                  <a:cubicBezTo>
                    <a:pt x="155" y="684"/>
                    <a:pt x="154" y="687"/>
                    <a:pt x="152" y="691"/>
                  </a:cubicBezTo>
                  <a:cubicBezTo>
                    <a:pt x="113" y="784"/>
                    <a:pt x="92" y="881"/>
                    <a:pt x="86" y="981"/>
                  </a:cubicBezTo>
                  <a:close/>
                  <a:moveTo>
                    <a:pt x="90" y="1160"/>
                  </a:moveTo>
                  <a:cubicBezTo>
                    <a:pt x="90" y="1185"/>
                    <a:pt x="101" y="1201"/>
                    <a:pt x="114" y="1198"/>
                  </a:cubicBezTo>
                  <a:cubicBezTo>
                    <a:pt x="121" y="1196"/>
                    <a:pt x="131" y="1186"/>
                    <a:pt x="132" y="1179"/>
                  </a:cubicBezTo>
                  <a:cubicBezTo>
                    <a:pt x="135" y="1160"/>
                    <a:pt x="123" y="1144"/>
                    <a:pt x="110" y="1147"/>
                  </a:cubicBezTo>
                  <a:cubicBezTo>
                    <a:pt x="101" y="1149"/>
                    <a:pt x="95" y="1157"/>
                    <a:pt x="90" y="1160"/>
                  </a:cubicBezTo>
                  <a:close/>
                </a:path>
              </a:pathLst>
            </a:custGeom>
            <a:solidFill>
              <a:srgbClr val="F9F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4" name="Freeform 55">
              <a:extLst>
                <a:ext uri="{FF2B5EF4-FFF2-40B4-BE49-F238E27FC236}">
                  <a16:creationId xmlns:a16="http://schemas.microsoft.com/office/drawing/2014/main" id="{74523D10-930C-499E-9244-104ABEB6C633}"/>
                </a:ext>
              </a:extLst>
            </p:cNvPr>
            <p:cNvSpPr>
              <a:spLocks/>
            </p:cNvSpPr>
            <p:nvPr/>
          </p:nvSpPr>
          <p:spPr bwMode="auto">
            <a:xfrm>
              <a:off x="3751722" y="740891"/>
              <a:ext cx="1926486" cy="69602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5" name="Freeform 56">
              <a:extLst>
                <a:ext uri="{FF2B5EF4-FFF2-40B4-BE49-F238E27FC236}">
                  <a16:creationId xmlns:a16="http://schemas.microsoft.com/office/drawing/2014/main" id="{5533CEE3-B04C-430A-9E10-5F922475CAE6}"/>
                </a:ext>
              </a:extLst>
            </p:cNvPr>
            <p:cNvSpPr>
              <a:spLocks/>
            </p:cNvSpPr>
            <p:nvPr/>
          </p:nvSpPr>
          <p:spPr bwMode="auto">
            <a:xfrm>
              <a:off x="1805706" y="3435754"/>
              <a:ext cx="3695834" cy="1724073"/>
            </a:xfrm>
            <a:custGeom>
              <a:avLst/>
              <a:gdLst>
                <a:gd name="T0" fmla="*/ 2635 w 3128"/>
                <a:gd name="T1" fmla="*/ 695 h 1459"/>
                <a:gd name="T2" fmla="*/ 2678 w 3128"/>
                <a:gd name="T3" fmla="*/ 694 h 1459"/>
                <a:gd name="T4" fmla="*/ 2731 w 3128"/>
                <a:gd name="T5" fmla="*/ 790 h 1459"/>
                <a:gd name="T6" fmla="*/ 2941 w 3128"/>
                <a:gd name="T7" fmla="*/ 1168 h 1459"/>
                <a:gd name="T8" fmla="*/ 2905 w 3128"/>
                <a:gd name="T9" fmla="*/ 1409 h 1459"/>
                <a:gd name="T10" fmla="*/ 2894 w 3128"/>
                <a:gd name="T11" fmla="*/ 1421 h 1459"/>
                <a:gd name="T12" fmla="*/ 2946 w 3128"/>
                <a:gd name="T13" fmla="*/ 1421 h 1459"/>
                <a:gd name="T14" fmla="*/ 3102 w 3128"/>
                <a:gd name="T15" fmla="*/ 1422 h 1459"/>
                <a:gd name="T16" fmla="*/ 3110 w 3128"/>
                <a:gd name="T17" fmla="*/ 1423 h 1459"/>
                <a:gd name="T18" fmla="*/ 3116 w 3128"/>
                <a:gd name="T19" fmla="*/ 1454 h 1459"/>
                <a:gd name="T20" fmla="*/ 3110 w 3128"/>
                <a:gd name="T21" fmla="*/ 1458 h 1459"/>
                <a:gd name="T22" fmla="*/ 3086 w 3128"/>
                <a:gd name="T23" fmla="*/ 1459 h 1459"/>
                <a:gd name="T24" fmla="*/ 46 w 3128"/>
                <a:gd name="T25" fmla="*/ 1459 h 1459"/>
                <a:gd name="T26" fmla="*/ 22 w 3128"/>
                <a:gd name="T27" fmla="*/ 1458 h 1459"/>
                <a:gd name="T28" fmla="*/ 18 w 3128"/>
                <a:gd name="T29" fmla="*/ 1457 h 1459"/>
                <a:gd name="T30" fmla="*/ 22 w 3128"/>
                <a:gd name="T31" fmla="*/ 1423 h 1459"/>
                <a:gd name="T32" fmla="*/ 26 w 3128"/>
                <a:gd name="T33" fmla="*/ 1422 h 1459"/>
                <a:gd name="T34" fmla="*/ 438 w 3128"/>
                <a:gd name="T35" fmla="*/ 1422 h 1459"/>
                <a:gd name="T36" fmla="*/ 442 w 3128"/>
                <a:gd name="T37" fmla="*/ 1423 h 1459"/>
                <a:gd name="T38" fmla="*/ 439 w 3128"/>
                <a:gd name="T39" fmla="*/ 1413 h 1459"/>
                <a:gd name="T40" fmla="*/ 423 w 3128"/>
                <a:gd name="T41" fmla="*/ 1238 h 1459"/>
                <a:gd name="T42" fmla="*/ 590 w 3128"/>
                <a:gd name="T43" fmla="*/ 938 h 1459"/>
                <a:gd name="T44" fmla="*/ 621 w 3128"/>
                <a:gd name="T45" fmla="*/ 924 h 1459"/>
                <a:gd name="T46" fmla="*/ 623 w 3128"/>
                <a:gd name="T47" fmla="*/ 958 h 1459"/>
                <a:gd name="T48" fmla="*/ 457 w 3128"/>
                <a:gd name="T49" fmla="*/ 1257 h 1459"/>
                <a:gd name="T50" fmla="*/ 478 w 3128"/>
                <a:gd name="T51" fmla="*/ 1395 h 1459"/>
                <a:gd name="T52" fmla="*/ 533 w 3128"/>
                <a:gd name="T53" fmla="*/ 1417 h 1459"/>
                <a:gd name="T54" fmla="*/ 579 w 3128"/>
                <a:gd name="T55" fmla="*/ 1418 h 1459"/>
                <a:gd name="T56" fmla="*/ 590 w 3128"/>
                <a:gd name="T57" fmla="*/ 1418 h 1459"/>
                <a:gd name="T58" fmla="*/ 1814 w 3128"/>
                <a:gd name="T59" fmla="*/ 1418 h 1459"/>
                <a:gd name="T60" fmla="*/ 1834 w 3128"/>
                <a:gd name="T61" fmla="*/ 1417 h 1459"/>
                <a:gd name="T62" fmla="*/ 1904 w 3128"/>
                <a:gd name="T63" fmla="*/ 1261 h 1459"/>
                <a:gd name="T64" fmla="*/ 1767 w 3128"/>
                <a:gd name="T65" fmla="*/ 1015 h 1459"/>
                <a:gd name="T66" fmla="*/ 1580 w 3128"/>
                <a:gd name="T67" fmla="*/ 678 h 1459"/>
                <a:gd name="T68" fmla="*/ 1567 w 3128"/>
                <a:gd name="T69" fmla="*/ 657 h 1459"/>
                <a:gd name="T70" fmla="*/ 1565 w 3128"/>
                <a:gd name="T71" fmla="*/ 651 h 1459"/>
                <a:gd name="T72" fmla="*/ 1265 w 3128"/>
                <a:gd name="T73" fmla="*/ 113 h 1459"/>
                <a:gd name="T74" fmla="*/ 1225 w 3128"/>
                <a:gd name="T75" fmla="*/ 73 h 1459"/>
                <a:gd name="T76" fmla="*/ 1134 w 3128"/>
                <a:gd name="T77" fmla="*/ 73 h 1459"/>
                <a:gd name="T78" fmla="*/ 1099 w 3128"/>
                <a:gd name="T79" fmla="*/ 104 h 1459"/>
                <a:gd name="T80" fmla="*/ 954 w 3128"/>
                <a:gd name="T81" fmla="*/ 366 h 1459"/>
                <a:gd name="T82" fmla="*/ 913 w 3128"/>
                <a:gd name="T83" fmla="*/ 365 h 1459"/>
                <a:gd name="T84" fmla="*/ 922 w 3128"/>
                <a:gd name="T85" fmla="*/ 341 h 1459"/>
                <a:gd name="T86" fmla="*/ 1055 w 3128"/>
                <a:gd name="T87" fmla="*/ 101 h 1459"/>
                <a:gd name="T88" fmla="*/ 1257 w 3128"/>
                <a:gd name="T89" fmla="*/ 46 h 1459"/>
                <a:gd name="T90" fmla="*/ 1270 w 3128"/>
                <a:gd name="T91" fmla="*/ 52 h 1459"/>
                <a:gd name="T92" fmla="*/ 1274 w 3128"/>
                <a:gd name="T93" fmla="*/ 58 h 1459"/>
                <a:gd name="T94" fmla="*/ 1274 w 3128"/>
                <a:gd name="T95" fmla="*/ 58 h 1459"/>
                <a:gd name="T96" fmla="*/ 1313 w 3128"/>
                <a:gd name="T97" fmla="*/ 118 h 1459"/>
                <a:gd name="T98" fmla="*/ 1374 w 3128"/>
                <a:gd name="T99" fmla="*/ 228 h 1459"/>
                <a:gd name="T100" fmla="*/ 1583 w 3128"/>
                <a:gd name="T101" fmla="*/ 602 h 1459"/>
                <a:gd name="T102" fmla="*/ 1595 w 3128"/>
                <a:gd name="T103" fmla="*/ 625 h 1459"/>
                <a:gd name="T104" fmla="*/ 1935 w 3128"/>
                <a:gd name="T105" fmla="*/ 1236 h 1459"/>
                <a:gd name="T106" fmla="*/ 1953 w 3128"/>
                <a:gd name="T107" fmla="*/ 1347 h 1459"/>
                <a:gd name="T108" fmla="*/ 1919 w 3128"/>
                <a:gd name="T109" fmla="*/ 1421 h 1459"/>
                <a:gd name="T110" fmla="*/ 1922 w 3128"/>
                <a:gd name="T111" fmla="*/ 1421 h 1459"/>
                <a:gd name="T112" fmla="*/ 1995 w 3128"/>
                <a:gd name="T113" fmla="*/ 1417 h 1459"/>
                <a:gd name="T114" fmla="*/ 2562 w 3128"/>
                <a:gd name="T115" fmla="*/ 1418 h 1459"/>
                <a:gd name="T116" fmla="*/ 2790 w 3128"/>
                <a:gd name="T117" fmla="*/ 1417 h 1459"/>
                <a:gd name="T118" fmla="*/ 2836 w 3128"/>
                <a:gd name="T119" fmla="*/ 1407 h 1459"/>
                <a:gd name="T120" fmla="*/ 2911 w 3128"/>
                <a:gd name="T121" fmla="*/ 1193 h 1459"/>
                <a:gd name="T122" fmla="*/ 2836 w 3128"/>
                <a:gd name="T123" fmla="*/ 1059 h 1459"/>
                <a:gd name="T124" fmla="*/ 2635 w 3128"/>
                <a:gd name="T125" fmla="*/ 695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8" h="1459">
                  <a:moveTo>
                    <a:pt x="2635" y="695"/>
                  </a:moveTo>
                  <a:cubicBezTo>
                    <a:pt x="2649" y="695"/>
                    <a:pt x="2663" y="695"/>
                    <a:pt x="2678" y="694"/>
                  </a:cubicBezTo>
                  <a:cubicBezTo>
                    <a:pt x="2696" y="726"/>
                    <a:pt x="2713" y="758"/>
                    <a:pt x="2731" y="790"/>
                  </a:cubicBezTo>
                  <a:cubicBezTo>
                    <a:pt x="2801" y="916"/>
                    <a:pt x="2872" y="1042"/>
                    <a:pt x="2941" y="1168"/>
                  </a:cubicBezTo>
                  <a:cubicBezTo>
                    <a:pt x="2987" y="1251"/>
                    <a:pt x="2972" y="1345"/>
                    <a:pt x="2905" y="1409"/>
                  </a:cubicBezTo>
                  <a:cubicBezTo>
                    <a:pt x="2901" y="1413"/>
                    <a:pt x="2898" y="1416"/>
                    <a:pt x="2894" y="1421"/>
                  </a:cubicBezTo>
                  <a:cubicBezTo>
                    <a:pt x="2913" y="1421"/>
                    <a:pt x="2930" y="1421"/>
                    <a:pt x="2946" y="1421"/>
                  </a:cubicBezTo>
                  <a:cubicBezTo>
                    <a:pt x="2998" y="1422"/>
                    <a:pt x="3050" y="1422"/>
                    <a:pt x="3102" y="1422"/>
                  </a:cubicBezTo>
                  <a:cubicBezTo>
                    <a:pt x="3105" y="1423"/>
                    <a:pt x="3107" y="1423"/>
                    <a:pt x="3110" y="1423"/>
                  </a:cubicBezTo>
                  <a:cubicBezTo>
                    <a:pt x="3126" y="1431"/>
                    <a:pt x="3128" y="1441"/>
                    <a:pt x="3116" y="1454"/>
                  </a:cubicBezTo>
                  <a:cubicBezTo>
                    <a:pt x="3114" y="1455"/>
                    <a:pt x="3112" y="1457"/>
                    <a:pt x="3110" y="1458"/>
                  </a:cubicBezTo>
                  <a:cubicBezTo>
                    <a:pt x="3102" y="1458"/>
                    <a:pt x="3094" y="1459"/>
                    <a:pt x="3086" y="1459"/>
                  </a:cubicBezTo>
                  <a:cubicBezTo>
                    <a:pt x="2073" y="1459"/>
                    <a:pt x="1059" y="1459"/>
                    <a:pt x="46" y="1459"/>
                  </a:cubicBezTo>
                  <a:cubicBezTo>
                    <a:pt x="38" y="1459"/>
                    <a:pt x="30" y="1458"/>
                    <a:pt x="22" y="1458"/>
                  </a:cubicBezTo>
                  <a:cubicBezTo>
                    <a:pt x="21" y="1458"/>
                    <a:pt x="19" y="1458"/>
                    <a:pt x="18" y="1457"/>
                  </a:cubicBezTo>
                  <a:cubicBezTo>
                    <a:pt x="0" y="1444"/>
                    <a:pt x="1" y="1431"/>
                    <a:pt x="22" y="1423"/>
                  </a:cubicBezTo>
                  <a:cubicBezTo>
                    <a:pt x="23" y="1422"/>
                    <a:pt x="25" y="1422"/>
                    <a:pt x="26" y="1422"/>
                  </a:cubicBezTo>
                  <a:cubicBezTo>
                    <a:pt x="163" y="1422"/>
                    <a:pt x="301" y="1422"/>
                    <a:pt x="438" y="1422"/>
                  </a:cubicBezTo>
                  <a:cubicBezTo>
                    <a:pt x="439" y="1422"/>
                    <a:pt x="441" y="1422"/>
                    <a:pt x="442" y="1423"/>
                  </a:cubicBezTo>
                  <a:cubicBezTo>
                    <a:pt x="441" y="1419"/>
                    <a:pt x="441" y="1415"/>
                    <a:pt x="439" y="1413"/>
                  </a:cubicBezTo>
                  <a:cubicBezTo>
                    <a:pt x="395" y="1359"/>
                    <a:pt x="390" y="1297"/>
                    <a:pt x="423" y="1238"/>
                  </a:cubicBezTo>
                  <a:cubicBezTo>
                    <a:pt x="479" y="1138"/>
                    <a:pt x="535" y="1038"/>
                    <a:pt x="590" y="938"/>
                  </a:cubicBezTo>
                  <a:cubicBezTo>
                    <a:pt x="597" y="924"/>
                    <a:pt x="607" y="916"/>
                    <a:pt x="621" y="924"/>
                  </a:cubicBezTo>
                  <a:cubicBezTo>
                    <a:pt x="636" y="932"/>
                    <a:pt x="630" y="945"/>
                    <a:pt x="623" y="958"/>
                  </a:cubicBezTo>
                  <a:cubicBezTo>
                    <a:pt x="567" y="1058"/>
                    <a:pt x="512" y="1157"/>
                    <a:pt x="457" y="1257"/>
                  </a:cubicBezTo>
                  <a:cubicBezTo>
                    <a:pt x="428" y="1308"/>
                    <a:pt x="435" y="1360"/>
                    <a:pt x="478" y="1395"/>
                  </a:cubicBezTo>
                  <a:cubicBezTo>
                    <a:pt x="492" y="1407"/>
                    <a:pt x="514" y="1413"/>
                    <a:pt x="533" y="1417"/>
                  </a:cubicBezTo>
                  <a:cubicBezTo>
                    <a:pt x="547" y="1421"/>
                    <a:pt x="563" y="1418"/>
                    <a:pt x="579" y="1418"/>
                  </a:cubicBezTo>
                  <a:cubicBezTo>
                    <a:pt x="582" y="1418"/>
                    <a:pt x="586" y="1418"/>
                    <a:pt x="590" y="1418"/>
                  </a:cubicBezTo>
                  <a:cubicBezTo>
                    <a:pt x="998" y="1418"/>
                    <a:pt x="1406" y="1418"/>
                    <a:pt x="1814" y="1418"/>
                  </a:cubicBezTo>
                  <a:cubicBezTo>
                    <a:pt x="1820" y="1418"/>
                    <a:pt x="1827" y="1418"/>
                    <a:pt x="1834" y="1417"/>
                  </a:cubicBezTo>
                  <a:cubicBezTo>
                    <a:pt x="1905" y="1405"/>
                    <a:pt x="1941" y="1327"/>
                    <a:pt x="1904" y="1261"/>
                  </a:cubicBezTo>
                  <a:cubicBezTo>
                    <a:pt x="1859" y="1179"/>
                    <a:pt x="1813" y="1097"/>
                    <a:pt x="1767" y="1015"/>
                  </a:cubicBezTo>
                  <a:cubicBezTo>
                    <a:pt x="1705" y="903"/>
                    <a:pt x="1643" y="791"/>
                    <a:pt x="1580" y="678"/>
                  </a:cubicBezTo>
                  <a:cubicBezTo>
                    <a:pt x="1576" y="671"/>
                    <a:pt x="1571" y="664"/>
                    <a:pt x="1567" y="657"/>
                  </a:cubicBezTo>
                  <a:cubicBezTo>
                    <a:pt x="1566" y="655"/>
                    <a:pt x="1566" y="653"/>
                    <a:pt x="1565" y="651"/>
                  </a:cubicBezTo>
                  <a:cubicBezTo>
                    <a:pt x="1465" y="471"/>
                    <a:pt x="1366" y="292"/>
                    <a:pt x="1265" y="113"/>
                  </a:cubicBezTo>
                  <a:cubicBezTo>
                    <a:pt x="1256" y="97"/>
                    <a:pt x="1238" y="86"/>
                    <a:pt x="1225" y="73"/>
                  </a:cubicBezTo>
                  <a:cubicBezTo>
                    <a:pt x="1195" y="56"/>
                    <a:pt x="1164" y="57"/>
                    <a:pt x="1134" y="73"/>
                  </a:cubicBezTo>
                  <a:cubicBezTo>
                    <a:pt x="1122" y="83"/>
                    <a:pt x="1106" y="91"/>
                    <a:pt x="1099" y="104"/>
                  </a:cubicBezTo>
                  <a:cubicBezTo>
                    <a:pt x="1050" y="191"/>
                    <a:pt x="1002" y="278"/>
                    <a:pt x="954" y="366"/>
                  </a:cubicBezTo>
                  <a:cubicBezTo>
                    <a:pt x="937" y="388"/>
                    <a:pt x="925" y="388"/>
                    <a:pt x="913" y="365"/>
                  </a:cubicBezTo>
                  <a:cubicBezTo>
                    <a:pt x="916" y="357"/>
                    <a:pt x="918" y="349"/>
                    <a:pt x="922" y="341"/>
                  </a:cubicBezTo>
                  <a:cubicBezTo>
                    <a:pt x="966" y="261"/>
                    <a:pt x="1011" y="181"/>
                    <a:pt x="1055" y="101"/>
                  </a:cubicBezTo>
                  <a:cubicBezTo>
                    <a:pt x="1100" y="21"/>
                    <a:pt x="1179" y="0"/>
                    <a:pt x="1257" y="46"/>
                  </a:cubicBezTo>
                  <a:cubicBezTo>
                    <a:pt x="1261" y="48"/>
                    <a:pt x="1266" y="50"/>
                    <a:pt x="1270" y="52"/>
                  </a:cubicBezTo>
                  <a:cubicBezTo>
                    <a:pt x="1271" y="54"/>
                    <a:pt x="1272" y="56"/>
                    <a:pt x="1274" y="58"/>
                  </a:cubicBezTo>
                  <a:cubicBezTo>
                    <a:pt x="1274" y="58"/>
                    <a:pt x="1274" y="58"/>
                    <a:pt x="1274" y="58"/>
                  </a:cubicBezTo>
                  <a:cubicBezTo>
                    <a:pt x="1287" y="78"/>
                    <a:pt x="1301" y="97"/>
                    <a:pt x="1313" y="118"/>
                  </a:cubicBezTo>
                  <a:cubicBezTo>
                    <a:pt x="1334" y="154"/>
                    <a:pt x="1354" y="191"/>
                    <a:pt x="1374" y="228"/>
                  </a:cubicBezTo>
                  <a:cubicBezTo>
                    <a:pt x="1444" y="352"/>
                    <a:pt x="1513" y="477"/>
                    <a:pt x="1583" y="602"/>
                  </a:cubicBezTo>
                  <a:cubicBezTo>
                    <a:pt x="1587" y="609"/>
                    <a:pt x="1590" y="617"/>
                    <a:pt x="1595" y="625"/>
                  </a:cubicBezTo>
                  <a:cubicBezTo>
                    <a:pt x="1708" y="829"/>
                    <a:pt x="1821" y="1033"/>
                    <a:pt x="1935" y="1236"/>
                  </a:cubicBezTo>
                  <a:cubicBezTo>
                    <a:pt x="1955" y="1272"/>
                    <a:pt x="1965" y="1309"/>
                    <a:pt x="1953" y="1347"/>
                  </a:cubicBezTo>
                  <a:cubicBezTo>
                    <a:pt x="1945" y="1373"/>
                    <a:pt x="1930" y="1397"/>
                    <a:pt x="1919" y="1421"/>
                  </a:cubicBezTo>
                  <a:cubicBezTo>
                    <a:pt x="1917" y="1421"/>
                    <a:pt x="1920" y="1421"/>
                    <a:pt x="1922" y="1421"/>
                  </a:cubicBezTo>
                  <a:cubicBezTo>
                    <a:pt x="1946" y="1420"/>
                    <a:pt x="1970" y="1419"/>
                    <a:pt x="1995" y="1417"/>
                  </a:cubicBezTo>
                  <a:cubicBezTo>
                    <a:pt x="2184" y="1418"/>
                    <a:pt x="2373" y="1418"/>
                    <a:pt x="2562" y="1418"/>
                  </a:cubicBezTo>
                  <a:cubicBezTo>
                    <a:pt x="2638" y="1418"/>
                    <a:pt x="2714" y="1418"/>
                    <a:pt x="2790" y="1417"/>
                  </a:cubicBezTo>
                  <a:cubicBezTo>
                    <a:pt x="2805" y="1414"/>
                    <a:pt x="2822" y="1413"/>
                    <a:pt x="2836" y="1407"/>
                  </a:cubicBezTo>
                  <a:cubicBezTo>
                    <a:pt x="2918" y="1375"/>
                    <a:pt x="2953" y="1274"/>
                    <a:pt x="2911" y="1193"/>
                  </a:cubicBezTo>
                  <a:cubicBezTo>
                    <a:pt x="2887" y="1148"/>
                    <a:pt x="2861" y="1104"/>
                    <a:pt x="2836" y="1059"/>
                  </a:cubicBezTo>
                  <a:cubicBezTo>
                    <a:pt x="2769" y="938"/>
                    <a:pt x="2702" y="816"/>
                    <a:pt x="2635" y="695"/>
                  </a:cubicBezTo>
                  <a:close/>
                </a:path>
              </a:pathLst>
            </a:custGeom>
            <a:solidFill>
              <a:srgbClr val="3F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6" name="Freeform 57">
              <a:extLst>
                <a:ext uri="{FF2B5EF4-FFF2-40B4-BE49-F238E27FC236}">
                  <a16:creationId xmlns:a16="http://schemas.microsoft.com/office/drawing/2014/main" id="{D8DA723E-4E60-4B99-AE34-2A917DC5F096}"/>
                </a:ext>
              </a:extLst>
            </p:cNvPr>
            <p:cNvSpPr>
              <a:spLocks/>
            </p:cNvSpPr>
            <p:nvPr/>
          </p:nvSpPr>
          <p:spPr bwMode="auto">
            <a:xfrm>
              <a:off x="2909218" y="3521869"/>
              <a:ext cx="747512" cy="788351"/>
            </a:xfrm>
            <a:custGeom>
              <a:avLst/>
              <a:gdLst>
                <a:gd name="T0" fmla="*/ 291 w 633"/>
                <a:gd name="T1" fmla="*/ 0 h 667"/>
                <a:gd name="T2" fmla="*/ 331 w 633"/>
                <a:gd name="T3" fmla="*/ 40 h 667"/>
                <a:gd name="T4" fmla="*/ 631 w 633"/>
                <a:gd name="T5" fmla="*/ 578 h 667"/>
                <a:gd name="T6" fmla="*/ 633 w 633"/>
                <a:gd name="T7" fmla="*/ 584 h 667"/>
                <a:gd name="T8" fmla="*/ 603 w 633"/>
                <a:gd name="T9" fmla="*/ 667 h 667"/>
                <a:gd name="T10" fmla="*/ 431 w 633"/>
                <a:gd name="T11" fmla="*/ 499 h 667"/>
                <a:gd name="T12" fmla="*/ 271 w 633"/>
                <a:gd name="T13" fmla="*/ 667 h 667"/>
                <a:gd name="T14" fmla="*/ 201 w 633"/>
                <a:gd name="T15" fmla="*/ 448 h 667"/>
                <a:gd name="T16" fmla="*/ 92 w 633"/>
                <a:gd name="T17" fmla="*/ 601 h 667"/>
                <a:gd name="T18" fmla="*/ 0 w 633"/>
                <a:gd name="T19" fmla="*/ 488 h 667"/>
                <a:gd name="T20" fmla="*/ 196 w 633"/>
                <a:gd name="T21" fmla="*/ 137 h 667"/>
                <a:gd name="T22" fmla="*/ 264 w 633"/>
                <a:gd name="T23" fmla="*/ 18 h 667"/>
                <a:gd name="T24" fmla="*/ 291 w 633"/>
                <a:gd name="T25"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3" h="667">
                  <a:moveTo>
                    <a:pt x="291" y="0"/>
                  </a:moveTo>
                  <a:cubicBezTo>
                    <a:pt x="304" y="13"/>
                    <a:pt x="322" y="24"/>
                    <a:pt x="331" y="40"/>
                  </a:cubicBezTo>
                  <a:cubicBezTo>
                    <a:pt x="432" y="219"/>
                    <a:pt x="531" y="398"/>
                    <a:pt x="631" y="578"/>
                  </a:cubicBezTo>
                  <a:cubicBezTo>
                    <a:pt x="632" y="580"/>
                    <a:pt x="632" y="582"/>
                    <a:pt x="633" y="584"/>
                  </a:cubicBezTo>
                  <a:cubicBezTo>
                    <a:pt x="623" y="610"/>
                    <a:pt x="614" y="637"/>
                    <a:pt x="603" y="667"/>
                  </a:cubicBezTo>
                  <a:cubicBezTo>
                    <a:pt x="545" y="610"/>
                    <a:pt x="489" y="556"/>
                    <a:pt x="431" y="499"/>
                  </a:cubicBezTo>
                  <a:cubicBezTo>
                    <a:pt x="378" y="555"/>
                    <a:pt x="326" y="609"/>
                    <a:pt x="271" y="667"/>
                  </a:cubicBezTo>
                  <a:cubicBezTo>
                    <a:pt x="247" y="593"/>
                    <a:pt x="224" y="522"/>
                    <a:pt x="201" y="448"/>
                  </a:cubicBezTo>
                  <a:cubicBezTo>
                    <a:pt x="164" y="499"/>
                    <a:pt x="129" y="548"/>
                    <a:pt x="92" y="601"/>
                  </a:cubicBezTo>
                  <a:cubicBezTo>
                    <a:pt x="60" y="562"/>
                    <a:pt x="30" y="525"/>
                    <a:pt x="0" y="488"/>
                  </a:cubicBezTo>
                  <a:cubicBezTo>
                    <a:pt x="65" y="371"/>
                    <a:pt x="131" y="254"/>
                    <a:pt x="196" y="137"/>
                  </a:cubicBezTo>
                  <a:cubicBezTo>
                    <a:pt x="218" y="97"/>
                    <a:pt x="240" y="57"/>
                    <a:pt x="264" y="18"/>
                  </a:cubicBezTo>
                  <a:cubicBezTo>
                    <a:pt x="269" y="10"/>
                    <a:pt x="282" y="6"/>
                    <a:pt x="291" y="0"/>
                  </a:cubicBezTo>
                  <a:close/>
                </a:path>
              </a:pathLst>
            </a:custGeom>
            <a:solidFill>
              <a:srgbClr val="CEE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7" name="Freeform 58">
              <a:extLst>
                <a:ext uri="{FF2B5EF4-FFF2-40B4-BE49-F238E27FC236}">
                  <a16:creationId xmlns:a16="http://schemas.microsoft.com/office/drawing/2014/main" id="{FAF9D6EA-A341-4574-913B-8741DB23B90F}"/>
                </a:ext>
              </a:extLst>
            </p:cNvPr>
            <p:cNvSpPr>
              <a:spLocks/>
            </p:cNvSpPr>
            <p:nvPr/>
          </p:nvSpPr>
          <p:spPr bwMode="auto">
            <a:xfrm>
              <a:off x="1954853" y="1835083"/>
              <a:ext cx="2782307" cy="2008164"/>
            </a:xfrm>
            <a:custGeom>
              <a:avLst/>
              <a:gdLst>
                <a:gd name="T0" fmla="*/ 2355 w 2355"/>
                <a:gd name="T1" fmla="*/ 1700 h 1700"/>
                <a:gd name="T2" fmla="*/ 2313 w 2355"/>
                <a:gd name="T3" fmla="*/ 1700 h 1700"/>
                <a:gd name="T4" fmla="*/ 2273 w 2355"/>
                <a:gd name="T5" fmla="*/ 1629 h 1700"/>
                <a:gd name="T6" fmla="*/ 2175 w 2355"/>
                <a:gd name="T7" fmla="*/ 1451 h 1700"/>
                <a:gd name="T8" fmla="*/ 1898 w 2355"/>
                <a:gd name="T9" fmla="*/ 953 h 1700"/>
                <a:gd name="T10" fmla="*/ 1788 w 2355"/>
                <a:gd name="T11" fmla="*/ 874 h 1700"/>
                <a:gd name="T12" fmla="*/ 1641 w 2355"/>
                <a:gd name="T13" fmla="*/ 952 h 1700"/>
                <a:gd name="T14" fmla="*/ 1449 w 2355"/>
                <a:gd name="T15" fmla="*/ 1298 h 1700"/>
                <a:gd name="T16" fmla="*/ 1416 w 2355"/>
                <a:gd name="T17" fmla="*/ 1317 h 1700"/>
                <a:gd name="T18" fmla="*/ 1414 w 2355"/>
                <a:gd name="T19" fmla="*/ 1279 h 1700"/>
                <a:gd name="T20" fmla="*/ 1546 w 2355"/>
                <a:gd name="T21" fmla="*/ 1042 h 1700"/>
                <a:gd name="T22" fmla="*/ 1556 w 2355"/>
                <a:gd name="T23" fmla="*/ 1013 h 1700"/>
                <a:gd name="T24" fmla="*/ 1560 w 2355"/>
                <a:gd name="T25" fmla="*/ 760 h 1700"/>
                <a:gd name="T26" fmla="*/ 1239 w 2355"/>
                <a:gd name="T27" fmla="*/ 212 h 1700"/>
                <a:gd name="T28" fmla="*/ 786 w 2355"/>
                <a:gd name="T29" fmla="*/ 46 h 1700"/>
                <a:gd name="T30" fmla="*/ 585 w 2355"/>
                <a:gd name="T31" fmla="*/ 61 h 1700"/>
                <a:gd name="T32" fmla="*/ 355 w 2355"/>
                <a:gd name="T33" fmla="*/ 140 h 1700"/>
                <a:gd name="T34" fmla="*/ 46 w 2355"/>
                <a:gd name="T35" fmla="*/ 422 h 1700"/>
                <a:gd name="T36" fmla="*/ 40 w 2355"/>
                <a:gd name="T37" fmla="*/ 430 h 1700"/>
                <a:gd name="T38" fmla="*/ 12 w 2355"/>
                <a:gd name="T39" fmla="*/ 439 h 1700"/>
                <a:gd name="T40" fmla="*/ 8 w 2355"/>
                <a:gd name="T41" fmla="*/ 410 h 1700"/>
                <a:gd name="T42" fmla="*/ 80 w 2355"/>
                <a:gd name="T43" fmla="*/ 312 h 1700"/>
                <a:gd name="T44" fmla="*/ 596 w 2355"/>
                <a:gd name="T45" fmla="*/ 18 h 1700"/>
                <a:gd name="T46" fmla="*/ 911 w 2355"/>
                <a:gd name="T47" fmla="*/ 23 h 1700"/>
                <a:gd name="T48" fmla="*/ 931 w 2355"/>
                <a:gd name="T49" fmla="*/ 26 h 1700"/>
                <a:gd name="T50" fmla="*/ 938 w 2355"/>
                <a:gd name="T51" fmla="*/ 29 h 1700"/>
                <a:gd name="T52" fmla="*/ 1523 w 2355"/>
                <a:gd name="T53" fmla="*/ 502 h 1700"/>
                <a:gd name="T54" fmla="*/ 1591 w 2355"/>
                <a:gd name="T55" fmla="*/ 700 h 1700"/>
                <a:gd name="T56" fmla="*/ 1608 w 2355"/>
                <a:gd name="T57" fmla="*/ 931 h 1700"/>
                <a:gd name="T58" fmla="*/ 1617 w 2355"/>
                <a:gd name="T59" fmla="*/ 914 h 1700"/>
                <a:gd name="T60" fmla="*/ 1752 w 2355"/>
                <a:gd name="T61" fmla="*/ 833 h 1700"/>
                <a:gd name="T62" fmla="*/ 1824 w 2355"/>
                <a:gd name="T63" fmla="*/ 841 h 1700"/>
                <a:gd name="T64" fmla="*/ 1868 w 2355"/>
                <a:gd name="T65" fmla="*/ 861 h 1700"/>
                <a:gd name="T66" fmla="*/ 1939 w 2355"/>
                <a:gd name="T67" fmla="*/ 946 h 1700"/>
                <a:gd name="T68" fmla="*/ 2148 w 2355"/>
                <a:gd name="T69" fmla="*/ 1322 h 1700"/>
                <a:gd name="T70" fmla="*/ 2291 w 2355"/>
                <a:gd name="T71" fmla="*/ 1579 h 1700"/>
                <a:gd name="T72" fmla="*/ 2303 w 2355"/>
                <a:gd name="T73" fmla="*/ 1602 h 1700"/>
                <a:gd name="T74" fmla="*/ 2355 w 2355"/>
                <a:gd name="T75" fmla="*/ 170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55" h="1700">
                  <a:moveTo>
                    <a:pt x="2355" y="1700"/>
                  </a:moveTo>
                  <a:cubicBezTo>
                    <a:pt x="2341" y="1700"/>
                    <a:pt x="2327" y="1700"/>
                    <a:pt x="2313" y="1700"/>
                  </a:cubicBezTo>
                  <a:cubicBezTo>
                    <a:pt x="2300" y="1676"/>
                    <a:pt x="2286" y="1652"/>
                    <a:pt x="2273" y="1629"/>
                  </a:cubicBezTo>
                  <a:cubicBezTo>
                    <a:pt x="2240" y="1570"/>
                    <a:pt x="2208" y="1510"/>
                    <a:pt x="2175" y="1451"/>
                  </a:cubicBezTo>
                  <a:cubicBezTo>
                    <a:pt x="2083" y="1285"/>
                    <a:pt x="1990" y="1119"/>
                    <a:pt x="1898" y="953"/>
                  </a:cubicBezTo>
                  <a:cubicBezTo>
                    <a:pt x="1874" y="909"/>
                    <a:pt x="1839" y="880"/>
                    <a:pt x="1788" y="874"/>
                  </a:cubicBezTo>
                  <a:cubicBezTo>
                    <a:pt x="1721" y="867"/>
                    <a:pt x="1673" y="895"/>
                    <a:pt x="1641" y="952"/>
                  </a:cubicBezTo>
                  <a:cubicBezTo>
                    <a:pt x="1576" y="1067"/>
                    <a:pt x="1512" y="1182"/>
                    <a:pt x="1449" y="1298"/>
                  </a:cubicBezTo>
                  <a:cubicBezTo>
                    <a:pt x="1441" y="1312"/>
                    <a:pt x="1433" y="1321"/>
                    <a:pt x="1416" y="1317"/>
                  </a:cubicBezTo>
                  <a:cubicBezTo>
                    <a:pt x="1403" y="1305"/>
                    <a:pt x="1407" y="1293"/>
                    <a:pt x="1414" y="1279"/>
                  </a:cubicBezTo>
                  <a:cubicBezTo>
                    <a:pt x="1458" y="1200"/>
                    <a:pt x="1502" y="1121"/>
                    <a:pt x="1546" y="1042"/>
                  </a:cubicBezTo>
                  <a:cubicBezTo>
                    <a:pt x="1551" y="1033"/>
                    <a:pt x="1555" y="1023"/>
                    <a:pt x="1556" y="1013"/>
                  </a:cubicBezTo>
                  <a:cubicBezTo>
                    <a:pt x="1571" y="929"/>
                    <a:pt x="1573" y="844"/>
                    <a:pt x="1560" y="760"/>
                  </a:cubicBezTo>
                  <a:cubicBezTo>
                    <a:pt x="1528" y="534"/>
                    <a:pt x="1420" y="351"/>
                    <a:pt x="1239" y="212"/>
                  </a:cubicBezTo>
                  <a:cubicBezTo>
                    <a:pt x="1106" y="110"/>
                    <a:pt x="953" y="56"/>
                    <a:pt x="786" y="46"/>
                  </a:cubicBezTo>
                  <a:cubicBezTo>
                    <a:pt x="718" y="42"/>
                    <a:pt x="651" y="45"/>
                    <a:pt x="585" y="61"/>
                  </a:cubicBezTo>
                  <a:cubicBezTo>
                    <a:pt x="504" y="73"/>
                    <a:pt x="428" y="102"/>
                    <a:pt x="355" y="140"/>
                  </a:cubicBezTo>
                  <a:cubicBezTo>
                    <a:pt x="228" y="207"/>
                    <a:pt x="125" y="302"/>
                    <a:pt x="46" y="422"/>
                  </a:cubicBezTo>
                  <a:cubicBezTo>
                    <a:pt x="44" y="425"/>
                    <a:pt x="42" y="427"/>
                    <a:pt x="40" y="430"/>
                  </a:cubicBezTo>
                  <a:cubicBezTo>
                    <a:pt x="34" y="442"/>
                    <a:pt x="23" y="446"/>
                    <a:pt x="12" y="439"/>
                  </a:cubicBezTo>
                  <a:cubicBezTo>
                    <a:pt x="0" y="432"/>
                    <a:pt x="0" y="420"/>
                    <a:pt x="8" y="410"/>
                  </a:cubicBezTo>
                  <a:cubicBezTo>
                    <a:pt x="31" y="377"/>
                    <a:pt x="54" y="343"/>
                    <a:pt x="80" y="312"/>
                  </a:cubicBezTo>
                  <a:cubicBezTo>
                    <a:pt x="217" y="152"/>
                    <a:pt x="389" y="54"/>
                    <a:pt x="596" y="18"/>
                  </a:cubicBezTo>
                  <a:cubicBezTo>
                    <a:pt x="701" y="0"/>
                    <a:pt x="806" y="2"/>
                    <a:pt x="911" y="23"/>
                  </a:cubicBezTo>
                  <a:cubicBezTo>
                    <a:pt x="918" y="24"/>
                    <a:pt x="924" y="25"/>
                    <a:pt x="931" y="26"/>
                  </a:cubicBezTo>
                  <a:cubicBezTo>
                    <a:pt x="933" y="27"/>
                    <a:pt x="936" y="28"/>
                    <a:pt x="938" y="29"/>
                  </a:cubicBezTo>
                  <a:cubicBezTo>
                    <a:pt x="1206" y="96"/>
                    <a:pt x="1402" y="254"/>
                    <a:pt x="1523" y="502"/>
                  </a:cubicBezTo>
                  <a:cubicBezTo>
                    <a:pt x="1553" y="564"/>
                    <a:pt x="1569" y="634"/>
                    <a:pt x="1591" y="700"/>
                  </a:cubicBezTo>
                  <a:cubicBezTo>
                    <a:pt x="1603" y="776"/>
                    <a:pt x="1613" y="853"/>
                    <a:pt x="1608" y="931"/>
                  </a:cubicBezTo>
                  <a:cubicBezTo>
                    <a:pt x="1611" y="925"/>
                    <a:pt x="1614" y="919"/>
                    <a:pt x="1617" y="914"/>
                  </a:cubicBezTo>
                  <a:cubicBezTo>
                    <a:pt x="1651" y="868"/>
                    <a:pt x="1696" y="842"/>
                    <a:pt x="1752" y="833"/>
                  </a:cubicBezTo>
                  <a:cubicBezTo>
                    <a:pt x="1776" y="836"/>
                    <a:pt x="1800" y="838"/>
                    <a:pt x="1824" y="841"/>
                  </a:cubicBezTo>
                  <a:cubicBezTo>
                    <a:pt x="1839" y="848"/>
                    <a:pt x="1853" y="854"/>
                    <a:pt x="1868" y="861"/>
                  </a:cubicBezTo>
                  <a:cubicBezTo>
                    <a:pt x="1898" y="884"/>
                    <a:pt x="1921" y="913"/>
                    <a:pt x="1939" y="946"/>
                  </a:cubicBezTo>
                  <a:cubicBezTo>
                    <a:pt x="2008" y="1072"/>
                    <a:pt x="2078" y="1197"/>
                    <a:pt x="2148" y="1322"/>
                  </a:cubicBezTo>
                  <a:cubicBezTo>
                    <a:pt x="2195" y="1408"/>
                    <a:pt x="2243" y="1493"/>
                    <a:pt x="2291" y="1579"/>
                  </a:cubicBezTo>
                  <a:cubicBezTo>
                    <a:pt x="2295" y="1586"/>
                    <a:pt x="2299" y="1594"/>
                    <a:pt x="2303" y="1602"/>
                  </a:cubicBezTo>
                  <a:cubicBezTo>
                    <a:pt x="2320" y="1635"/>
                    <a:pt x="2338" y="1667"/>
                    <a:pt x="2355" y="1700"/>
                  </a:cubicBezTo>
                  <a:close/>
                </a:path>
              </a:pathLst>
            </a:custGeom>
            <a:solidFill>
              <a:srgbClr val="3E3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Freeform 59">
              <a:extLst>
                <a:ext uri="{FF2B5EF4-FFF2-40B4-BE49-F238E27FC236}">
                  <a16:creationId xmlns:a16="http://schemas.microsoft.com/office/drawing/2014/main" id="{9767A77C-E7A9-4BCD-82F2-2920AD858BC2}"/>
                </a:ext>
              </a:extLst>
            </p:cNvPr>
            <p:cNvSpPr>
              <a:spLocks/>
            </p:cNvSpPr>
            <p:nvPr/>
          </p:nvSpPr>
          <p:spPr bwMode="auto">
            <a:xfrm>
              <a:off x="2103113" y="475444"/>
              <a:ext cx="960579" cy="369317"/>
            </a:xfrm>
            <a:custGeom>
              <a:avLst/>
              <a:gdLst>
                <a:gd name="T0" fmla="*/ 300 w 813"/>
                <a:gd name="T1" fmla="*/ 4 h 313"/>
                <a:gd name="T2" fmla="*/ 512 w 813"/>
                <a:gd name="T3" fmla="*/ 4 h 313"/>
                <a:gd name="T4" fmla="*/ 763 w 813"/>
                <a:gd name="T5" fmla="*/ 0 h 313"/>
                <a:gd name="T6" fmla="*/ 812 w 813"/>
                <a:gd name="T7" fmla="*/ 44 h 313"/>
                <a:gd name="T8" fmla="*/ 755 w 813"/>
                <a:gd name="T9" fmla="*/ 92 h 313"/>
                <a:gd name="T10" fmla="*/ 662 w 813"/>
                <a:gd name="T11" fmla="*/ 89 h 313"/>
                <a:gd name="T12" fmla="*/ 596 w 813"/>
                <a:gd name="T13" fmla="*/ 166 h 313"/>
                <a:gd name="T14" fmla="*/ 596 w 813"/>
                <a:gd name="T15" fmla="*/ 196 h 313"/>
                <a:gd name="T16" fmla="*/ 628 w 813"/>
                <a:gd name="T17" fmla="*/ 237 h 313"/>
                <a:gd name="T18" fmla="*/ 663 w 813"/>
                <a:gd name="T19" fmla="*/ 279 h 313"/>
                <a:gd name="T20" fmla="*/ 620 w 813"/>
                <a:gd name="T21" fmla="*/ 313 h 313"/>
                <a:gd name="T22" fmla="*/ 260 w 813"/>
                <a:gd name="T23" fmla="*/ 312 h 313"/>
                <a:gd name="T24" fmla="*/ 213 w 813"/>
                <a:gd name="T25" fmla="*/ 277 h 313"/>
                <a:gd name="T26" fmla="*/ 260 w 813"/>
                <a:gd name="T27" fmla="*/ 236 h 313"/>
                <a:gd name="T28" fmla="*/ 314 w 813"/>
                <a:gd name="T29" fmla="*/ 202 h 313"/>
                <a:gd name="T30" fmla="*/ 312 w 813"/>
                <a:gd name="T31" fmla="*/ 123 h 313"/>
                <a:gd name="T32" fmla="*/ 250 w 813"/>
                <a:gd name="T33" fmla="*/ 88 h 313"/>
                <a:gd name="T34" fmla="*/ 61 w 813"/>
                <a:gd name="T35" fmla="*/ 88 h 313"/>
                <a:gd name="T36" fmla="*/ 0 w 813"/>
                <a:gd name="T37" fmla="*/ 45 h 313"/>
                <a:gd name="T38" fmla="*/ 60 w 813"/>
                <a:gd name="T39" fmla="*/ 4 h 313"/>
                <a:gd name="T40" fmla="*/ 300 w 813"/>
                <a:gd name="T41" fmla="*/ 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3" h="313">
                  <a:moveTo>
                    <a:pt x="300" y="4"/>
                  </a:moveTo>
                  <a:cubicBezTo>
                    <a:pt x="371" y="4"/>
                    <a:pt x="441" y="4"/>
                    <a:pt x="512" y="4"/>
                  </a:cubicBezTo>
                  <a:cubicBezTo>
                    <a:pt x="596" y="3"/>
                    <a:pt x="679" y="1"/>
                    <a:pt x="763" y="0"/>
                  </a:cubicBezTo>
                  <a:cubicBezTo>
                    <a:pt x="792" y="0"/>
                    <a:pt x="812" y="18"/>
                    <a:pt x="812" y="44"/>
                  </a:cubicBezTo>
                  <a:cubicBezTo>
                    <a:pt x="813" y="75"/>
                    <a:pt x="787" y="95"/>
                    <a:pt x="755" y="92"/>
                  </a:cubicBezTo>
                  <a:cubicBezTo>
                    <a:pt x="724" y="88"/>
                    <a:pt x="693" y="87"/>
                    <a:pt x="662" y="89"/>
                  </a:cubicBezTo>
                  <a:cubicBezTo>
                    <a:pt x="627" y="92"/>
                    <a:pt x="597" y="130"/>
                    <a:pt x="596" y="166"/>
                  </a:cubicBezTo>
                  <a:cubicBezTo>
                    <a:pt x="596" y="176"/>
                    <a:pt x="596" y="186"/>
                    <a:pt x="596" y="196"/>
                  </a:cubicBezTo>
                  <a:cubicBezTo>
                    <a:pt x="596" y="228"/>
                    <a:pt x="596" y="228"/>
                    <a:pt x="628" y="237"/>
                  </a:cubicBezTo>
                  <a:cubicBezTo>
                    <a:pt x="648" y="242"/>
                    <a:pt x="667" y="264"/>
                    <a:pt x="663" y="279"/>
                  </a:cubicBezTo>
                  <a:cubicBezTo>
                    <a:pt x="660" y="296"/>
                    <a:pt x="645" y="313"/>
                    <a:pt x="620" y="313"/>
                  </a:cubicBezTo>
                  <a:cubicBezTo>
                    <a:pt x="500" y="311"/>
                    <a:pt x="380" y="312"/>
                    <a:pt x="260" y="312"/>
                  </a:cubicBezTo>
                  <a:cubicBezTo>
                    <a:pt x="236" y="312"/>
                    <a:pt x="214" y="296"/>
                    <a:pt x="213" y="277"/>
                  </a:cubicBezTo>
                  <a:cubicBezTo>
                    <a:pt x="212" y="257"/>
                    <a:pt x="234" y="237"/>
                    <a:pt x="260" y="236"/>
                  </a:cubicBezTo>
                  <a:cubicBezTo>
                    <a:pt x="285" y="235"/>
                    <a:pt x="304" y="224"/>
                    <a:pt x="314" y="202"/>
                  </a:cubicBezTo>
                  <a:cubicBezTo>
                    <a:pt x="325" y="177"/>
                    <a:pt x="325" y="149"/>
                    <a:pt x="312" y="123"/>
                  </a:cubicBezTo>
                  <a:cubicBezTo>
                    <a:pt x="300" y="99"/>
                    <a:pt x="278" y="88"/>
                    <a:pt x="250" y="88"/>
                  </a:cubicBezTo>
                  <a:cubicBezTo>
                    <a:pt x="187" y="88"/>
                    <a:pt x="124" y="88"/>
                    <a:pt x="61" y="88"/>
                  </a:cubicBezTo>
                  <a:cubicBezTo>
                    <a:pt x="27" y="88"/>
                    <a:pt x="0" y="68"/>
                    <a:pt x="0" y="45"/>
                  </a:cubicBezTo>
                  <a:cubicBezTo>
                    <a:pt x="1" y="22"/>
                    <a:pt x="28" y="4"/>
                    <a:pt x="60" y="4"/>
                  </a:cubicBezTo>
                  <a:cubicBezTo>
                    <a:pt x="140" y="4"/>
                    <a:pt x="220" y="4"/>
                    <a:pt x="300"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Freeform 60">
              <a:extLst>
                <a:ext uri="{FF2B5EF4-FFF2-40B4-BE49-F238E27FC236}">
                  <a16:creationId xmlns:a16="http://schemas.microsoft.com/office/drawing/2014/main" id="{4BFE6510-9DE9-401D-84AF-103417B403EA}"/>
                </a:ext>
              </a:extLst>
            </p:cNvPr>
            <p:cNvSpPr>
              <a:spLocks/>
            </p:cNvSpPr>
            <p:nvPr/>
          </p:nvSpPr>
          <p:spPr bwMode="auto">
            <a:xfrm>
              <a:off x="4969759" y="4256065"/>
              <a:ext cx="457207" cy="858485"/>
            </a:xfrm>
            <a:custGeom>
              <a:avLst/>
              <a:gdLst>
                <a:gd name="T0" fmla="*/ 268 w 387"/>
                <a:gd name="T1" fmla="*/ 727 h 727"/>
                <a:gd name="T2" fmla="*/ 216 w 387"/>
                <a:gd name="T3" fmla="*/ 727 h 727"/>
                <a:gd name="T4" fmla="*/ 227 w 387"/>
                <a:gd name="T5" fmla="*/ 715 h 727"/>
                <a:gd name="T6" fmla="*/ 263 w 387"/>
                <a:gd name="T7" fmla="*/ 474 h 727"/>
                <a:gd name="T8" fmla="*/ 53 w 387"/>
                <a:gd name="T9" fmla="*/ 96 h 727"/>
                <a:gd name="T10" fmla="*/ 0 w 387"/>
                <a:gd name="T11" fmla="*/ 0 h 727"/>
                <a:gd name="T12" fmla="*/ 68 w 387"/>
                <a:gd name="T13" fmla="*/ 0 h 727"/>
                <a:gd name="T14" fmla="*/ 288 w 387"/>
                <a:gd name="T15" fmla="*/ 395 h 727"/>
                <a:gd name="T16" fmla="*/ 332 w 387"/>
                <a:gd name="T17" fmla="*/ 475 h 727"/>
                <a:gd name="T18" fmla="*/ 268 w 387"/>
                <a:gd name="T19" fmla="*/ 727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7" h="727">
                  <a:moveTo>
                    <a:pt x="268" y="727"/>
                  </a:moveTo>
                  <a:cubicBezTo>
                    <a:pt x="252" y="727"/>
                    <a:pt x="235" y="727"/>
                    <a:pt x="216" y="727"/>
                  </a:cubicBezTo>
                  <a:cubicBezTo>
                    <a:pt x="220" y="722"/>
                    <a:pt x="223" y="719"/>
                    <a:pt x="227" y="715"/>
                  </a:cubicBezTo>
                  <a:cubicBezTo>
                    <a:pt x="294" y="651"/>
                    <a:pt x="309" y="557"/>
                    <a:pt x="263" y="474"/>
                  </a:cubicBezTo>
                  <a:cubicBezTo>
                    <a:pt x="194" y="348"/>
                    <a:pt x="123" y="222"/>
                    <a:pt x="53" y="96"/>
                  </a:cubicBezTo>
                  <a:cubicBezTo>
                    <a:pt x="35" y="64"/>
                    <a:pt x="18" y="32"/>
                    <a:pt x="0" y="0"/>
                  </a:cubicBezTo>
                  <a:cubicBezTo>
                    <a:pt x="22" y="0"/>
                    <a:pt x="45" y="0"/>
                    <a:pt x="68" y="0"/>
                  </a:cubicBezTo>
                  <a:cubicBezTo>
                    <a:pt x="141" y="132"/>
                    <a:pt x="214" y="263"/>
                    <a:pt x="288" y="395"/>
                  </a:cubicBezTo>
                  <a:cubicBezTo>
                    <a:pt x="303" y="422"/>
                    <a:pt x="316" y="449"/>
                    <a:pt x="332" y="475"/>
                  </a:cubicBezTo>
                  <a:cubicBezTo>
                    <a:pt x="387" y="561"/>
                    <a:pt x="361" y="676"/>
                    <a:pt x="268" y="727"/>
                  </a:cubicBezTo>
                  <a:close/>
                </a:path>
              </a:pathLst>
            </a:custGeom>
            <a:solidFill>
              <a:srgbClr val="7FC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Freeform 61">
              <a:extLst>
                <a:ext uri="{FF2B5EF4-FFF2-40B4-BE49-F238E27FC236}">
                  <a16:creationId xmlns:a16="http://schemas.microsoft.com/office/drawing/2014/main" id="{7721DC25-5DC2-4751-A198-C701C5F33188}"/>
                </a:ext>
              </a:extLst>
            </p:cNvPr>
            <p:cNvSpPr>
              <a:spLocks/>
            </p:cNvSpPr>
            <p:nvPr/>
          </p:nvSpPr>
          <p:spPr bwMode="auto">
            <a:xfrm>
              <a:off x="4161878" y="2842716"/>
              <a:ext cx="523791" cy="857598"/>
            </a:xfrm>
            <a:custGeom>
              <a:avLst/>
              <a:gdLst>
                <a:gd name="T0" fmla="*/ 423 w 444"/>
                <a:gd name="T1" fmla="*/ 726 h 726"/>
                <a:gd name="T2" fmla="*/ 280 w 444"/>
                <a:gd name="T3" fmla="*/ 469 h 726"/>
                <a:gd name="T4" fmla="*/ 71 w 444"/>
                <a:gd name="T5" fmla="*/ 93 h 726"/>
                <a:gd name="T6" fmla="*/ 0 w 444"/>
                <a:gd name="T7" fmla="*/ 8 h 726"/>
                <a:gd name="T8" fmla="*/ 15 w 444"/>
                <a:gd name="T9" fmla="*/ 1 h 726"/>
                <a:gd name="T10" fmla="*/ 118 w 444"/>
                <a:gd name="T11" fmla="*/ 62 h 726"/>
                <a:gd name="T12" fmla="*/ 153 w 444"/>
                <a:gd name="T13" fmla="*/ 130 h 726"/>
                <a:gd name="T14" fmla="*/ 271 w 444"/>
                <a:gd name="T15" fmla="*/ 342 h 726"/>
                <a:gd name="T16" fmla="*/ 438 w 444"/>
                <a:gd name="T17" fmla="*/ 644 h 726"/>
                <a:gd name="T18" fmla="*/ 444 w 444"/>
                <a:gd name="T19" fmla="*/ 657 h 726"/>
                <a:gd name="T20" fmla="*/ 423 w 444"/>
                <a:gd name="T21" fmla="*/ 726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726">
                  <a:moveTo>
                    <a:pt x="423" y="726"/>
                  </a:moveTo>
                  <a:cubicBezTo>
                    <a:pt x="375" y="640"/>
                    <a:pt x="327" y="555"/>
                    <a:pt x="280" y="469"/>
                  </a:cubicBezTo>
                  <a:cubicBezTo>
                    <a:pt x="210" y="344"/>
                    <a:pt x="140" y="219"/>
                    <a:pt x="71" y="93"/>
                  </a:cubicBezTo>
                  <a:cubicBezTo>
                    <a:pt x="53" y="60"/>
                    <a:pt x="30" y="31"/>
                    <a:pt x="0" y="8"/>
                  </a:cubicBezTo>
                  <a:cubicBezTo>
                    <a:pt x="5" y="6"/>
                    <a:pt x="10" y="0"/>
                    <a:pt x="15" y="1"/>
                  </a:cubicBezTo>
                  <a:cubicBezTo>
                    <a:pt x="58" y="6"/>
                    <a:pt x="93" y="27"/>
                    <a:pt x="118" y="62"/>
                  </a:cubicBezTo>
                  <a:cubicBezTo>
                    <a:pt x="133" y="82"/>
                    <a:pt x="141" y="107"/>
                    <a:pt x="153" y="130"/>
                  </a:cubicBezTo>
                  <a:cubicBezTo>
                    <a:pt x="192" y="201"/>
                    <a:pt x="232" y="271"/>
                    <a:pt x="271" y="342"/>
                  </a:cubicBezTo>
                  <a:cubicBezTo>
                    <a:pt x="327" y="443"/>
                    <a:pt x="382" y="544"/>
                    <a:pt x="438" y="644"/>
                  </a:cubicBezTo>
                  <a:cubicBezTo>
                    <a:pt x="440" y="649"/>
                    <a:pt x="442" y="653"/>
                    <a:pt x="444" y="657"/>
                  </a:cubicBezTo>
                  <a:cubicBezTo>
                    <a:pt x="437" y="680"/>
                    <a:pt x="430" y="703"/>
                    <a:pt x="423" y="726"/>
                  </a:cubicBezTo>
                  <a:close/>
                </a:path>
              </a:pathLst>
            </a:custGeom>
            <a:solidFill>
              <a:srgbClr val="CFE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Freeform 62">
              <a:extLst>
                <a:ext uri="{FF2B5EF4-FFF2-40B4-BE49-F238E27FC236}">
                  <a16:creationId xmlns:a16="http://schemas.microsoft.com/office/drawing/2014/main" id="{BFCD8475-35BE-4F78-83D0-CEC9E1774358}"/>
                </a:ext>
              </a:extLst>
            </p:cNvPr>
            <p:cNvSpPr>
              <a:spLocks/>
            </p:cNvSpPr>
            <p:nvPr/>
          </p:nvSpPr>
          <p:spPr bwMode="auto">
            <a:xfrm>
              <a:off x="5863755" y="4126449"/>
              <a:ext cx="210404" cy="126065"/>
            </a:xfrm>
            <a:custGeom>
              <a:avLst/>
              <a:gdLst>
                <a:gd name="T0" fmla="*/ 85 w 178"/>
                <a:gd name="T1" fmla="*/ 105 h 106"/>
                <a:gd name="T2" fmla="*/ 55 w 178"/>
                <a:gd name="T3" fmla="*/ 105 h 106"/>
                <a:gd name="T4" fmla="*/ 3 w 178"/>
                <a:gd name="T5" fmla="*/ 61 h 106"/>
                <a:gd name="T6" fmla="*/ 41 w 178"/>
                <a:gd name="T7" fmla="*/ 6 h 106"/>
                <a:gd name="T8" fmla="*/ 130 w 178"/>
                <a:gd name="T9" fmla="*/ 3 h 106"/>
                <a:gd name="T10" fmla="*/ 175 w 178"/>
                <a:gd name="T11" fmla="*/ 59 h 106"/>
                <a:gd name="T12" fmla="*/ 119 w 178"/>
                <a:gd name="T13" fmla="*/ 105 h 106"/>
                <a:gd name="T14" fmla="*/ 85 w 178"/>
                <a:gd name="T15" fmla="*/ 105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8" h="106">
                  <a:moveTo>
                    <a:pt x="85" y="105"/>
                  </a:moveTo>
                  <a:cubicBezTo>
                    <a:pt x="75" y="105"/>
                    <a:pt x="65" y="105"/>
                    <a:pt x="55" y="105"/>
                  </a:cubicBezTo>
                  <a:cubicBezTo>
                    <a:pt x="30" y="104"/>
                    <a:pt x="6" y="84"/>
                    <a:pt x="3" y="61"/>
                  </a:cubicBezTo>
                  <a:cubicBezTo>
                    <a:pt x="0" y="37"/>
                    <a:pt x="14" y="10"/>
                    <a:pt x="41" y="6"/>
                  </a:cubicBezTo>
                  <a:cubicBezTo>
                    <a:pt x="70" y="1"/>
                    <a:pt x="101" y="0"/>
                    <a:pt x="130" y="3"/>
                  </a:cubicBezTo>
                  <a:cubicBezTo>
                    <a:pt x="158" y="7"/>
                    <a:pt x="178" y="35"/>
                    <a:pt x="175" y="59"/>
                  </a:cubicBezTo>
                  <a:cubicBezTo>
                    <a:pt x="172" y="82"/>
                    <a:pt x="146" y="104"/>
                    <a:pt x="119" y="105"/>
                  </a:cubicBezTo>
                  <a:cubicBezTo>
                    <a:pt x="108" y="106"/>
                    <a:pt x="97" y="105"/>
                    <a:pt x="85" y="105"/>
                  </a:cubicBezTo>
                  <a:close/>
                </a:path>
              </a:pathLst>
            </a:custGeom>
            <a:solidFill>
              <a:srgbClr val="C7E7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Freeform 63">
              <a:extLst>
                <a:ext uri="{FF2B5EF4-FFF2-40B4-BE49-F238E27FC236}">
                  <a16:creationId xmlns:a16="http://schemas.microsoft.com/office/drawing/2014/main" id="{C48DB980-D66B-42CF-9D72-F194CAC30DE2}"/>
                </a:ext>
              </a:extLst>
            </p:cNvPr>
            <p:cNvSpPr>
              <a:spLocks/>
            </p:cNvSpPr>
            <p:nvPr/>
          </p:nvSpPr>
          <p:spPr bwMode="auto">
            <a:xfrm>
              <a:off x="4660811" y="3609760"/>
              <a:ext cx="157137" cy="234375"/>
            </a:xfrm>
            <a:custGeom>
              <a:avLst/>
              <a:gdLst>
                <a:gd name="T0" fmla="*/ 0 w 133"/>
                <a:gd name="T1" fmla="*/ 77 h 199"/>
                <a:gd name="T2" fmla="*/ 21 w 133"/>
                <a:gd name="T3" fmla="*/ 8 h 199"/>
                <a:gd name="T4" fmla="*/ 37 w 133"/>
                <a:gd name="T5" fmla="*/ 19 h 199"/>
                <a:gd name="T6" fmla="*/ 57 w 133"/>
                <a:gd name="T7" fmla="*/ 55 h 199"/>
                <a:gd name="T8" fmla="*/ 61 w 133"/>
                <a:gd name="T9" fmla="*/ 59 h 199"/>
                <a:gd name="T10" fmla="*/ 61 w 133"/>
                <a:gd name="T11" fmla="*/ 59 h 199"/>
                <a:gd name="T12" fmla="*/ 73 w 133"/>
                <a:gd name="T13" fmla="*/ 86 h 199"/>
                <a:gd name="T14" fmla="*/ 133 w 133"/>
                <a:gd name="T15" fmla="*/ 199 h 199"/>
                <a:gd name="T16" fmla="*/ 64 w 133"/>
                <a:gd name="T17" fmla="*/ 198 h 199"/>
                <a:gd name="T18" fmla="*/ 12 w 133"/>
                <a:gd name="T19" fmla="*/ 100 h 199"/>
                <a:gd name="T20" fmla="*/ 0 w 133"/>
                <a:gd name="T21" fmla="*/ 7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199">
                  <a:moveTo>
                    <a:pt x="0" y="77"/>
                  </a:moveTo>
                  <a:cubicBezTo>
                    <a:pt x="7" y="54"/>
                    <a:pt x="14" y="31"/>
                    <a:pt x="21" y="8"/>
                  </a:cubicBezTo>
                  <a:cubicBezTo>
                    <a:pt x="35" y="0"/>
                    <a:pt x="30" y="18"/>
                    <a:pt x="37" y="19"/>
                  </a:cubicBezTo>
                  <a:cubicBezTo>
                    <a:pt x="43" y="31"/>
                    <a:pt x="50" y="43"/>
                    <a:pt x="57" y="55"/>
                  </a:cubicBezTo>
                  <a:cubicBezTo>
                    <a:pt x="58" y="56"/>
                    <a:pt x="60" y="58"/>
                    <a:pt x="61" y="59"/>
                  </a:cubicBezTo>
                  <a:cubicBezTo>
                    <a:pt x="61" y="59"/>
                    <a:pt x="61" y="59"/>
                    <a:pt x="61" y="59"/>
                  </a:cubicBezTo>
                  <a:cubicBezTo>
                    <a:pt x="65" y="68"/>
                    <a:pt x="69" y="77"/>
                    <a:pt x="73" y="86"/>
                  </a:cubicBezTo>
                  <a:cubicBezTo>
                    <a:pt x="93" y="123"/>
                    <a:pt x="113" y="161"/>
                    <a:pt x="133" y="199"/>
                  </a:cubicBezTo>
                  <a:cubicBezTo>
                    <a:pt x="110" y="199"/>
                    <a:pt x="87" y="198"/>
                    <a:pt x="64" y="198"/>
                  </a:cubicBezTo>
                  <a:cubicBezTo>
                    <a:pt x="47" y="165"/>
                    <a:pt x="29" y="133"/>
                    <a:pt x="12" y="100"/>
                  </a:cubicBezTo>
                  <a:cubicBezTo>
                    <a:pt x="8" y="92"/>
                    <a:pt x="4" y="84"/>
                    <a:pt x="0" y="77"/>
                  </a:cubicBezTo>
                  <a:close/>
                </a:path>
              </a:pathLst>
            </a:custGeom>
            <a:solidFill>
              <a:srgbClr val="80C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Freeform 64">
              <a:extLst>
                <a:ext uri="{FF2B5EF4-FFF2-40B4-BE49-F238E27FC236}">
                  <a16:creationId xmlns:a16="http://schemas.microsoft.com/office/drawing/2014/main" id="{6C612B27-8070-4615-A51B-C8C2BF25C554}"/>
                </a:ext>
              </a:extLst>
            </p:cNvPr>
            <p:cNvSpPr>
              <a:spLocks noEditPoints="1"/>
            </p:cNvSpPr>
            <p:nvPr/>
          </p:nvSpPr>
          <p:spPr bwMode="auto">
            <a:xfrm>
              <a:off x="1036887" y="4656455"/>
              <a:ext cx="147372" cy="147372"/>
            </a:xfrm>
            <a:custGeom>
              <a:avLst/>
              <a:gdLst>
                <a:gd name="T0" fmla="*/ 1 w 125"/>
                <a:gd name="T1" fmla="*/ 60 h 125"/>
                <a:gd name="T2" fmla="*/ 63 w 125"/>
                <a:gd name="T3" fmla="*/ 0 h 125"/>
                <a:gd name="T4" fmla="*/ 125 w 125"/>
                <a:gd name="T5" fmla="*/ 61 h 125"/>
                <a:gd name="T6" fmla="*/ 61 w 125"/>
                <a:gd name="T7" fmla="*/ 123 h 125"/>
                <a:gd name="T8" fmla="*/ 1 w 125"/>
                <a:gd name="T9" fmla="*/ 60 h 125"/>
                <a:gd name="T10" fmla="*/ 26 w 125"/>
                <a:gd name="T11" fmla="*/ 60 h 125"/>
                <a:gd name="T12" fmla="*/ 60 w 125"/>
                <a:gd name="T13" fmla="*/ 97 h 125"/>
                <a:gd name="T14" fmla="*/ 99 w 125"/>
                <a:gd name="T15" fmla="*/ 63 h 125"/>
                <a:gd name="T16" fmla="*/ 65 w 125"/>
                <a:gd name="T17" fmla="*/ 25 h 125"/>
                <a:gd name="T18" fmla="*/ 26 w 125"/>
                <a:gd name="T19"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1" y="60"/>
                  </a:moveTo>
                  <a:cubicBezTo>
                    <a:pt x="1" y="26"/>
                    <a:pt x="28" y="0"/>
                    <a:pt x="63" y="0"/>
                  </a:cubicBezTo>
                  <a:cubicBezTo>
                    <a:pt x="98" y="0"/>
                    <a:pt x="125" y="27"/>
                    <a:pt x="125" y="61"/>
                  </a:cubicBezTo>
                  <a:cubicBezTo>
                    <a:pt x="125" y="95"/>
                    <a:pt x="95" y="125"/>
                    <a:pt x="61" y="123"/>
                  </a:cubicBezTo>
                  <a:cubicBezTo>
                    <a:pt x="27" y="122"/>
                    <a:pt x="0" y="95"/>
                    <a:pt x="1" y="60"/>
                  </a:cubicBezTo>
                  <a:close/>
                  <a:moveTo>
                    <a:pt x="26" y="60"/>
                  </a:moveTo>
                  <a:cubicBezTo>
                    <a:pt x="25" y="78"/>
                    <a:pt x="41" y="96"/>
                    <a:pt x="60" y="97"/>
                  </a:cubicBezTo>
                  <a:cubicBezTo>
                    <a:pt x="81" y="98"/>
                    <a:pt x="98" y="84"/>
                    <a:pt x="99" y="63"/>
                  </a:cubicBezTo>
                  <a:cubicBezTo>
                    <a:pt x="100" y="44"/>
                    <a:pt x="84" y="27"/>
                    <a:pt x="65" y="25"/>
                  </a:cubicBezTo>
                  <a:cubicBezTo>
                    <a:pt x="46" y="24"/>
                    <a:pt x="27" y="40"/>
                    <a:pt x="26" y="60"/>
                  </a:cubicBezTo>
                  <a:close/>
                </a:path>
              </a:pathLst>
            </a:custGeom>
            <a:solidFill>
              <a:srgbClr val="1837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4" name="Freeform 66">
              <a:extLst>
                <a:ext uri="{FF2B5EF4-FFF2-40B4-BE49-F238E27FC236}">
                  <a16:creationId xmlns:a16="http://schemas.microsoft.com/office/drawing/2014/main" id="{1692E02A-7522-448B-AAB7-08CAE19EBB50}"/>
                </a:ext>
              </a:extLst>
            </p:cNvPr>
            <p:cNvSpPr>
              <a:spLocks/>
            </p:cNvSpPr>
            <p:nvPr/>
          </p:nvSpPr>
          <p:spPr bwMode="auto">
            <a:xfrm>
              <a:off x="5719934" y="5115438"/>
              <a:ext cx="261896" cy="42614"/>
            </a:xfrm>
            <a:custGeom>
              <a:avLst/>
              <a:gdLst>
                <a:gd name="T0" fmla="*/ 12 w 222"/>
                <a:gd name="T1" fmla="*/ 32 h 36"/>
                <a:gd name="T2" fmla="*/ 17 w 222"/>
                <a:gd name="T3" fmla="*/ 1 h 36"/>
                <a:gd name="T4" fmla="*/ 25 w 222"/>
                <a:gd name="T5" fmla="*/ 0 h 36"/>
                <a:gd name="T6" fmla="*/ 197 w 222"/>
                <a:gd name="T7" fmla="*/ 0 h 36"/>
                <a:gd name="T8" fmla="*/ 201 w 222"/>
                <a:gd name="T9" fmla="*/ 1 h 36"/>
                <a:gd name="T10" fmla="*/ 205 w 222"/>
                <a:gd name="T11" fmla="*/ 35 h 36"/>
                <a:gd name="T12" fmla="*/ 201 w 222"/>
                <a:gd name="T13" fmla="*/ 36 h 36"/>
                <a:gd name="T14" fmla="*/ 17 w 222"/>
                <a:gd name="T15" fmla="*/ 36 h 36"/>
                <a:gd name="T16" fmla="*/ 12 w 222"/>
                <a:gd name="T1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
                  <a:moveTo>
                    <a:pt x="12" y="32"/>
                  </a:moveTo>
                  <a:cubicBezTo>
                    <a:pt x="0" y="19"/>
                    <a:pt x="1" y="9"/>
                    <a:pt x="17" y="1"/>
                  </a:cubicBezTo>
                  <a:cubicBezTo>
                    <a:pt x="20" y="1"/>
                    <a:pt x="22" y="1"/>
                    <a:pt x="25" y="0"/>
                  </a:cubicBezTo>
                  <a:cubicBezTo>
                    <a:pt x="82" y="0"/>
                    <a:pt x="140" y="0"/>
                    <a:pt x="197" y="0"/>
                  </a:cubicBezTo>
                  <a:cubicBezTo>
                    <a:pt x="198" y="0"/>
                    <a:pt x="200" y="1"/>
                    <a:pt x="201" y="1"/>
                  </a:cubicBezTo>
                  <a:cubicBezTo>
                    <a:pt x="221" y="11"/>
                    <a:pt x="222" y="21"/>
                    <a:pt x="205" y="35"/>
                  </a:cubicBezTo>
                  <a:cubicBezTo>
                    <a:pt x="204" y="35"/>
                    <a:pt x="202" y="36"/>
                    <a:pt x="201" y="36"/>
                  </a:cubicBezTo>
                  <a:cubicBezTo>
                    <a:pt x="140" y="36"/>
                    <a:pt x="78" y="36"/>
                    <a:pt x="17" y="36"/>
                  </a:cubicBezTo>
                  <a:cubicBezTo>
                    <a:pt x="15" y="34"/>
                    <a:pt x="14" y="33"/>
                    <a:pt x="12" y="32"/>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5" name="Freeform 67">
              <a:extLst>
                <a:ext uri="{FF2B5EF4-FFF2-40B4-BE49-F238E27FC236}">
                  <a16:creationId xmlns:a16="http://schemas.microsoft.com/office/drawing/2014/main" id="{B4983005-F44A-44F4-91B3-DCA25B0CD3C5}"/>
                </a:ext>
              </a:extLst>
            </p:cNvPr>
            <p:cNvSpPr>
              <a:spLocks noEditPoints="1"/>
            </p:cNvSpPr>
            <p:nvPr/>
          </p:nvSpPr>
          <p:spPr bwMode="auto">
            <a:xfrm>
              <a:off x="5086058" y="2700671"/>
              <a:ext cx="162464" cy="157137"/>
            </a:xfrm>
            <a:custGeom>
              <a:avLst/>
              <a:gdLst>
                <a:gd name="T0" fmla="*/ 69 w 137"/>
                <a:gd name="T1" fmla="*/ 133 h 133"/>
                <a:gd name="T2" fmla="*/ 1 w 137"/>
                <a:gd name="T3" fmla="*/ 67 h 133"/>
                <a:gd name="T4" fmla="*/ 68 w 137"/>
                <a:gd name="T5" fmla="*/ 0 h 133"/>
                <a:gd name="T6" fmla="*/ 137 w 137"/>
                <a:gd name="T7" fmla="*/ 67 h 133"/>
                <a:gd name="T8" fmla="*/ 69 w 137"/>
                <a:gd name="T9" fmla="*/ 133 h 133"/>
                <a:gd name="T10" fmla="*/ 117 w 137"/>
                <a:gd name="T11" fmla="*/ 67 h 133"/>
                <a:gd name="T12" fmla="*/ 70 w 137"/>
                <a:gd name="T13" fmla="*/ 19 h 133"/>
                <a:gd name="T14" fmla="*/ 21 w 137"/>
                <a:gd name="T15" fmla="*/ 66 h 133"/>
                <a:gd name="T16" fmla="*/ 68 w 137"/>
                <a:gd name="T17" fmla="*/ 115 h 133"/>
                <a:gd name="T18" fmla="*/ 117 w 137"/>
                <a:gd name="T19"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33">
                  <a:moveTo>
                    <a:pt x="69" y="133"/>
                  </a:moveTo>
                  <a:cubicBezTo>
                    <a:pt x="31" y="133"/>
                    <a:pt x="2" y="105"/>
                    <a:pt x="1" y="67"/>
                  </a:cubicBezTo>
                  <a:cubicBezTo>
                    <a:pt x="0" y="31"/>
                    <a:pt x="31" y="0"/>
                    <a:pt x="68" y="0"/>
                  </a:cubicBezTo>
                  <a:cubicBezTo>
                    <a:pt x="106" y="0"/>
                    <a:pt x="137" y="29"/>
                    <a:pt x="137" y="67"/>
                  </a:cubicBezTo>
                  <a:cubicBezTo>
                    <a:pt x="137" y="104"/>
                    <a:pt x="107" y="132"/>
                    <a:pt x="69" y="133"/>
                  </a:cubicBezTo>
                  <a:close/>
                  <a:moveTo>
                    <a:pt x="117" y="67"/>
                  </a:moveTo>
                  <a:cubicBezTo>
                    <a:pt x="117" y="40"/>
                    <a:pt x="97" y="19"/>
                    <a:pt x="70" y="19"/>
                  </a:cubicBezTo>
                  <a:cubicBezTo>
                    <a:pt x="42" y="19"/>
                    <a:pt x="21" y="39"/>
                    <a:pt x="21" y="66"/>
                  </a:cubicBezTo>
                  <a:cubicBezTo>
                    <a:pt x="21" y="92"/>
                    <a:pt x="43" y="115"/>
                    <a:pt x="68" y="115"/>
                  </a:cubicBezTo>
                  <a:cubicBezTo>
                    <a:pt x="94" y="116"/>
                    <a:pt x="117" y="93"/>
                    <a:pt x="117" y="67"/>
                  </a:cubicBezTo>
                  <a:close/>
                </a:path>
              </a:pathLst>
            </a:custGeom>
            <a:solidFill>
              <a:srgbClr val="5BB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6" name="Freeform 68">
              <a:extLst>
                <a:ext uri="{FF2B5EF4-FFF2-40B4-BE49-F238E27FC236}">
                  <a16:creationId xmlns:a16="http://schemas.microsoft.com/office/drawing/2014/main" id="{0562BD96-8A9B-48BD-A640-5ECB6E026320}"/>
                </a:ext>
              </a:extLst>
            </p:cNvPr>
            <p:cNvSpPr>
              <a:spLocks/>
            </p:cNvSpPr>
            <p:nvPr/>
          </p:nvSpPr>
          <p:spPr bwMode="auto">
            <a:xfrm>
              <a:off x="1498533" y="5115438"/>
              <a:ext cx="227272" cy="42614"/>
            </a:xfrm>
            <a:custGeom>
              <a:avLst/>
              <a:gdLst>
                <a:gd name="T0" fmla="*/ 14 w 192"/>
                <a:gd name="T1" fmla="*/ 35 h 36"/>
                <a:gd name="T2" fmla="*/ 18 w 192"/>
                <a:gd name="T3" fmla="*/ 1 h 36"/>
                <a:gd name="T4" fmla="*/ 22 w 192"/>
                <a:gd name="T5" fmla="*/ 0 h 36"/>
                <a:gd name="T6" fmla="*/ 170 w 192"/>
                <a:gd name="T7" fmla="*/ 0 h 36"/>
                <a:gd name="T8" fmla="*/ 174 w 192"/>
                <a:gd name="T9" fmla="*/ 1 h 36"/>
                <a:gd name="T10" fmla="*/ 178 w 192"/>
                <a:gd name="T11" fmla="*/ 35 h 36"/>
                <a:gd name="T12" fmla="*/ 174 w 192"/>
                <a:gd name="T13" fmla="*/ 36 h 36"/>
                <a:gd name="T14" fmla="*/ 18 w 192"/>
                <a:gd name="T15" fmla="*/ 36 h 36"/>
                <a:gd name="T16" fmla="*/ 14 w 192"/>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36">
                  <a:moveTo>
                    <a:pt x="14" y="35"/>
                  </a:moveTo>
                  <a:cubicBezTo>
                    <a:pt x="0" y="21"/>
                    <a:pt x="1" y="12"/>
                    <a:pt x="18" y="1"/>
                  </a:cubicBezTo>
                  <a:cubicBezTo>
                    <a:pt x="19" y="1"/>
                    <a:pt x="21" y="1"/>
                    <a:pt x="22" y="0"/>
                  </a:cubicBezTo>
                  <a:cubicBezTo>
                    <a:pt x="71" y="0"/>
                    <a:pt x="121" y="0"/>
                    <a:pt x="170" y="0"/>
                  </a:cubicBezTo>
                  <a:cubicBezTo>
                    <a:pt x="171" y="1"/>
                    <a:pt x="173" y="1"/>
                    <a:pt x="174" y="1"/>
                  </a:cubicBezTo>
                  <a:cubicBezTo>
                    <a:pt x="191" y="13"/>
                    <a:pt x="192" y="21"/>
                    <a:pt x="178" y="35"/>
                  </a:cubicBezTo>
                  <a:cubicBezTo>
                    <a:pt x="177" y="35"/>
                    <a:pt x="175" y="36"/>
                    <a:pt x="174" y="36"/>
                  </a:cubicBezTo>
                  <a:cubicBezTo>
                    <a:pt x="122" y="36"/>
                    <a:pt x="70" y="36"/>
                    <a:pt x="18" y="36"/>
                  </a:cubicBezTo>
                  <a:cubicBezTo>
                    <a:pt x="17" y="35"/>
                    <a:pt x="15" y="35"/>
                    <a:pt x="14" y="35"/>
                  </a:cubicBezTo>
                  <a:close/>
                </a:path>
              </a:pathLst>
            </a:custGeom>
            <a:solidFill>
              <a:srgbClr val="3F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7" name="Freeform 69">
              <a:extLst>
                <a:ext uri="{FF2B5EF4-FFF2-40B4-BE49-F238E27FC236}">
                  <a16:creationId xmlns:a16="http://schemas.microsoft.com/office/drawing/2014/main" id="{D967F627-7942-4CCF-BB94-EAC73C97D132}"/>
                </a:ext>
              </a:extLst>
            </p:cNvPr>
            <p:cNvSpPr>
              <a:spLocks/>
            </p:cNvSpPr>
            <p:nvPr/>
          </p:nvSpPr>
          <p:spPr bwMode="auto">
            <a:xfrm>
              <a:off x="2752968" y="3932025"/>
              <a:ext cx="125177" cy="188210"/>
            </a:xfrm>
            <a:custGeom>
              <a:avLst/>
              <a:gdLst>
                <a:gd name="T0" fmla="*/ 12 w 106"/>
                <a:gd name="T1" fmla="*/ 110 h 159"/>
                <a:gd name="T2" fmla="*/ 63 w 106"/>
                <a:gd name="T3" fmla="*/ 23 h 159"/>
                <a:gd name="T4" fmla="*/ 92 w 106"/>
                <a:gd name="T5" fmla="*/ 9 h 159"/>
                <a:gd name="T6" fmla="*/ 97 w 106"/>
                <a:gd name="T7" fmla="*/ 41 h 159"/>
                <a:gd name="T8" fmla="*/ 57 w 106"/>
                <a:gd name="T9" fmla="*/ 114 h 159"/>
                <a:gd name="T10" fmla="*/ 41 w 106"/>
                <a:gd name="T11" fmla="*/ 141 h 159"/>
                <a:gd name="T12" fmla="*/ 12 w 106"/>
                <a:gd name="T13" fmla="*/ 152 h 159"/>
                <a:gd name="T14" fmla="*/ 7 w 106"/>
                <a:gd name="T15" fmla="*/ 123 h 159"/>
                <a:gd name="T16" fmla="*/ 12 w 106"/>
                <a:gd name="T17" fmla="*/ 11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59">
                  <a:moveTo>
                    <a:pt x="12" y="110"/>
                  </a:moveTo>
                  <a:cubicBezTo>
                    <a:pt x="29" y="81"/>
                    <a:pt x="46" y="52"/>
                    <a:pt x="63" y="23"/>
                  </a:cubicBezTo>
                  <a:cubicBezTo>
                    <a:pt x="69" y="11"/>
                    <a:pt x="77" y="0"/>
                    <a:pt x="92" y="9"/>
                  </a:cubicBezTo>
                  <a:cubicBezTo>
                    <a:pt x="106" y="17"/>
                    <a:pt x="104" y="28"/>
                    <a:pt x="97" y="41"/>
                  </a:cubicBezTo>
                  <a:cubicBezTo>
                    <a:pt x="83" y="65"/>
                    <a:pt x="70" y="90"/>
                    <a:pt x="57" y="114"/>
                  </a:cubicBezTo>
                  <a:cubicBezTo>
                    <a:pt x="52" y="123"/>
                    <a:pt x="45" y="132"/>
                    <a:pt x="41" y="141"/>
                  </a:cubicBezTo>
                  <a:cubicBezTo>
                    <a:pt x="34" y="154"/>
                    <a:pt x="24" y="159"/>
                    <a:pt x="12" y="152"/>
                  </a:cubicBezTo>
                  <a:cubicBezTo>
                    <a:pt x="0" y="146"/>
                    <a:pt x="1" y="134"/>
                    <a:pt x="7" y="123"/>
                  </a:cubicBezTo>
                  <a:cubicBezTo>
                    <a:pt x="9" y="119"/>
                    <a:pt x="11" y="115"/>
                    <a:pt x="12" y="110"/>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8" name="Freeform 71">
              <a:extLst>
                <a:ext uri="{FF2B5EF4-FFF2-40B4-BE49-F238E27FC236}">
                  <a16:creationId xmlns:a16="http://schemas.microsoft.com/office/drawing/2014/main" id="{2282D4D5-ADB3-450B-B972-42D99684C2EA}"/>
                </a:ext>
              </a:extLst>
            </p:cNvPr>
            <p:cNvSpPr>
              <a:spLocks/>
            </p:cNvSpPr>
            <p:nvPr/>
          </p:nvSpPr>
          <p:spPr bwMode="auto">
            <a:xfrm>
              <a:off x="1590863" y="4351058"/>
              <a:ext cx="103870" cy="103871"/>
            </a:xfrm>
            <a:custGeom>
              <a:avLst/>
              <a:gdLst>
                <a:gd name="T0" fmla="*/ 88 w 88"/>
                <a:gd name="T1" fmla="*/ 43 h 88"/>
                <a:gd name="T2" fmla="*/ 43 w 88"/>
                <a:gd name="T3" fmla="*/ 87 h 88"/>
                <a:gd name="T4" fmla="*/ 0 w 88"/>
                <a:gd name="T5" fmla="*/ 43 h 88"/>
                <a:gd name="T6" fmla="*/ 44 w 88"/>
                <a:gd name="T7" fmla="*/ 0 h 88"/>
                <a:gd name="T8" fmla="*/ 88 w 88"/>
                <a:gd name="T9" fmla="*/ 43 h 88"/>
              </a:gdLst>
              <a:ahLst/>
              <a:cxnLst>
                <a:cxn ang="0">
                  <a:pos x="T0" y="T1"/>
                </a:cxn>
                <a:cxn ang="0">
                  <a:pos x="T2" y="T3"/>
                </a:cxn>
                <a:cxn ang="0">
                  <a:pos x="T4" y="T5"/>
                </a:cxn>
                <a:cxn ang="0">
                  <a:pos x="T6" y="T7"/>
                </a:cxn>
                <a:cxn ang="0">
                  <a:pos x="T8" y="T9"/>
                </a:cxn>
              </a:cxnLst>
              <a:rect l="0" t="0" r="r" b="b"/>
              <a:pathLst>
                <a:path w="88" h="88">
                  <a:moveTo>
                    <a:pt x="88" y="43"/>
                  </a:moveTo>
                  <a:cubicBezTo>
                    <a:pt x="88" y="67"/>
                    <a:pt x="66" y="88"/>
                    <a:pt x="43" y="87"/>
                  </a:cubicBezTo>
                  <a:cubicBezTo>
                    <a:pt x="22" y="86"/>
                    <a:pt x="0" y="63"/>
                    <a:pt x="0" y="43"/>
                  </a:cubicBezTo>
                  <a:cubicBezTo>
                    <a:pt x="1" y="24"/>
                    <a:pt x="25" y="0"/>
                    <a:pt x="44" y="0"/>
                  </a:cubicBezTo>
                  <a:cubicBezTo>
                    <a:pt x="64" y="0"/>
                    <a:pt x="88" y="24"/>
                    <a:pt x="88" y="43"/>
                  </a:cubicBezTo>
                  <a:close/>
                </a:path>
              </a:pathLst>
            </a:custGeom>
            <a:solidFill>
              <a:srgbClr val="C7E7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1" name="Freeform 72">
              <a:extLst>
                <a:ext uri="{FF2B5EF4-FFF2-40B4-BE49-F238E27FC236}">
                  <a16:creationId xmlns:a16="http://schemas.microsoft.com/office/drawing/2014/main" id="{0330145C-8085-41F4-9E48-C5457AA6FB15}"/>
                </a:ext>
              </a:extLst>
            </p:cNvPr>
            <p:cNvSpPr>
              <a:spLocks/>
            </p:cNvSpPr>
            <p:nvPr/>
          </p:nvSpPr>
          <p:spPr bwMode="auto">
            <a:xfrm>
              <a:off x="2933188" y="3521869"/>
              <a:ext cx="212180" cy="347123"/>
            </a:xfrm>
            <a:custGeom>
              <a:avLst/>
              <a:gdLst>
                <a:gd name="T0" fmla="*/ 0 w 180"/>
                <a:gd name="T1" fmla="*/ 293 h 294"/>
                <a:gd name="T2" fmla="*/ 145 w 180"/>
                <a:gd name="T3" fmla="*/ 31 h 294"/>
                <a:gd name="T4" fmla="*/ 180 w 180"/>
                <a:gd name="T5" fmla="*/ 0 h 294"/>
                <a:gd name="T6" fmla="*/ 114 w 180"/>
                <a:gd name="T7" fmla="*/ 116 h 294"/>
                <a:gd name="T8" fmla="*/ 23 w 180"/>
                <a:gd name="T9" fmla="*/ 279 h 294"/>
                <a:gd name="T10" fmla="*/ 4 w 180"/>
                <a:gd name="T11" fmla="*/ 294 h 294"/>
                <a:gd name="T12" fmla="*/ 0 w 180"/>
                <a:gd name="T13" fmla="*/ 293 h 294"/>
              </a:gdLst>
              <a:ahLst/>
              <a:cxnLst>
                <a:cxn ang="0">
                  <a:pos x="T0" y="T1"/>
                </a:cxn>
                <a:cxn ang="0">
                  <a:pos x="T2" y="T3"/>
                </a:cxn>
                <a:cxn ang="0">
                  <a:pos x="T4" y="T5"/>
                </a:cxn>
                <a:cxn ang="0">
                  <a:pos x="T6" y="T7"/>
                </a:cxn>
                <a:cxn ang="0">
                  <a:pos x="T8" y="T9"/>
                </a:cxn>
                <a:cxn ang="0">
                  <a:pos x="T10" y="T11"/>
                </a:cxn>
                <a:cxn ang="0">
                  <a:pos x="T12" y="T13"/>
                </a:cxn>
              </a:cxnLst>
              <a:rect l="0" t="0" r="r" b="b"/>
              <a:pathLst>
                <a:path w="180" h="294">
                  <a:moveTo>
                    <a:pt x="0" y="293"/>
                  </a:moveTo>
                  <a:cubicBezTo>
                    <a:pt x="48" y="205"/>
                    <a:pt x="96" y="118"/>
                    <a:pt x="145" y="31"/>
                  </a:cubicBezTo>
                  <a:cubicBezTo>
                    <a:pt x="152" y="18"/>
                    <a:pt x="168" y="10"/>
                    <a:pt x="180" y="0"/>
                  </a:cubicBezTo>
                  <a:cubicBezTo>
                    <a:pt x="158" y="39"/>
                    <a:pt x="136" y="77"/>
                    <a:pt x="114" y="116"/>
                  </a:cubicBezTo>
                  <a:cubicBezTo>
                    <a:pt x="83" y="171"/>
                    <a:pt x="54" y="225"/>
                    <a:pt x="23" y="279"/>
                  </a:cubicBezTo>
                  <a:cubicBezTo>
                    <a:pt x="19" y="286"/>
                    <a:pt x="11" y="289"/>
                    <a:pt x="4" y="294"/>
                  </a:cubicBezTo>
                  <a:cubicBezTo>
                    <a:pt x="3" y="294"/>
                    <a:pt x="1" y="293"/>
                    <a:pt x="0" y="293"/>
                  </a:cubicBezTo>
                  <a:close/>
                </a:path>
              </a:pathLst>
            </a:custGeom>
            <a:solidFill>
              <a:srgbClr val="F2EB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2" name="Freeform 73">
              <a:extLst>
                <a:ext uri="{FF2B5EF4-FFF2-40B4-BE49-F238E27FC236}">
                  <a16:creationId xmlns:a16="http://schemas.microsoft.com/office/drawing/2014/main" id="{3F059616-CEB4-4A1C-B098-0E1D137FB63F}"/>
                </a:ext>
              </a:extLst>
            </p:cNvPr>
            <p:cNvSpPr>
              <a:spLocks/>
            </p:cNvSpPr>
            <p:nvPr/>
          </p:nvSpPr>
          <p:spPr bwMode="auto">
            <a:xfrm>
              <a:off x="2488410" y="5106560"/>
              <a:ext cx="1484371" cy="4439"/>
            </a:xfrm>
            <a:custGeom>
              <a:avLst/>
              <a:gdLst>
                <a:gd name="T0" fmla="*/ 1256 w 1256"/>
                <a:gd name="T1" fmla="*/ 3 h 4"/>
                <a:gd name="T2" fmla="*/ 1236 w 1256"/>
                <a:gd name="T3" fmla="*/ 4 h 4"/>
                <a:gd name="T4" fmla="*/ 12 w 1256"/>
                <a:gd name="T5" fmla="*/ 4 h 4"/>
                <a:gd name="T6" fmla="*/ 1 w 1256"/>
                <a:gd name="T7" fmla="*/ 4 h 4"/>
                <a:gd name="T8" fmla="*/ 0 w 1256"/>
                <a:gd name="T9" fmla="*/ 0 h 4"/>
                <a:gd name="T10" fmla="*/ 1241 w 1256"/>
                <a:gd name="T11" fmla="*/ 0 h 4"/>
                <a:gd name="T12" fmla="*/ 1256 w 125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1256" h="4">
                  <a:moveTo>
                    <a:pt x="1256" y="3"/>
                  </a:moveTo>
                  <a:cubicBezTo>
                    <a:pt x="1249" y="4"/>
                    <a:pt x="1242" y="4"/>
                    <a:pt x="1236" y="4"/>
                  </a:cubicBezTo>
                  <a:cubicBezTo>
                    <a:pt x="828" y="4"/>
                    <a:pt x="420" y="4"/>
                    <a:pt x="12" y="4"/>
                  </a:cubicBezTo>
                  <a:cubicBezTo>
                    <a:pt x="8" y="4"/>
                    <a:pt x="4" y="4"/>
                    <a:pt x="1" y="4"/>
                  </a:cubicBezTo>
                  <a:cubicBezTo>
                    <a:pt x="0" y="3"/>
                    <a:pt x="0" y="1"/>
                    <a:pt x="0" y="0"/>
                  </a:cubicBezTo>
                  <a:cubicBezTo>
                    <a:pt x="413" y="0"/>
                    <a:pt x="827" y="0"/>
                    <a:pt x="1241" y="0"/>
                  </a:cubicBezTo>
                  <a:cubicBezTo>
                    <a:pt x="1246" y="0"/>
                    <a:pt x="1251" y="2"/>
                    <a:pt x="1256" y="3"/>
                  </a:cubicBezTo>
                  <a:close/>
                </a:path>
              </a:pathLst>
            </a:custGeom>
            <a:solidFill>
              <a:srgbClr val="8AE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3" name="Freeform 74">
              <a:extLst>
                <a:ext uri="{FF2B5EF4-FFF2-40B4-BE49-F238E27FC236}">
                  <a16:creationId xmlns:a16="http://schemas.microsoft.com/office/drawing/2014/main" id="{D43FC996-BB40-4A54-93B4-AE076876E99D}"/>
                </a:ext>
              </a:extLst>
            </p:cNvPr>
            <p:cNvSpPr>
              <a:spLocks/>
            </p:cNvSpPr>
            <p:nvPr/>
          </p:nvSpPr>
          <p:spPr bwMode="auto">
            <a:xfrm>
              <a:off x="1344947" y="3703865"/>
              <a:ext cx="76349" cy="79013"/>
            </a:xfrm>
            <a:custGeom>
              <a:avLst/>
              <a:gdLst>
                <a:gd name="T0" fmla="*/ 0 w 64"/>
                <a:gd name="T1" fmla="*/ 35 h 67"/>
                <a:gd name="T2" fmla="*/ 32 w 64"/>
                <a:gd name="T3" fmla="*/ 0 h 67"/>
                <a:gd name="T4" fmla="*/ 64 w 64"/>
                <a:gd name="T5" fmla="*/ 34 h 67"/>
                <a:gd name="T6" fmla="*/ 33 w 64"/>
                <a:gd name="T7" fmla="*/ 67 h 67"/>
                <a:gd name="T8" fmla="*/ 0 w 64"/>
                <a:gd name="T9" fmla="*/ 35 h 67"/>
              </a:gdLst>
              <a:ahLst/>
              <a:cxnLst>
                <a:cxn ang="0">
                  <a:pos x="T0" y="T1"/>
                </a:cxn>
                <a:cxn ang="0">
                  <a:pos x="T2" y="T3"/>
                </a:cxn>
                <a:cxn ang="0">
                  <a:pos x="T4" y="T5"/>
                </a:cxn>
                <a:cxn ang="0">
                  <a:pos x="T6" y="T7"/>
                </a:cxn>
                <a:cxn ang="0">
                  <a:pos x="T8" y="T9"/>
                </a:cxn>
              </a:cxnLst>
              <a:rect l="0" t="0" r="r" b="b"/>
              <a:pathLst>
                <a:path w="64" h="67">
                  <a:moveTo>
                    <a:pt x="0" y="35"/>
                  </a:moveTo>
                  <a:cubicBezTo>
                    <a:pt x="0" y="14"/>
                    <a:pt x="13" y="0"/>
                    <a:pt x="32" y="0"/>
                  </a:cubicBezTo>
                  <a:cubicBezTo>
                    <a:pt x="51" y="1"/>
                    <a:pt x="64" y="14"/>
                    <a:pt x="64" y="34"/>
                  </a:cubicBezTo>
                  <a:cubicBezTo>
                    <a:pt x="64" y="53"/>
                    <a:pt x="52" y="67"/>
                    <a:pt x="33" y="67"/>
                  </a:cubicBezTo>
                  <a:cubicBezTo>
                    <a:pt x="14" y="67"/>
                    <a:pt x="0" y="54"/>
                    <a:pt x="0" y="35"/>
                  </a:cubicBezTo>
                  <a:close/>
                </a:path>
              </a:pathLst>
            </a:custGeom>
            <a:solidFill>
              <a:srgbClr val="DFE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4" name="Freeform 75">
              <a:extLst>
                <a:ext uri="{FF2B5EF4-FFF2-40B4-BE49-F238E27FC236}">
                  <a16:creationId xmlns:a16="http://schemas.microsoft.com/office/drawing/2014/main" id="{10F7CF99-1D6E-4357-BAB7-194E55968688}"/>
                </a:ext>
              </a:extLst>
            </p:cNvPr>
            <p:cNvSpPr>
              <a:spLocks/>
            </p:cNvSpPr>
            <p:nvPr/>
          </p:nvSpPr>
          <p:spPr bwMode="auto">
            <a:xfrm>
              <a:off x="5552143" y="5113663"/>
              <a:ext cx="90554" cy="47940"/>
            </a:xfrm>
            <a:custGeom>
              <a:avLst/>
              <a:gdLst>
                <a:gd name="T0" fmla="*/ 37 w 77"/>
                <a:gd name="T1" fmla="*/ 39 h 41"/>
                <a:gd name="T2" fmla="*/ 16 w 77"/>
                <a:gd name="T3" fmla="*/ 38 h 41"/>
                <a:gd name="T4" fmla="*/ 0 w 77"/>
                <a:gd name="T5" fmla="*/ 21 h 41"/>
                <a:gd name="T6" fmla="*/ 15 w 77"/>
                <a:gd name="T7" fmla="*/ 3 h 41"/>
                <a:gd name="T8" fmla="*/ 60 w 77"/>
                <a:gd name="T9" fmla="*/ 3 h 41"/>
                <a:gd name="T10" fmla="*/ 76 w 77"/>
                <a:gd name="T11" fmla="*/ 20 h 41"/>
                <a:gd name="T12" fmla="*/ 59 w 77"/>
                <a:gd name="T13" fmla="*/ 38 h 41"/>
                <a:gd name="T14" fmla="*/ 37 w 77"/>
                <a:gd name="T15" fmla="*/ 39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1">
                  <a:moveTo>
                    <a:pt x="37" y="39"/>
                  </a:moveTo>
                  <a:cubicBezTo>
                    <a:pt x="30" y="39"/>
                    <a:pt x="22" y="41"/>
                    <a:pt x="16" y="38"/>
                  </a:cubicBezTo>
                  <a:cubicBezTo>
                    <a:pt x="9" y="35"/>
                    <a:pt x="0" y="27"/>
                    <a:pt x="0" y="21"/>
                  </a:cubicBezTo>
                  <a:cubicBezTo>
                    <a:pt x="0" y="15"/>
                    <a:pt x="8" y="4"/>
                    <a:pt x="15" y="3"/>
                  </a:cubicBezTo>
                  <a:cubicBezTo>
                    <a:pt x="29" y="0"/>
                    <a:pt x="45" y="0"/>
                    <a:pt x="60" y="3"/>
                  </a:cubicBezTo>
                  <a:cubicBezTo>
                    <a:pt x="67" y="4"/>
                    <a:pt x="77" y="15"/>
                    <a:pt x="76" y="20"/>
                  </a:cubicBezTo>
                  <a:cubicBezTo>
                    <a:pt x="75" y="27"/>
                    <a:pt x="66" y="34"/>
                    <a:pt x="59" y="38"/>
                  </a:cubicBezTo>
                  <a:cubicBezTo>
                    <a:pt x="53" y="41"/>
                    <a:pt x="44" y="39"/>
                    <a:pt x="37" y="39"/>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5" name="Freeform 76">
              <a:extLst>
                <a:ext uri="{FF2B5EF4-FFF2-40B4-BE49-F238E27FC236}">
                  <a16:creationId xmlns:a16="http://schemas.microsoft.com/office/drawing/2014/main" id="{721E0A57-33F2-47B5-B892-2DDB0E7820B8}"/>
                </a:ext>
              </a:extLst>
            </p:cNvPr>
            <p:cNvSpPr>
              <a:spLocks/>
            </p:cNvSpPr>
            <p:nvPr/>
          </p:nvSpPr>
          <p:spPr bwMode="auto">
            <a:xfrm>
              <a:off x="2677507" y="4179716"/>
              <a:ext cx="66584" cy="76349"/>
            </a:xfrm>
            <a:custGeom>
              <a:avLst/>
              <a:gdLst>
                <a:gd name="T0" fmla="*/ 33 w 56"/>
                <a:gd name="T1" fmla="*/ 0 h 64"/>
                <a:gd name="T2" fmla="*/ 50 w 56"/>
                <a:gd name="T3" fmla="*/ 25 h 64"/>
                <a:gd name="T4" fmla="*/ 34 w 56"/>
                <a:gd name="T5" fmla="*/ 54 h 64"/>
                <a:gd name="T6" fmla="*/ 11 w 56"/>
                <a:gd name="T7" fmla="*/ 62 h 64"/>
                <a:gd name="T8" fmla="*/ 0 w 56"/>
                <a:gd name="T9" fmla="*/ 40 h 64"/>
                <a:gd name="T10" fmla="*/ 33 w 56"/>
                <a:gd name="T11" fmla="*/ 0 h 64"/>
              </a:gdLst>
              <a:ahLst/>
              <a:cxnLst>
                <a:cxn ang="0">
                  <a:pos x="T0" y="T1"/>
                </a:cxn>
                <a:cxn ang="0">
                  <a:pos x="T2" y="T3"/>
                </a:cxn>
                <a:cxn ang="0">
                  <a:pos x="T4" y="T5"/>
                </a:cxn>
                <a:cxn ang="0">
                  <a:pos x="T6" y="T7"/>
                </a:cxn>
                <a:cxn ang="0">
                  <a:pos x="T8" y="T9"/>
                </a:cxn>
                <a:cxn ang="0">
                  <a:pos x="T10" y="T11"/>
                </a:cxn>
              </a:cxnLst>
              <a:rect l="0" t="0" r="r" b="b"/>
              <a:pathLst>
                <a:path w="56" h="64">
                  <a:moveTo>
                    <a:pt x="33" y="0"/>
                  </a:moveTo>
                  <a:cubicBezTo>
                    <a:pt x="47" y="0"/>
                    <a:pt x="56" y="12"/>
                    <a:pt x="50" y="25"/>
                  </a:cubicBezTo>
                  <a:cubicBezTo>
                    <a:pt x="46" y="36"/>
                    <a:pt x="41" y="47"/>
                    <a:pt x="34" y="54"/>
                  </a:cubicBezTo>
                  <a:cubicBezTo>
                    <a:pt x="29" y="60"/>
                    <a:pt x="16" y="64"/>
                    <a:pt x="11" y="62"/>
                  </a:cubicBezTo>
                  <a:cubicBezTo>
                    <a:pt x="5" y="59"/>
                    <a:pt x="0" y="47"/>
                    <a:pt x="0" y="40"/>
                  </a:cubicBezTo>
                  <a:cubicBezTo>
                    <a:pt x="2" y="22"/>
                    <a:pt x="22" y="0"/>
                    <a:pt x="33" y="0"/>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6" name="Freeform 77">
              <a:extLst>
                <a:ext uri="{FF2B5EF4-FFF2-40B4-BE49-F238E27FC236}">
                  <a16:creationId xmlns:a16="http://schemas.microsoft.com/office/drawing/2014/main" id="{759FD89C-40C6-487A-A75F-41AF48E26E6E}"/>
                </a:ext>
              </a:extLst>
            </p:cNvPr>
            <p:cNvSpPr>
              <a:spLocks noEditPoints="1"/>
            </p:cNvSpPr>
            <p:nvPr/>
          </p:nvSpPr>
          <p:spPr bwMode="auto">
            <a:xfrm>
              <a:off x="4667025" y="3153439"/>
              <a:ext cx="95880" cy="86115"/>
            </a:xfrm>
            <a:custGeom>
              <a:avLst/>
              <a:gdLst>
                <a:gd name="T0" fmla="*/ 80 w 81"/>
                <a:gd name="T1" fmla="*/ 38 h 73"/>
                <a:gd name="T2" fmla="*/ 40 w 81"/>
                <a:gd name="T3" fmla="*/ 73 h 73"/>
                <a:gd name="T4" fmla="*/ 0 w 81"/>
                <a:gd name="T5" fmla="*/ 38 h 73"/>
                <a:gd name="T6" fmla="*/ 41 w 81"/>
                <a:gd name="T7" fmla="*/ 1 h 73"/>
                <a:gd name="T8" fmla="*/ 80 w 81"/>
                <a:gd name="T9" fmla="*/ 38 h 73"/>
                <a:gd name="T10" fmla="*/ 40 w 81"/>
                <a:gd name="T11" fmla="*/ 9 h 73"/>
                <a:gd name="T12" fmla="*/ 8 w 81"/>
                <a:gd name="T13" fmla="*/ 37 h 73"/>
                <a:gd name="T14" fmla="*/ 40 w 81"/>
                <a:gd name="T15" fmla="*/ 65 h 73"/>
                <a:gd name="T16" fmla="*/ 73 w 81"/>
                <a:gd name="T17" fmla="*/ 36 h 73"/>
                <a:gd name="T18" fmla="*/ 40 w 81"/>
                <a:gd name="T19"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3">
                  <a:moveTo>
                    <a:pt x="80" y="38"/>
                  </a:moveTo>
                  <a:cubicBezTo>
                    <a:pt x="80" y="57"/>
                    <a:pt x="62" y="73"/>
                    <a:pt x="40" y="73"/>
                  </a:cubicBezTo>
                  <a:cubicBezTo>
                    <a:pt x="19" y="73"/>
                    <a:pt x="0" y="57"/>
                    <a:pt x="0" y="38"/>
                  </a:cubicBezTo>
                  <a:cubicBezTo>
                    <a:pt x="0" y="18"/>
                    <a:pt x="20" y="0"/>
                    <a:pt x="41" y="1"/>
                  </a:cubicBezTo>
                  <a:cubicBezTo>
                    <a:pt x="63" y="2"/>
                    <a:pt x="81" y="19"/>
                    <a:pt x="80" y="38"/>
                  </a:cubicBezTo>
                  <a:close/>
                  <a:moveTo>
                    <a:pt x="40" y="9"/>
                  </a:moveTo>
                  <a:cubicBezTo>
                    <a:pt x="21" y="9"/>
                    <a:pt x="8" y="21"/>
                    <a:pt x="8" y="37"/>
                  </a:cubicBezTo>
                  <a:cubicBezTo>
                    <a:pt x="8" y="54"/>
                    <a:pt x="21" y="65"/>
                    <a:pt x="40" y="65"/>
                  </a:cubicBezTo>
                  <a:cubicBezTo>
                    <a:pt x="59" y="66"/>
                    <a:pt x="73" y="53"/>
                    <a:pt x="73" y="36"/>
                  </a:cubicBezTo>
                  <a:cubicBezTo>
                    <a:pt x="72" y="20"/>
                    <a:pt x="58" y="9"/>
                    <a:pt x="40" y="9"/>
                  </a:cubicBezTo>
                  <a:close/>
                </a:path>
              </a:pathLst>
            </a:custGeom>
            <a:solidFill>
              <a:srgbClr val="E242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7" name="Freeform 78">
              <a:extLst>
                <a:ext uri="{FF2B5EF4-FFF2-40B4-BE49-F238E27FC236}">
                  <a16:creationId xmlns:a16="http://schemas.microsoft.com/office/drawing/2014/main" id="{EA0718F2-B983-405D-9899-65A2658F5697}"/>
                </a:ext>
              </a:extLst>
            </p:cNvPr>
            <p:cNvSpPr>
              <a:spLocks/>
            </p:cNvSpPr>
            <p:nvPr/>
          </p:nvSpPr>
          <p:spPr bwMode="auto">
            <a:xfrm>
              <a:off x="5470467" y="5115438"/>
              <a:ext cx="9766" cy="1776"/>
            </a:xfrm>
            <a:custGeom>
              <a:avLst/>
              <a:gdLst>
                <a:gd name="T0" fmla="*/ 8 w 8"/>
                <a:gd name="T1" fmla="*/ 1 h 1"/>
                <a:gd name="T2" fmla="*/ 0 w 8"/>
                <a:gd name="T3" fmla="*/ 0 h 1"/>
                <a:gd name="T4" fmla="*/ 8 w 8"/>
                <a:gd name="T5" fmla="*/ 1 h 1"/>
              </a:gdLst>
              <a:ahLst/>
              <a:cxnLst>
                <a:cxn ang="0">
                  <a:pos x="T0" y="T1"/>
                </a:cxn>
                <a:cxn ang="0">
                  <a:pos x="T2" y="T3"/>
                </a:cxn>
                <a:cxn ang="0">
                  <a:pos x="T4" y="T5"/>
                </a:cxn>
              </a:cxnLst>
              <a:rect l="0" t="0" r="r" b="b"/>
              <a:pathLst>
                <a:path w="8" h="1">
                  <a:moveTo>
                    <a:pt x="8" y="1"/>
                  </a:moveTo>
                  <a:cubicBezTo>
                    <a:pt x="5" y="1"/>
                    <a:pt x="3" y="1"/>
                    <a:pt x="0" y="0"/>
                  </a:cubicBezTo>
                  <a:cubicBezTo>
                    <a:pt x="3" y="1"/>
                    <a:pt x="5" y="1"/>
                    <a:pt x="8" y="1"/>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8" name="Freeform 79">
              <a:extLst>
                <a:ext uri="{FF2B5EF4-FFF2-40B4-BE49-F238E27FC236}">
                  <a16:creationId xmlns:a16="http://schemas.microsoft.com/office/drawing/2014/main" id="{897AB929-D4DA-4EA5-A525-BD78C1CB7578}"/>
                </a:ext>
              </a:extLst>
            </p:cNvPr>
            <p:cNvSpPr>
              <a:spLocks/>
            </p:cNvSpPr>
            <p:nvPr/>
          </p:nvSpPr>
          <p:spPr bwMode="auto">
            <a:xfrm>
              <a:off x="5739465" y="5115438"/>
              <a:ext cx="9766" cy="1776"/>
            </a:xfrm>
            <a:custGeom>
              <a:avLst/>
              <a:gdLst>
                <a:gd name="T0" fmla="*/ 8 w 8"/>
                <a:gd name="T1" fmla="*/ 0 h 1"/>
                <a:gd name="T2" fmla="*/ 0 w 8"/>
                <a:gd name="T3" fmla="*/ 1 h 1"/>
                <a:gd name="T4" fmla="*/ 8 w 8"/>
                <a:gd name="T5" fmla="*/ 0 h 1"/>
              </a:gdLst>
              <a:ahLst/>
              <a:cxnLst>
                <a:cxn ang="0">
                  <a:pos x="T0" y="T1"/>
                </a:cxn>
                <a:cxn ang="0">
                  <a:pos x="T2" y="T3"/>
                </a:cxn>
                <a:cxn ang="0">
                  <a:pos x="T4" y="T5"/>
                </a:cxn>
              </a:cxnLst>
              <a:rect l="0" t="0" r="r" b="b"/>
              <a:pathLst>
                <a:path w="8" h="1">
                  <a:moveTo>
                    <a:pt x="8" y="0"/>
                  </a:moveTo>
                  <a:cubicBezTo>
                    <a:pt x="5" y="1"/>
                    <a:pt x="3" y="1"/>
                    <a:pt x="0" y="1"/>
                  </a:cubicBezTo>
                  <a:cubicBezTo>
                    <a:pt x="3" y="1"/>
                    <a:pt x="5" y="1"/>
                    <a:pt x="8" y="0"/>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19" name="Freeform 80">
              <a:extLst>
                <a:ext uri="{FF2B5EF4-FFF2-40B4-BE49-F238E27FC236}">
                  <a16:creationId xmlns:a16="http://schemas.microsoft.com/office/drawing/2014/main" id="{6B77CD8A-9B22-4FDE-8387-51ED41A96E72}"/>
                </a:ext>
              </a:extLst>
            </p:cNvPr>
            <p:cNvSpPr>
              <a:spLocks/>
            </p:cNvSpPr>
            <p:nvPr/>
          </p:nvSpPr>
          <p:spPr bwMode="auto">
            <a:xfrm>
              <a:off x="1519840" y="5115438"/>
              <a:ext cx="5327" cy="1776"/>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1"/>
                    <a:pt x="1" y="1"/>
                    <a:pt x="0" y="1"/>
                  </a:cubicBezTo>
                  <a:cubicBezTo>
                    <a:pt x="1" y="0"/>
                    <a:pt x="3" y="0"/>
                    <a:pt x="4" y="0"/>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0" name="Freeform 81">
              <a:extLst>
                <a:ext uri="{FF2B5EF4-FFF2-40B4-BE49-F238E27FC236}">
                  <a16:creationId xmlns:a16="http://schemas.microsoft.com/office/drawing/2014/main" id="{7AA18CC5-B47A-4A73-840E-0400666D002F}"/>
                </a:ext>
              </a:extLst>
            </p:cNvPr>
            <p:cNvSpPr>
              <a:spLocks/>
            </p:cNvSpPr>
            <p:nvPr/>
          </p:nvSpPr>
          <p:spPr bwMode="auto">
            <a:xfrm>
              <a:off x="1700060" y="5115438"/>
              <a:ext cx="4439" cy="1776"/>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1" y="1"/>
                    <a:pt x="0" y="0"/>
                  </a:cubicBezTo>
                  <a:cubicBezTo>
                    <a:pt x="1" y="0"/>
                    <a:pt x="3" y="0"/>
                    <a:pt x="4" y="1"/>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2" name="Freeform 82">
              <a:extLst>
                <a:ext uri="{FF2B5EF4-FFF2-40B4-BE49-F238E27FC236}">
                  <a16:creationId xmlns:a16="http://schemas.microsoft.com/office/drawing/2014/main" id="{75B68F09-E725-4538-B287-9107F8E39DB8}"/>
                </a:ext>
              </a:extLst>
            </p:cNvPr>
            <p:cNvSpPr>
              <a:spLocks/>
            </p:cNvSpPr>
            <p:nvPr/>
          </p:nvSpPr>
          <p:spPr bwMode="auto">
            <a:xfrm>
              <a:off x="1832339" y="5115438"/>
              <a:ext cx="4439" cy="1776"/>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3" y="0"/>
                    <a:pt x="1" y="0"/>
                    <a:pt x="0" y="1"/>
                  </a:cubicBezTo>
                  <a:cubicBezTo>
                    <a:pt x="1" y="0"/>
                    <a:pt x="3" y="0"/>
                    <a:pt x="4" y="0"/>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3" name="Freeform 83">
              <a:extLst>
                <a:ext uri="{FF2B5EF4-FFF2-40B4-BE49-F238E27FC236}">
                  <a16:creationId xmlns:a16="http://schemas.microsoft.com/office/drawing/2014/main" id="{EA0EDD22-3BE1-4F6B-BACF-932961314427}"/>
                </a:ext>
              </a:extLst>
            </p:cNvPr>
            <p:cNvSpPr>
              <a:spLocks/>
            </p:cNvSpPr>
            <p:nvPr/>
          </p:nvSpPr>
          <p:spPr bwMode="auto">
            <a:xfrm>
              <a:off x="2323282" y="5115438"/>
              <a:ext cx="4439" cy="1776"/>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0"/>
                    <a:pt x="1" y="0"/>
                    <a:pt x="0" y="0"/>
                  </a:cubicBezTo>
                  <a:cubicBezTo>
                    <a:pt x="1" y="0"/>
                    <a:pt x="3" y="0"/>
                    <a:pt x="4" y="1"/>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5" name="Freeform 84">
              <a:extLst>
                <a:ext uri="{FF2B5EF4-FFF2-40B4-BE49-F238E27FC236}">
                  <a16:creationId xmlns:a16="http://schemas.microsoft.com/office/drawing/2014/main" id="{B93EEF36-8B98-4B7F-85C1-841930552938}"/>
                </a:ext>
              </a:extLst>
            </p:cNvPr>
            <p:cNvSpPr>
              <a:spLocks/>
            </p:cNvSpPr>
            <p:nvPr/>
          </p:nvSpPr>
          <p:spPr bwMode="auto">
            <a:xfrm>
              <a:off x="5952533" y="5115438"/>
              <a:ext cx="4439" cy="1776"/>
            </a:xfrm>
            <a:custGeom>
              <a:avLst/>
              <a:gdLst>
                <a:gd name="T0" fmla="*/ 4 w 4"/>
                <a:gd name="T1" fmla="*/ 1 h 1"/>
                <a:gd name="T2" fmla="*/ 0 w 4"/>
                <a:gd name="T3" fmla="*/ 0 h 1"/>
                <a:gd name="T4" fmla="*/ 4 w 4"/>
                <a:gd name="T5" fmla="*/ 1 h 1"/>
              </a:gdLst>
              <a:ahLst/>
              <a:cxnLst>
                <a:cxn ang="0">
                  <a:pos x="T0" y="T1"/>
                </a:cxn>
                <a:cxn ang="0">
                  <a:pos x="T2" y="T3"/>
                </a:cxn>
                <a:cxn ang="0">
                  <a:pos x="T4" y="T5"/>
                </a:cxn>
              </a:cxnLst>
              <a:rect l="0" t="0" r="r" b="b"/>
              <a:pathLst>
                <a:path w="4" h="1">
                  <a:moveTo>
                    <a:pt x="4" y="1"/>
                  </a:moveTo>
                  <a:cubicBezTo>
                    <a:pt x="3" y="1"/>
                    <a:pt x="1" y="0"/>
                    <a:pt x="0" y="0"/>
                  </a:cubicBezTo>
                  <a:cubicBezTo>
                    <a:pt x="1" y="0"/>
                    <a:pt x="3" y="0"/>
                    <a:pt x="4" y="1"/>
                  </a:cubicBezTo>
                  <a:close/>
                </a:path>
              </a:pathLst>
            </a:custGeom>
            <a:solidFill>
              <a:srgbClr val="180A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9" name="Freeform 85">
              <a:extLst>
                <a:ext uri="{FF2B5EF4-FFF2-40B4-BE49-F238E27FC236}">
                  <a16:creationId xmlns:a16="http://schemas.microsoft.com/office/drawing/2014/main" id="{742BCA3D-0341-4C54-87BF-D1E389DF9AE0}"/>
                </a:ext>
              </a:extLst>
            </p:cNvPr>
            <p:cNvSpPr>
              <a:spLocks/>
            </p:cNvSpPr>
            <p:nvPr/>
          </p:nvSpPr>
          <p:spPr bwMode="auto">
            <a:xfrm>
              <a:off x="1515401" y="5157164"/>
              <a:ext cx="4439" cy="888"/>
            </a:xfrm>
            <a:custGeom>
              <a:avLst/>
              <a:gdLst>
                <a:gd name="T0" fmla="*/ 0 w 4"/>
                <a:gd name="T1" fmla="*/ 0 h 1"/>
                <a:gd name="T2" fmla="*/ 4 w 4"/>
                <a:gd name="T3" fmla="*/ 1 h 1"/>
                <a:gd name="T4" fmla="*/ 2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1" y="0"/>
                    <a:pt x="3" y="0"/>
                    <a:pt x="4" y="1"/>
                  </a:cubicBezTo>
                  <a:cubicBezTo>
                    <a:pt x="2" y="1"/>
                    <a:pt x="2" y="1"/>
                    <a:pt x="2" y="1"/>
                  </a:cubicBezTo>
                  <a:lnTo>
                    <a:pt x="0" y="0"/>
                  </a:ln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1" name="Freeform 86">
              <a:extLst>
                <a:ext uri="{FF2B5EF4-FFF2-40B4-BE49-F238E27FC236}">
                  <a16:creationId xmlns:a16="http://schemas.microsoft.com/office/drawing/2014/main" id="{BDDA05B0-FECD-4195-8BE6-870BDF3BB5B3}"/>
                </a:ext>
              </a:extLst>
            </p:cNvPr>
            <p:cNvSpPr>
              <a:spLocks/>
            </p:cNvSpPr>
            <p:nvPr/>
          </p:nvSpPr>
          <p:spPr bwMode="auto">
            <a:xfrm>
              <a:off x="1704499" y="5157164"/>
              <a:ext cx="4439" cy="888"/>
            </a:xfrm>
            <a:custGeom>
              <a:avLst/>
              <a:gdLst>
                <a:gd name="T0" fmla="*/ 0 w 4"/>
                <a:gd name="T1" fmla="*/ 1 h 1"/>
                <a:gd name="T2" fmla="*/ 4 w 4"/>
                <a:gd name="T3" fmla="*/ 0 h 1"/>
                <a:gd name="T4" fmla="*/ 2 w 4"/>
                <a:gd name="T5" fmla="*/ 1 h 1"/>
                <a:gd name="T6" fmla="*/ 0 w 4"/>
                <a:gd name="T7" fmla="*/ 1 h 1"/>
              </a:gdLst>
              <a:ahLst/>
              <a:cxnLst>
                <a:cxn ang="0">
                  <a:pos x="T0" y="T1"/>
                </a:cxn>
                <a:cxn ang="0">
                  <a:pos x="T2" y="T3"/>
                </a:cxn>
                <a:cxn ang="0">
                  <a:pos x="T4" y="T5"/>
                </a:cxn>
                <a:cxn ang="0">
                  <a:pos x="T6" y="T7"/>
                </a:cxn>
              </a:cxnLst>
              <a:rect l="0" t="0" r="r" b="b"/>
              <a:pathLst>
                <a:path w="4" h="1">
                  <a:moveTo>
                    <a:pt x="0" y="1"/>
                  </a:moveTo>
                  <a:cubicBezTo>
                    <a:pt x="1" y="1"/>
                    <a:pt x="3" y="0"/>
                    <a:pt x="4" y="0"/>
                  </a:cubicBezTo>
                  <a:cubicBezTo>
                    <a:pt x="2" y="1"/>
                    <a:pt x="2" y="1"/>
                    <a:pt x="2" y="1"/>
                  </a:cubicBezTo>
                  <a:lnTo>
                    <a:pt x="0" y="1"/>
                  </a:ln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 name="Freeform 87">
              <a:extLst>
                <a:ext uri="{FF2B5EF4-FFF2-40B4-BE49-F238E27FC236}">
                  <a16:creationId xmlns:a16="http://schemas.microsoft.com/office/drawing/2014/main" id="{64ECF243-AD26-4809-8B48-2B4F0DCE2790}"/>
                </a:ext>
              </a:extLst>
            </p:cNvPr>
            <p:cNvSpPr>
              <a:spLocks/>
            </p:cNvSpPr>
            <p:nvPr/>
          </p:nvSpPr>
          <p:spPr bwMode="auto">
            <a:xfrm>
              <a:off x="1827012" y="5157164"/>
              <a:ext cx="5327" cy="888"/>
            </a:xfrm>
            <a:custGeom>
              <a:avLst/>
              <a:gdLst>
                <a:gd name="T0" fmla="*/ 0 w 4"/>
                <a:gd name="T1" fmla="*/ 0 h 1"/>
                <a:gd name="T2" fmla="*/ 4 w 4"/>
                <a:gd name="T3" fmla="*/ 1 h 1"/>
                <a:gd name="T4" fmla="*/ 2 w 4"/>
                <a:gd name="T5" fmla="*/ 1 h 1"/>
                <a:gd name="T6" fmla="*/ 0 w 4"/>
                <a:gd name="T7" fmla="*/ 0 h 1"/>
              </a:gdLst>
              <a:ahLst/>
              <a:cxnLst>
                <a:cxn ang="0">
                  <a:pos x="T0" y="T1"/>
                </a:cxn>
                <a:cxn ang="0">
                  <a:pos x="T2" y="T3"/>
                </a:cxn>
                <a:cxn ang="0">
                  <a:pos x="T4" y="T5"/>
                </a:cxn>
                <a:cxn ang="0">
                  <a:pos x="T6" y="T7"/>
                </a:cxn>
              </a:cxnLst>
              <a:rect l="0" t="0" r="r" b="b"/>
              <a:pathLst>
                <a:path w="4" h="1">
                  <a:moveTo>
                    <a:pt x="0" y="0"/>
                  </a:moveTo>
                  <a:cubicBezTo>
                    <a:pt x="1" y="1"/>
                    <a:pt x="3" y="1"/>
                    <a:pt x="4" y="1"/>
                  </a:cubicBezTo>
                  <a:cubicBezTo>
                    <a:pt x="2" y="1"/>
                    <a:pt x="2" y="1"/>
                    <a:pt x="2" y="1"/>
                  </a:cubicBezTo>
                  <a:lnTo>
                    <a:pt x="0" y="0"/>
                  </a:ln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 name="Freeform 88">
              <a:extLst>
                <a:ext uri="{FF2B5EF4-FFF2-40B4-BE49-F238E27FC236}">
                  <a16:creationId xmlns:a16="http://schemas.microsoft.com/office/drawing/2014/main" id="{3C251622-BEED-4C12-9BD5-48E9D9FBADD9}"/>
                </a:ext>
              </a:extLst>
            </p:cNvPr>
            <p:cNvSpPr>
              <a:spLocks/>
            </p:cNvSpPr>
            <p:nvPr/>
          </p:nvSpPr>
          <p:spPr bwMode="auto">
            <a:xfrm>
              <a:off x="5480233" y="5153613"/>
              <a:ext cx="7102" cy="4439"/>
            </a:xfrm>
            <a:custGeom>
              <a:avLst/>
              <a:gdLst>
                <a:gd name="T0" fmla="*/ 0 w 6"/>
                <a:gd name="T1" fmla="*/ 4 h 4"/>
                <a:gd name="T2" fmla="*/ 6 w 6"/>
                <a:gd name="T3" fmla="*/ 0 h 4"/>
                <a:gd name="T4" fmla="*/ 0 w 6"/>
                <a:gd name="T5" fmla="*/ 4 h 4"/>
              </a:gdLst>
              <a:ahLst/>
              <a:cxnLst>
                <a:cxn ang="0">
                  <a:pos x="T0" y="T1"/>
                </a:cxn>
                <a:cxn ang="0">
                  <a:pos x="T2" y="T3"/>
                </a:cxn>
                <a:cxn ang="0">
                  <a:pos x="T4" y="T5"/>
                </a:cxn>
              </a:cxnLst>
              <a:rect l="0" t="0" r="r" b="b"/>
              <a:pathLst>
                <a:path w="6" h="4">
                  <a:moveTo>
                    <a:pt x="0" y="4"/>
                  </a:moveTo>
                  <a:cubicBezTo>
                    <a:pt x="2" y="3"/>
                    <a:pt x="4" y="1"/>
                    <a:pt x="6" y="0"/>
                  </a:cubicBezTo>
                  <a:cubicBezTo>
                    <a:pt x="4" y="1"/>
                    <a:pt x="2" y="3"/>
                    <a:pt x="0" y="4"/>
                  </a:cubicBez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9" name="Freeform 89">
              <a:extLst>
                <a:ext uri="{FF2B5EF4-FFF2-40B4-BE49-F238E27FC236}">
                  <a16:creationId xmlns:a16="http://schemas.microsoft.com/office/drawing/2014/main" id="{346F9190-6B70-4435-A11B-67341BFD4C3B}"/>
                </a:ext>
              </a:extLst>
            </p:cNvPr>
            <p:cNvSpPr>
              <a:spLocks/>
            </p:cNvSpPr>
            <p:nvPr/>
          </p:nvSpPr>
          <p:spPr bwMode="auto">
            <a:xfrm>
              <a:off x="5734138" y="5153613"/>
              <a:ext cx="5327" cy="4439"/>
            </a:xfrm>
            <a:custGeom>
              <a:avLst/>
              <a:gdLst>
                <a:gd name="T0" fmla="*/ 0 w 5"/>
                <a:gd name="T1" fmla="*/ 0 h 4"/>
                <a:gd name="T2" fmla="*/ 5 w 5"/>
                <a:gd name="T3" fmla="*/ 4 h 4"/>
                <a:gd name="T4" fmla="*/ 0 w 5"/>
                <a:gd name="T5" fmla="*/ 0 h 4"/>
              </a:gdLst>
              <a:ahLst/>
              <a:cxnLst>
                <a:cxn ang="0">
                  <a:pos x="T0" y="T1"/>
                </a:cxn>
                <a:cxn ang="0">
                  <a:pos x="T2" y="T3"/>
                </a:cxn>
                <a:cxn ang="0">
                  <a:pos x="T4" y="T5"/>
                </a:cxn>
              </a:cxnLst>
              <a:rect l="0" t="0" r="r" b="b"/>
              <a:pathLst>
                <a:path w="5" h="4">
                  <a:moveTo>
                    <a:pt x="0" y="0"/>
                  </a:moveTo>
                  <a:cubicBezTo>
                    <a:pt x="2" y="1"/>
                    <a:pt x="3" y="2"/>
                    <a:pt x="5" y="4"/>
                  </a:cubicBezTo>
                  <a:cubicBezTo>
                    <a:pt x="3" y="2"/>
                    <a:pt x="2" y="1"/>
                    <a:pt x="0" y="0"/>
                  </a:cubicBez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0" name="Freeform 90">
              <a:extLst>
                <a:ext uri="{FF2B5EF4-FFF2-40B4-BE49-F238E27FC236}">
                  <a16:creationId xmlns:a16="http://schemas.microsoft.com/office/drawing/2014/main" id="{5F9C1255-D58F-4758-AD47-2E1F378091DC}"/>
                </a:ext>
              </a:extLst>
            </p:cNvPr>
            <p:cNvSpPr>
              <a:spLocks/>
            </p:cNvSpPr>
            <p:nvPr/>
          </p:nvSpPr>
          <p:spPr bwMode="auto">
            <a:xfrm>
              <a:off x="5956972" y="5157164"/>
              <a:ext cx="5327" cy="888"/>
            </a:xfrm>
            <a:custGeom>
              <a:avLst/>
              <a:gdLst>
                <a:gd name="T0" fmla="*/ 0 w 4"/>
                <a:gd name="T1" fmla="*/ 1 h 1"/>
                <a:gd name="T2" fmla="*/ 4 w 4"/>
                <a:gd name="T3" fmla="*/ 0 h 1"/>
                <a:gd name="T4" fmla="*/ 2 w 4"/>
                <a:gd name="T5" fmla="*/ 1 h 1"/>
                <a:gd name="T6" fmla="*/ 0 w 4"/>
                <a:gd name="T7" fmla="*/ 1 h 1"/>
              </a:gdLst>
              <a:ahLst/>
              <a:cxnLst>
                <a:cxn ang="0">
                  <a:pos x="T0" y="T1"/>
                </a:cxn>
                <a:cxn ang="0">
                  <a:pos x="T2" y="T3"/>
                </a:cxn>
                <a:cxn ang="0">
                  <a:pos x="T4" y="T5"/>
                </a:cxn>
                <a:cxn ang="0">
                  <a:pos x="T6" y="T7"/>
                </a:cxn>
              </a:cxnLst>
              <a:rect l="0" t="0" r="r" b="b"/>
              <a:pathLst>
                <a:path w="4" h="1">
                  <a:moveTo>
                    <a:pt x="0" y="1"/>
                  </a:moveTo>
                  <a:cubicBezTo>
                    <a:pt x="1" y="1"/>
                    <a:pt x="3" y="0"/>
                    <a:pt x="4" y="0"/>
                  </a:cubicBezTo>
                  <a:cubicBezTo>
                    <a:pt x="4" y="0"/>
                    <a:pt x="2" y="1"/>
                    <a:pt x="2" y="1"/>
                  </a:cubicBezTo>
                  <a:cubicBezTo>
                    <a:pt x="2" y="1"/>
                    <a:pt x="0" y="1"/>
                    <a:pt x="0" y="1"/>
                  </a:cubicBezTo>
                  <a:close/>
                </a:path>
              </a:pathLst>
            </a:custGeom>
            <a:solidFill>
              <a:srgbClr val="281B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1" name="Freeform 91">
              <a:extLst>
                <a:ext uri="{FF2B5EF4-FFF2-40B4-BE49-F238E27FC236}">
                  <a16:creationId xmlns:a16="http://schemas.microsoft.com/office/drawing/2014/main" id="{99826D2F-4971-4279-9859-0F5971071D0B}"/>
                </a:ext>
              </a:extLst>
            </p:cNvPr>
            <p:cNvSpPr>
              <a:spLocks noEditPoints="1"/>
            </p:cNvSpPr>
            <p:nvPr/>
          </p:nvSpPr>
          <p:spPr bwMode="auto">
            <a:xfrm>
              <a:off x="1913127" y="1884799"/>
              <a:ext cx="1899852" cy="1982418"/>
            </a:xfrm>
            <a:custGeom>
              <a:avLst/>
              <a:gdLst>
                <a:gd name="T0" fmla="*/ 620 w 1608"/>
                <a:gd name="T1" fmla="*/ 19 h 1678"/>
                <a:gd name="T2" fmla="*/ 821 w 1608"/>
                <a:gd name="T3" fmla="*/ 4 h 1678"/>
                <a:gd name="T4" fmla="*/ 1274 w 1608"/>
                <a:gd name="T5" fmla="*/ 170 h 1678"/>
                <a:gd name="T6" fmla="*/ 1595 w 1608"/>
                <a:gd name="T7" fmla="*/ 718 h 1678"/>
                <a:gd name="T8" fmla="*/ 1591 w 1608"/>
                <a:gd name="T9" fmla="*/ 971 h 1678"/>
                <a:gd name="T10" fmla="*/ 1581 w 1608"/>
                <a:gd name="T11" fmla="*/ 1000 h 1678"/>
                <a:gd name="T12" fmla="*/ 1449 w 1608"/>
                <a:gd name="T13" fmla="*/ 1237 h 1678"/>
                <a:gd name="T14" fmla="*/ 1451 w 1608"/>
                <a:gd name="T15" fmla="*/ 1275 h 1678"/>
                <a:gd name="T16" fmla="*/ 1406 w 1608"/>
                <a:gd name="T17" fmla="*/ 1355 h 1678"/>
                <a:gd name="T18" fmla="*/ 1375 w 1608"/>
                <a:gd name="T19" fmla="*/ 1368 h 1678"/>
                <a:gd name="T20" fmla="*/ 1325 w 1608"/>
                <a:gd name="T21" fmla="*/ 1460 h 1678"/>
                <a:gd name="T22" fmla="*/ 1297 w 1608"/>
                <a:gd name="T23" fmla="*/ 1412 h 1678"/>
                <a:gd name="T24" fmla="*/ 1166 w 1608"/>
                <a:gd name="T25" fmla="*/ 1359 h 1678"/>
                <a:gd name="T26" fmla="*/ 964 w 1608"/>
                <a:gd name="T27" fmla="*/ 1414 h 1678"/>
                <a:gd name="T28" fmla="*/ 831 w 1608"/>
                <a:gd name="T29" fmla="*/ 1654 h 1678"/>
                <a:gd name="T30" fmla="*/ 822 w 1608"/>
                <a:gd name="T31" fmla="*/ 1678 h 1678"/>
                <a:gd name="T32" fmla="*/ 795 w 1608"/>
                <a:gd name="T33" fmla="*/ 1675 h 1678"/>
                <a:gd name="T34" fmla="*/ 767 w 1608"/>
                <a:gd name="T35" fmla="*/ 1659 h 1678"/>
                <a:gd name="T36" fmla="*/ 621 w 1608"/>
                <a:gd name="T37" fmla="*/ 1643 h 1678"/>
                <a:gd name="T38" fmla="*/ 603 w 1608"/>
                <a:gd name="T39" fmla="*/ 1639 h 1678"/>
                <a:gd name="T40" fmla="*/ 603 w 1608"/>
                <a:gd name="T41" fmla="*/ 1640 h 1678"/>
                <a:gd name="T42" fmla="*/ 512 w 1608"/>
                <a:gd name="T43" fmla="*/ 1600 h 1678"/>
                <a:gd name="T44" fmla="*/ 140 w 1608"/>
                <a:gd name="T45" fmla="*/ 1265 h 1678"/>
                <a:gd name="T46" fmla="*/ 32 w 1608"/>
                <a:gd name="T47" fmla="*/ 970 h 1678"/>
                <a:gd name="T48" fmla="*/ 144 w 1608"/>
                <a:gd name="T49" fmla="*/ 392 h 1678"/>
                <a:gd name="T50" fmla="*/ 604 w 1608"/>
                <a:gd name="T51" fmla="*/ 26 h 1678"/>
                <a:gd name="T52" fmla="*/ 620 w 1608"/>
                <a:gd name="T53" fmla="*/ 19 h 1678"/>
                <a:gd name="T54" fmla="*/ 215 w 1608"/>
                <a:gd name="T55" fmla="*/ 747 h 1678"/>
                <a:gd name="T56" fmla="*/ 216 w 1608"/>
                <a:gd name="T57" fmla="*/ 775 h 1678"/>
                <a:gd name="T58" fmla="*/ 232 w 1608"/>
                <a:gd name="T59" fmla="*/ 793 h 1678"/>
                <a:gd name="T60" fmla="*/ 252 w 1608"/>
                <a:gd name="T61" fmla="*/ 779 h 1678"/>
                <a:gd name="T62" fmla="*/ 254 w 1608"/>
                <a:gd name="T63" fmla="*/ 759 h 1678"/>
                <a:gd name="T64" fmla="*/ 316 w 1608"/>
                <a:gd name="T65" fmla="*/ 500 h 1678"/>
                <a:gd name="T66" fmla="*/ 609 w 1608"/>
                <a:gd name="T67" fmla="*/ 208 h 1678"/>
                <a:gd name="T68" fmla="*/ 626 w 1608"/>
                <a:gd name="T69" fmla="*/ 193 h 1678"/>
                <a:gd name="T70" fmla="*/ 621 w 1608"/>
                <a:gd name="T71" fmla="*/ 174 h 1678"/>
                <a:gd name="T72" fmla="*/ 594 w 1608"/>
                <a:gd name="T73" fmla="*/ 173 h 1678"/>
                <a:gd name="T74" fmla="*/ 372 w 1608"/>
                <a:gd name="T75" fmla="*/ 345 h 1678"/>
                <a:gd name="T76" fmla="*/ 215 w 1608"/>
                <a:gd name="T77" fmla="*/ 747 h 1678"/>
                <a:gd name="T78" fmla="*/ 760 w 1608"/>
                <a:gd name="T79" fmla="*/ 923 h 1678"/>
                <a:gd name="T80" fmla="*/ 757 w 1608"/>
                <a:gd name="T81" fmla="*/ 931 h 1678"/>
                <a:gd name="T82" fmla="*/ 808 w 1608"/>
                <a:gd name="T83" fmla="*/ 1063 h 1678"/>
                <a:gd name="T84" fmla="*/ 962 w 1608"/>
                <a:gd name="T85" fmla="*/ 1066 h 1678"/>
                <a:gd name="T86" fmla="*/ 1018 w 1608"/>
                <a:gd name="T87" fmla="*/ 934 h 1678"/>
                <a:gd name="T88" fmla="*/ 1006 w 1608"/>
                <a:gd name="T89" fmla="*/ 923 h 1678"/>
                <a:gd name="T90" fmla="*/ 760 w 1608"/>
                <a:gd name="T91" fmla="*/ 923 h 1678"/>
                <a:gd name="T92" fmla="*/ 660 w 1608"/>
                <a:gd name="T93" fmla="*/ 687 h 1678"/>
                <a:gd name="T94" fmla="*/ 590 w 1608"/>
                <a:gd name="T95" fmla="*/ 758 h 1678"/>
                <a:gd name="T96" fmla="*/ 662 w 1608"/>
                <a:gd name="T97" fmla="*/ 828 h 1678"/>
                <a:gd name="T98" fmla="*/ 731 w 1608"/>
                <a:gd name="T99" fmla="*/ 757 h 1678"/>
                <a:gd name="T100" fmla="*/ 660 w 1608"/>
                <a:gd name="T101" fmla="*/ 687 h 1678"/>
                <a:gd name="T102" fmla="*/ 1043 w 1608"/>
                <a:gd name="T103" fmla="*/ 757 h 1678"/>
                <a:gd name="T104" fmla="*/ 1112 w 1608"/>
                <a:gd name="T105" fmla="*/ 828 h 1678"/>
                <a:gd name="T106" fmla="*/ 1184 w 1608"/>
                <a:gd name="T107" fmla="*/ 758 h 1678"/>
                <a:gd name="T108" fmla="*/ 1114 w 1608"/>
                <a:gd name="T109" fmla="*/ 687 h 1678"/>
                <a:gd name="T110" fmla="*/ 1043 w 1608"/>
                <a:gd name="T111" fmla="*/ 757 h 1678"/>
                <a:gd name="T112" fmla="*/ 256 w 1608"/>
                <a:gd name="T113" fmla="*/ 952 h 1678"/>
                <a:gd name="T114" fmla="*/ 249 w 1608"/>
                <a:gd name="T115" fmla="*/ 889 h 1678"/>
                <a:gd name="T116" fmla="*/ 229 w 1608"/>
                <a:gd name="T117" fmla="*/ 873 h 1678"/>
                <a:gd name="T118" fmla="*/ 212 w 1608"/>
                <a:gd name="T119" fmla="*/ 892 h 1678"/>
                <a:gd name="T120" fmla="*/ 220 w 1608"/>
                <a:gd name="T121" fmla="*/ 953 h 1678"/>
                <a:gd name="T122" fmla="*/ 241 w 1608"/>
                <a:gd name="T123" fmla="*/ 965 h 1678"/>
                <a:gd name="T124" fmla="*/ 256 w 1608"/>
                <a:gd name="T125" fmla="*/ 952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8" h="1678">
                  <a:moveTo>
                    <a:pt x="620" y="19"/>
                  </a:moveTo>
                  <a:cubicBezTo>
                    <a:pt x="686" y="3"/>
                    <a:pt x="753" y="0"/>
                    <a:pt x="821" y="4"/>
                  </a:cubicBezTo>
                  <a:cubicBezTo>
                    <a:pt x="988" y="14"/>
                    <a:pt x="1141" y="68"/>
                    <a:pt x="1274" y="170"/>
                  </a:cubicBezTo>
                  <a:cubicBezTo>
                    <a:pt x="1455" y="309"/>
                    <a:pt x="1563" y="492"/>
                    <a:pt x="1595" y="718"/>
                  </a:cubicBezTo>
                  <a:cubicBezTo>
                    <a:pt x="1608" y="802"/>
                    <a:pt x="1606" y="887"/>
                    <a:pt x="1591" y="971"/>
                  </a:cubicBezTo>
                  <a:cubicBezTo>
                    <a:pt x="1590" y="981"/>
                    <a:pt x="1586" y="991"/>
                    <a:pt x="1581" y="1000"/>
                  </a:cubicBezTo>
                  <a:cubicBezTo>
                    <a:pt x="1537" y="1079"/>
                    <a:pt x="1493" y="1158"/>
                    <a:pt x="1449" y="1237"/>
                  </a:cubicBezTo>
                  <a:cubicBezTo>
                    <a:pt x="1442" y="1251"/>
                    <a:pt x="1438" y="1263"/>
                    <a:pt x="1451" y="1275"/>
                  </a:cubicBezTo>
                  <a:cubicBezTo>
                    <a:pt x="1436" y="1301"/>
                    <a:pt x="1421" y="1328"/>
                    <a:pt x="1406" y="1355"/>
                  </a:cubicBezTo>
                  <a:cubicBezTo>
                    <a:pt x="1392" y="1351"/>
                    <a:pt x="1383" y="1355"/>
                    <a:pt x="1375" y="1368"/>
                  </a:cubicBezTo>
                  <a:cubicBezTo>
                    <a:pt x="1359" y="1399"/>
                    <a:pt x="1342" y="1429"/>
                    <a:pt x="1325" y="1460"/>
                  </a:cubicBezTo>
                  <a:cubicBezTo>
                    <a:pt x="1316" y="1444"/>
                    <a:pt x="1307" y="1428"/>
                    <a:pt x="1297" y="1412"/>
                  </a:cubicBezTo>
                  <a:cubicBezTo>
                    <a:pt x="1269" y="1365"/>
                    <a:pt x="1214" y="1343"/>
                    <a:pt x="1166" y="1359"/>
                  </a:cubicBezTo>
                  <a:cubicBezTo>
                    <a:pt x="1088" y="1313"/>
                    <a:pt x="1009" y="1334"/>
                    <a:pt x="964" y="1414"/>
                  </a:cubicBezTo>
                  <a:cubicBezTo>
                    <a:pt x="920" y="1494"/>
                    <a:pt x="875" y="1574"/>
                    <a:pt x="831" y="1654"/>
                  </a:cubicBezTo>
                  <a:cubicBezTo>
                    <a:pt x="827" y="1662"/>
                    <a:pt x="825" y="1670"/>
                    <a:pt x="822" y="1678"/>
                  </a:cubicBezTo>
                  <a:cubicBezTo>
                    <a:pt x="813" y="1677"/>
                    <a:pt x="804" y="1676"/>
                    <a:pt x="795" y="1675"/>
                  </a:cubicBezTo>
                  <a:cubicBezTo>
                    <a:pt x="790" y="1662"/>
                    <a:pt x="780" y="1660"/>
                    <a:pt x="767" y="1659"/>
                  </a:cubicBezTo>
                  <a:cubicBezTo>
                    <a:pt x="718" y="1654"/>
                    <a:pt x="670" y="1649"/>
                    <a:pt x="621" y="1643"/>
                  </a:cubicBezTo>
                  <a:cubicBezTo>
                    <a:pt x="615" y="1642"/>
                    <a:pt x="609" y="1641"/>
                    <a:pt x="603" y="1639"/>
                  </a:cubicBezTo>
                  <a:cubicBezTo>
                    <a:pt x="603" y="1640"/>
                    <a:pt x="603" y="1640"/>
                    <a:pt x="603" y="1640"/>
                  </a:cubicBezTo>
                  <a:cubicBezTo>
                    <a:pt x="573" y="1626"/>
                    <a:pt x="542" y="1614"/>
                    <a:pt x="512" y="1600"/>
                  </a:cubicBezTo>
                  <a:cubicBezTo>
                    <a:pt x="354" y="1527"/>
                    <a:pt x="230" y="1414"/>
                    <a:pt x="140" y="1265"/>
                  </a:cubicBezTo>
                  <a:cubicBezTo>
                    <a:pt x="85" y="1174"/>
                    <a:pt x="48" y="1075"/>
                    <a:pt x="32" y="970"/>
                  </a:cubicBezTo>
                  <a:cubicBezTo>
                    <a:pt x="0" y="765"/>
                    <a:pt x="35" y="570"/>
                    <a:pt x="144" y="392"/>
                  </a:cubicBezTo>
                  <a:cubicBezTo>
                    <a:pt x="252" y="214"/>
                    <a:pt x="407" y="92"/>
                    <a:pt x="604" y="26"/>
                  </a:cubicBezTo>
                  <a:cubicBezTo>
                    <a:pt x="610" y="24"/>
                    <a:pt x="615" y="21"/>
                    <a:pt x="620" y="19"/>
                  </a:cubicBezTo>
                  <a:close/>
                  <a:moveTo>
                    <a:pt x="215" y="747"/>
                  </a:moveTo>
                  <a:cubicBezTo>
                    <a:pt x="215" y="757"/>
                    <a:pt x="213" y="767"/>
                    <a:pt x="216" y="775"/>
                  </a:cubicBezTo>
                  <a:cubicBezTo>
                    <a:pt x="218" y="783"/>
                    <a:pt x="226" y="793"/>
                    <a:pt x="232" y="793"/>
                  </a:cubicBezTo>
                  <a:cubicBezTo>
                    <a:pt x="238" y="794"/>
                    <a:pt x="247" y="785"/>
                    <a:pt x="252" y="779"/>
                  </a:cubicBezTo>
                  <a:cubicBezTo>
                    <a:pt x="255" y="774"/>
                    <a:pt x="254" y="766"/>
                    <a:pt x="254" y="759"/>
                  </a:cubicBezTo>
                  <a:cubicBezTo>
                    <a:pt x="255" y="668"/>
                    <a:pt x="276" y="582"/>
                    <a:pt x="316" y="500"/>
                  </a:cubicBezTo>
                  <a:cubicBezTo>
                    <a:pt x="381" y="370"/>
                    <a:pt x="478" y="273"/>
                    <a:pt x="609" y="208"/>
                  </a:cubicBezTo>
                  <a:cubicBezTo>
                    <a:pt x="616" y="205"/>
                    <a:pt x="623" y="200"/>
                    <a:pt x="626" y="193"/>
                  </a:cubicBezTo>
                  <a:cubicBezTo>
                    <a:pt x="628" y="188"/>
                    <a:pt x="625" y="175"/>
                    <a:pt x="621" y="174"/>
                  </a:cubicBezTo>
                  <a:cubicBezTo>
                    <a:pt x="613" y="171"/>
                    <a:pt x="602" y="169"/>
                    <a:pt x="594" y="173"/>
                  </a:cubicBezTo>
                  <a:cubicBezTo>
                    <a:pt x="508" y="214"/>
                    <a:pt x="433" y="271"/>
                    <a:pt x="372" y="345"/>
                  </a:cubicBezTo>
                  <a:cubicBezTo>
                    <a:pt x="274" y="461"/>
                    <a:pt x="222" y="596"/>
                    <a:pt x="215" y="747"/>
                  </a:cubicBezTo>
                  <a:close/>
                  <a:moveTo>
                    <a:pt x="760" y="923"/>
                  </a:moveTo>
                  <a:cubicBezTo>
                    <a:pt x="759" y="926"/>
                    <a:pt x="758" y="929"/>
                    <a:pt x="757" y="931"/>
                  </a:cubicBezTo>
                  <a:cubicBezTo>
                    <a:pt x="745" y="978"/>
                    <a:pt x="766" y="1032"/>
                    <a:pt x="808" y="1063"/>
                  </a:cubicBezTo>
                  <a:cubicBezTo>
                    <a:pt x="853" y="1095"/>
                    <a:pt x="916" y="1096"/>
                    <a:pt x="962" y="1066"/>
                  </a:cubicBezTo>
                  <a:cubicBezTo>
                    <a:pt x="1006" y="1037"/>
                    <a:pt x="1030" y="982"/>
                    <a:pt x="1018" y="934"/>
                  </a:cubicBezTo>
                  <a:cubicBezTo>
                    <a:pt x="1017" y="930"/>
                    <a:pt x="1010" y="924"/>
                    <a:pt x="1006" y="923"/>
                  </a:cubicBezTo>
                  <a:cubicBezTo>
                    <a:pt x="924" y="923"/>
                    <a:pt x="842" y="923"/>
                    <a:pt x="760" y="923"/>
                  </a:cubicBezTo>
                  <a:close/>
                  <a:moveTo>
                    <a:pt x="660" y="687"/>
                  </a:moveTo>
                  <a:cubicBezTo>
                    <a:pt x="620" y="687"/>
                    <a:pt x="590" y="718"/>
                    <a:pt x="590" y="758"/>
                  </a:cubicBezTo>
                  <a:cubicBezTo>
                    <a:pt x="591" y="798"/>
                    <a:pt x="621" y="829"/>
                    <a:pt x="662" y="828"/>
                  </a:cubicBezTo>
                  <a:cubicBezTo>
                    <a:pt x="701" y="828"/>
                    <a:pt x="732" y="797"/>
                    <a:pt x="731" y="757"/>
                  </a:cubicBezTo>
                  <a:cubicBezTo>
                    <a:pt x="731" y="717"/>
                    <a:pt x="700" y="687"/>
                    <a:pt x="660" y="687"/>
                  </a:cubicBezTo>
                  <a:close/>
                  <a:moveTo>
                    <a:pt x="1043" y="757"/>
                  </a:moveTo>
                  <a:cubicBezTo>
                    <a:pt x="1042" y="797"/>
                    <a:pt x="1072" y="828"/>
                    <a:pt x="1112" y="828"/>
                  </a:cubicBezTo>
                  <a:cubicBezTo>
                    <a:pt x="1152" y="828"/>
                    <a:pt x="1183" y="798"/>
                    <a:pt x="1184" y="758"/>
                  </a:cubicBezTo>
                  <a:cubicBezTo>
                    <a:pt x="1184" y="718"/>
                    <a:pt x="1153" y="687"/>
                    <a:pt x="1114" y="687"/>
                  </a:cubicBezTo>
                  <a:cubicBezTo>
                    <a:pt x="1073" y="687"/>
                    <a:pt x="1043" y="717"/>
                    <a:pt x="1043" y="757"/>
                  </a:cubicBezTo>
                  <a:close/>
                  <a:moveTo>
                    <a:pt x="256" y="952"/>
                  </a:moveTo>
                  <a:cubicBezTo>
                    <a:pt x="253" y="927"/>
                    <a:pt x="253" y="908"/>
                    <a:pt x="249" y="889"/>
                  </a:cubicBezTo>
                  <a:cubicBezTo>
                    <a:pt x="247" y="882"/>
                    <a:pt x="235" y="873"/>
                    <a:pt x="229" y="873"/>
                  </a:cubicBezTo>
                  <a:cubicBezTo>
                    <a:pt x="223" y="873"/>
                    <a:pt x="212" y="886"/>
                    <a:pt x="212" y="892"/>
                  </a:cubicBezTo>
                  <a:cubicBezTo>
                    <a:pt x="212" y="913"/>
                    <a:pt x="215" y="933"/>
                    <a:pt x="220" y="953"/>
                  </a:cubicBezTo>
                  <a:cubicBezTo>
                    <a:pt x="222" y="959"/>
                    <a:pt x="234" y="966"/>
                    <a:pt x="241" y="965"/>
                  </a:cubicBezTo>
                  <a:cubicBezTo>
                    <a:pt x="247" y="965"/>
                    <a:pt x="253" y="955"/>
                    <a:pt x="256" y="952"/>
                  </a:cubicBezTo>
                  <a:close/>
                </a:path>
              </a:pathLst>
            </a:custGeom>
            <a:solidFill>
              <a:srgbClr val="F2EB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2" name="Freeform 92">
              <a:extLst>
                <a:ext uri="{FF2B5EF4-FFF2-40B4-BE49-F238E27FC236}">
                  <a16:creationId xmlns:a16="http://schemas.microsoft.com/office/drawing/2014/main" id="{42D067A7-45BE-4CE9-BA0B-946FC88C98AD}"/>
                </a:ext>
              </a:extLst>
            </p:cNvPr>
            <p:cNvSpPr>
              <a:spLocks/>
            </p:cNvSpPr>
            <p:nvPr/>
          </p:nvSpPr>
          <p:spPr bwMode="auto">
            <a:xfrm>
              <a:off x="3054814" y="1865267"/>
              <a:ext cx="969457" cy="1049359"/>
            </a:xfrm>
            <a:custGeom>
              <a:avLst/>
              <a:gdLst>
                <a:gd name="T0" fmla="*/ 660 w 821"/>
                <a:gd name="T1" fmla="*/ 674 h 888"/>
                <a:gd name="T2" fmla="*/ 592 w 821"/>
                <a:gd name="T3" fmla="*/ 476 h 888"/>
                <a:gd name="T4" fmla="*/ 7 w 821"/>
                <a:gd name="T5" fmla="*/ 3 h 888"/>
                <a:gd name="T6" fmla="*/ 0 w 821"/>
                <a:gd name="T7" fmla="*/ 0 h 888"/>
                <a:gd name="T8" fmla="*/ 298 w 821"/>
                <a:gd name="T9" fmla="*/ 64 h 888"/>
                <a:gd name="T10" fmla="*/ 793 w 821"/>
                <a:gd name="T11" fmla="*/ 634 h 888"/>
                <a:gd name="T12" fmla="*/ 821 w 821"/>
                <a:gd name="T13" fmla="*/ 807 h 888"/>
                <a:gd name="T14" fmla="*/ 686 w 821"/>
                <a:gd name="T15" fmla="*/ 888 h 888"/>
                <a:gd name="T16" fmla="*/ 681 w 821"/>
                <a:gd name="T17" fmla="*/ 876 h 888"/>
                <a:gd name="T18" fmla="*/ 676 w 821"/>
                <a:gd name="T19" fmla="*/ 769 h 888"/>
                <a:gd name="T20" fmla="*/ 660 w 821"/>
                <a:gd name="T21" fmla="*/ 674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1" h="888">
                  <a:moveTo>
                    <a:pt x="660" y="674"/>
                  </a:moveTo>
                  <a:cubicBezTo>
                    <a:pt x="638" y="608"/>
                    <a:pt x="622" y="538"/>
                    <a:pt x="592" y="476"/>
                  </a:cubicBezTo>
                  <a:cubicBezTo>
                    <a:pt x="471" y="228"/>
                    <a:pt x="275" y="70"/>
                    <a:pt x="7" y="3"/>
                  </a:cubicBezTo>
                  <a:cubicBezTo>
                    <a:pt x="5" y="2"/>
                    <a:pt x="2" y="1"/>
                    <a:pt x="0" y="0"/>
                  </a:cubicBezTo>
                  <a:cubicBezTo>
                    <a:pt x="103" y="3"/>
                    <a:pt x="203" y="23"/>
                    <a:pt x="298" y="64"/>
                  </a:cubicBezTo>
                  <a:cubicBezTo>
                    <a:pt x="553" y="175"/>
                    <a:pt x="720" y="365"/>
                    <a:pt x="793" y="634"/>
                  </a:cubicBezTo>
                  <a:cubicBezTo>
                    <a:pt x="808" y="690"/>
                    <a:pt x="812" y="749"/>
                    <a:pt x="821" y="807"/>
                  </a:cubicBezTo>
                  <a:cubicBezTo>
                    <a:pt x="765" y="816"/>
                    <a:pt x="720" y="842"/>
                    <a:pt x="686" y="888"/>
                  </a:cubicBezTo>
                  <a:cubicBezTo>
                    <a:pt x="684" y="884"/>
                    <a:pt x="681" y="880"/>
                    <a:pt x="681" y="876"/>
                  </a:cubicBezTo>
                  <a:cubicBezTo>
                    <a:pt x="679" y="840"/>
                    <a:pt x="680" y="804"/>
                    <a:pt x="676" y="769"/>
                  </a:cubicBezTo>
                  <a:cubicBezTo>
                    <a:pt x="673" y="737"/>
                    <a:pt x="666" y="706"/>
                    <a:pt x="660" y="674"/>
                  </a:cubicBezTo>
                  <a:close/>
                </a:path>
              </a:pathLst>
            </a:custGeom>
            <a:solidFill>
              <a:srgbClr val="F3C6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3" name="Freeform 93">
              <a:extLst>
                <a:ext uri="{FF2B5EF4-FFF2-40B4-BE49-F238E27FC236}">
                  <a16:creationId xmlns:a16="http://schemas.microsoft.com/office/drawing/2014/main" id="{19313480-E787-48F1-9805-F05DA9EDEAED}"/>
                </a:ext>
              </a:extLst>
            </p:cNvPr>
            <p:cNvSpPr>
              <a:spLocks/>
            </p:cNvSpPr>
            <p:nvPr/>
          </p:nvSpPr>
          <p:spPr bwMode="auto">
            <a:xfrm>
              <a:off x="1870514" y="3206706"/>
              <a:ext cx="981886" cy="685368"/>
            </a:xfrm>
            <a:custGeom>
              <a:avLst/>
              <a:gdLst>
                <a:gd name="T0" fmla="*/ 657 w 831"/>
                <a:gd name="T1" fmla="*/ 524 h 580"/>
                <a:gd name="T2" fmla="*/ 803 w 831"/>
                <a:gd name="T3" fmla="*/ 540 h 580"/>
                <a:gd name="T4" fmla="*/ 831 w 831"/>
                <a:gd name="T5" fmla="*/ 556 h 580"/>
                <a:gd name="T6" fmla="*/ 803 w 831"/>
                <a:gd name="T7" fmla="*/ 580 h 580"/>
                <a:gd name="T8" fmla="*/ 8 w 831"/>
                <a:gd name="T9" fmla="*/ 39 h 580"/>
                <a:gd name="T10" fmla="*/ 16 w 831"/>
                <a:gd name="T11" fmla="*/ 7 h 580"/>
                <a:gd name="T12" fmla="*/ 45 w 831"/>
                <a:gd name="T13" fmla="*/ 26 h 580"/>
                <a:gd name="T14" fmla="*/ 602 w 831"/>
                <a:gd name="T15" fmla="*/ 513 h 580"/>
                <a:gd name="T16" fmla="*/ 639 w 831"/>
                <a:gd name="T17" fmla="*/ 521 h 580"/>
                <a:gd name="T18" fmla="*/ 639 w 831"/>
                <a:gd name="T19" fmla="*/ 520 h 580"/>
                <a:gd name="T20" fmla="*/ 657 w 831"/>
                <a:gd name="T21" fmla="*/ 524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1" h="580">
                  <a:moveTo>
                    <a:pt x="657" y="524"/>
                  </a:moveTo>
                  <a:cubicBezTo>
                    <a:pt x="706" y="530"/>
                    <a:pt x="754" y="535"/>
                    <a:pt x="803" y="540"/>
                  </a:cubicBezTo>
                  <a:cubicBezTo>
                    <a:pt x="816" y="541"/>
                    <a:pt x="826" y="543"/>
                    <a:pt x="831" y="556"/>
                  </a:cubicBezTo>
                  <a:cubicBezTo>
                    <a:pt x="830" y="574"/>
                    <a:pt x="820" y="580"/>
                    <a:pt x="803" y="580"/>
                  </a:cubicBezTo>
                  <a:cubicBezTo>
                    <a:pt x="449" y="575"/>
                    <a:pt x="141" y="361"/>
                    <a:pt x="8" y="39"/>
                  </a:cubicBezTo>
                  <a:cubicBezTo>
                    <a:pt x="2" y="26"/>
                    <a:pt x="0" y="13"/>
                    <a:pt x="16" y="7"/>
                  </a:cubicBezTo>
                  <a:cubicBezTo>
                    <a:pt x="33" y="0"/>
                    <a:pt x="39" y="13"/>
                    <a:pt x="45" y="26"/>
                  </a:cubicBezTo>
                  <a:cubicBezTo>
                    <a:pt x="153" y="276"/>
                    <a:pt x="339" y="440"/>
                    <a:pt x="602" y="513"/>
                  </a:cubicBezTo>
                  <a:cubicBezTo>
                    <a:pt x="614" y="517"/>
                    <a:pt x="627" y="518"/>
                    <a:pt x="639" y="521"/>
                  </a:cubicBezTo>
                  <a:cubicBezTo>
                    <a:pt x="639" y="520"/>
                    <a:pt x="639" y="520"/>
                    <a:pt x="639" y="520"/>
                  </a:cubicBezTo>
                  <a:cubicBezTo>
                    <a:pt x="645" y="522"/>
                    <a:pt x="651" y="523"/>
                    <a:pt x="657" y="524"/>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4" name="Freeform 94">
              <a:extLst>
                <a:ext uri="{FF2B5EF4-FFF2-40B4-BE49-F238E27FC236}">
                  <a16:creationId xmlns:a16="http://schemas.microsoft.com/office/drawing/2014/main" id="{C80C9077-DEE0-4DAC-B5C7-464C352D176F}"/>
                </a:ext>
              </a:extLst>
            </p:cNvPr>
            <p:cNvSpPr>
              <a:spLocks/>
            </p:cNvSpPr>
            <p:nvPr/>
          </p:nvSpPr>
          <p:spPr bwMode="auto">
            <a:xfrm>
              <a:off x="1803930" y="2442326"/>
              <a:ext cx="130504" cy="447442"/>
            </a:xfrm>
            <a:custGeom>
              <a:avLst/>
              <a:gdLst>
                <a:gd name="T0" fmla="*/ 1 w 111"/>
                <a:gd name="T1" fmla="*/ 318 h 379"/>
                <a:gd name="T2" fmla="*/ 67 w 111"/>
                <a:gd name="T3" fmla="*/ 28 h 379"/>
                <a:gd name="T4" fmla="*/ 72 w 111"/>
                <a:gd name="T5" fmla="*/ 17 h 379"/>
                <a:gd name="T6" fmla="*/ 97 w 111"/>
                <a:gd name="T7" fmla="*/ 5 h 379"/>
                <a:gd name="T8" fmla="*/ 108 w 111"/>
                <a:gd name="T9" fmla="*/ 31 h 379"/>
                <a:gd name="T10" fmla="*/ 89 w 111"/>
                <a:gd name="T11" fmla="*/ 79 h 379"/>
                <a:gd name="T12" fmla="*/ 40 w 111"/>
                <a:gd name="T13" fmla="*/ 351 h 379"/>
                <a:gd name="T14" fmla="*/ 36 w 111"/>
                <a:gd name="T15" fmla="*/ 370 h 379"/>
                <a:gd name="T16" fmla="*/ 18 w 111"/>
                <a:gd name="T17" fmla="*/ 377 h 379"/>
                <a:gd name="T18" fmla="*/ 2 w 111"/>
                <a:gd name="T19" fmla="*/ 360 h 379"/>
                <a:gd name="T20" fmla="*/ 1 w 111"/>
                <a:gd name="T21" fmla="*/ 31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379">
                  <a:moveTo>
                    <a:pt x="1" y="318"/>
                  </a:moveTo>
                  <a:cubicBezTo>
                    <a:pt x="7" y="218"/>
                    <a:pt x="28" y="121"/>
                    <a:pt x="67" y="28"/>
                  </a:cubicBezTo>
                  <a:cubicBezTo>
                    <a:pt x="69" y="24"/>
                    <a:pt x="70" y="21"/>
                    <a:pt x="72" y="17"/>
                  </a:cubicBezTo>
                  <a:cubicBezTo>
                    <a:pt x="77" y="6"/>
                    <a:pt x="85" y="0"/>
                    <a:pt x="97" y="5"/>
                  </a:cubicBezTo>
                  <a:cubicBezTo>
                    <a:pt x="110" y="9"/>
                    <a:pt x="111" y="20"/>
                    <a:pt x="108" y="31"/>
                  </a:cubicBezTo>
                  <a:cubicBezTo>
                    <a:pt x="102" y="47"/>
                    <a:pt x="94" y="63"/>
                    <a:pt x="89" y="79"/>
                  </a:cubicBezTo>
                  <a:cubicBezTo>
                    <a:pt x="57" y="167"/>
                    <a:pt x="41" y="258"/>
                    <a:pt x="40" y="351"/>
                  </a:cubicBezTo>
                  <a:cubicBezTo>
                    <a:pt x="40" y="357"/>
                    <a:pt x="40" y="365"/>
                    <a:pt x="36" y="370"/>
                  </a:cubicBezTo>
                  <a:cubicBezTo>
                    <a:pt x="32" y="374"/>
                    <a:pt x="22" y="379"/>
                    <a:pt x="18" y="377"/>
                  </a:cubicBezTo>
                  <a:cubicBezTo>
                    <a:pt x="11" y="375"/>
                    <a:pt x="3" y="367"/>
                    <a:pt x="2" y="360"/>
                  </a:cubicBezTo>
                  <a:cubicBezTo>
                    <a:pt x="0" y="346"/>
                    <a:pt x="1" y="332"/>
                    <a:pt x="1" y="318"/>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5" name="Freeform 95">
              <a:extLst>
                <a:ext uri="{FF2B5EF4-FFF2-40B4-BE49-F238E27FC236}">
                  <a16:creationId xmlns:a16="http://schemas.microsoft.com/office/drawing/2014/main" id="{01627A5E-4480-49DA-BA72-4B3B2D2E4BC7}"/>
                </a:ext>
              </a:extLst>
            </p:cNvPr>
            <p:cNvSpPr>
              <a:spLocks/>
            </p:cNvSpPr>
            <p:nvPr/>
          </p:nvSpPr>
          <p:spPr bwMode="auto">
            <a:xfrm>
              <a:off x="1809257" y="3010507"/>
              <a:ext cx="53267" cy="67471"/>
            </a:xfrm>
            <a:custGeom>
              <a:avLst/>
              <a:gdLst>
                <a:gd name="T0" fmla="*/ 0 w 45"/>
                <a:gd name="T1" fmla="*/ 16 h 57"/>
                <a:gd name="T2" fmla="*/ 20 w 45"/>
                <a:gd name="T3" fmla="*/ 3 h 57"/>
                <a:gd name="T4" fmla="*/ 42 w 45"/>
                <a:gd name="T5" fmla="*/ 35 h 57"/>
                <a:gd name="T6" fmla="*/ 24 w 45"/>
                <a:gd name="T7" fmla="*/ 54 h 57"/>
                <a:gd name="T8" fmla="*/ 0 w 45"/>
                <a:gd name="T9" fmla="*/ 16 h 57"/>
              </a:gdLst>
              <a:ahLst/>
              <a:cxnLst>
                <a:cxn ang="0">
                  <a:pos x="T0" y="T1"/>
                </a:cxn>
                <a:cxn ang="0">
                  <a:pos x="T2" y="T3"/>
                </a:cxn>
                <a:cxn ang="0">
                  <a:pos x="T4" y="T5"/>
                </a:cxn>
                <a:cxn ang="0">
                  <a:pos x="T6" y="T7"/>
                </a:cxn>
                <a:cxn ang="0">
                  <a:pos x="T8" y="T9"/>
                </a:cxn>
              </a:cxnLst>
              <a:rect l="0" t="0" r="r" b="b"/>
              <a:pathLst>
                <a:path w="45" h="57">
                  <a:moveTo>
                    <a:pt x="0" y="16"/>
                  </a:moveTo>
                  <a:cubicBezTo>
                    <a:pt x="5" y="13"/>
                    <a:pt x="11" y="5"/>
                    <a:pt x="20" y="3"/>
                  </a:cubicBezTo>
                  <a:cubicBezTo>
                    <a:pt x="33" y="0"/>
                    <a:pt x="45" y="16"/>
                    <a:pt x="42" y="35"/>
                  </a:cubicBezTo>
                  <a:cubicBezTo>
                    <a:pt x="41" y="42"/>
                    <a:pt x="31" y="52"/>
                    <a:pt x="24" y="54"/>
                  </a:cubicBezTo>
                  <a:cubicBezTo>
                    <a:pt x="11" y="57"/>
                    <a:pt x="0" y="41"/>
                    <a:pt x="0" y="16"/>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6" name="Freeform 96">
              <a:extLst>
                <a:ext uri="{FF2B5EF4-FFF2-40B4-BE49-F238E27FC236}">
                  <a16:creationId xmlns:a16="http://schemas.microsoft.com/office/drawing/2014/main" id="{DBDBB208-4F05-4E97-95AD-6498E574A8A6}"/>
                </a:ext>
              </a:extLst>
            </p:cNvPr>
            <p:cNvSpPr>
              <a:spLocks/>
            </p:cNvSpPr>
            <p:nvPr/>
          </p:nvSpPr>
          <p:spPr bwMode="auto">
            <a:xfrm>
              <a:off x="3547533" y="3628403"/>
              <a:ext cx="1747154" cy="1481709"/>
            </a:xfrm>
            <a:custGeom>
              <a:avLst/>
              <a:gdLst>
                <a:gd name="T0" fmla="*/ 1161 w 1479"/>
                <a:gd name="T1" fmla="*/ 532 h 1254"/>
                <a:gd name="T2" fmla="*/ 1362 w 1479"/>
                <a:gd name="T3" fmla="*/ 896 h 1254"/>
                <a:gd name="T4" fmla="*/ 1437 w 1479"/>
                <a:gd name="T5" fmla="*/ 1030 h 1254"/>
                <a:gd name="T6" fmla="*/ 1362 w 1479"/>
                <a:gd name="T7" fmla="*/ 1244 h 1254"/>
                <a:gd name="T8" fmla="*/ 1316 w 1479"/>
                <a:gd name="T9" fmla="*/ 1254 h 1254"/>
                <a:gd name="T10" fmla="*/ 1297 w 1479"/>
                <a:gd name="T11" fmla="*/ 1251 h 1254"/>
                <a:gd name="T12" fmla="*/ 1189 w 1479"/>
                <a:gd name="T13" fmla="*/ 1251 h 1254"/>
                <a:gd name="T14" fmla="*/ 527 w 1479"/>
                <a:gd name="T15" fmla="*/ 1251 h 1254"/>
                <a:gd name="T16" fmla="*/ 558 w 1479"/>
                <a:gd name="T17" fmla="*/ 1092 h 1254"/>
                <a:gd name="T18" fmla="*/ 418 w 1479"/>
                <a:gd name="T19" fmla="*/ 839 h 1254"/>
                <a:gd name="T20" fmla="*/ 230 w 1479"/>
                <a:gd name="T21" fmla="*/ 503 h 1254"/>
                <a:gd name="T22" fmla="*/ 98 w 1479"/>
                <a:gd name="T23" fmla="*/ 266 h 1254"/>
                <a:gd name="T24" fmla="*/ 0 w 1479"/>
                <a:gd name="T25" fmla="*/ 86 h 1254"/>
                <a:gd name="T26" fmla="*/ 20 w 1479"/>
                <a:gd name="T27" fmla="*/ 51 h 1254"/>
                <a:gd name="T28" fmla="*/ 152 w 1479"/>
                <a:gd name="T29" fmla="*/ 212 h 1254"/>
                <a:gd name="T30" fmla="*/ 303 w 1479"/>
                <a:gd name="T31" fmla="*/ 0 h 1254"/>
                <a:gd name="T32" fmla="*/ 401 w 1479"/>
                <a:gd name="T33" fmla="*/ 305 h 1254"/>
                <a:gd name="T34" fmla="*/ 622 w 1479"/>
                <a:gd name="T35" fmla="*/ 71 h 1254"/>
                <a:gd name="T36" fmla="*/ 677 w 1479"/>
                <a:gd name="T37" fmla="*/ 122 h 1254"/>
                <a:gd name="T38" fmla="*/ 760 w 1479"/>
                <a:gd name="T39" fmla="*/ 203 h 1254"/>
                <a:gd name="T40" fmla="*/ 759 w 1479"/>
                <a:gd name="T41" fmla="*/ 274 h 1254"/>
                <a:gd name="T42" fmla="*/ 807 w 1479"/>
                <a:gd name="T43" fmla="*/ 299 h 1254"/>
                <a:gd name="T44" fmla="*/ 1033 w 1479"/>
                <a:gd name="T45" fmla="*/ 300 h 1254"/>
                <a:gd name="T46" fmla="*/ 1096 w 1479"/>
                <a:gd name="T47" fmla="*/ 419 h 1254"/>
                <a:gd name="T48" fmla="*/ 1043 w 1479"/>
                <a:gd name="T49" fmla="*/ 505 h 1254"/>
                <a:gd name="T50" fmla="*/ 1087 w 1479"/>
                <a:gd name="T51" fmla="*/ 531 h 1254"/>
                <a:gd name="T52" fmla="*/ 1161 w 1479"/>
                <a:gd name="T53" fmla="*/ 532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9" h="1254">
                  <a:moveTo>
                    <a:pt x="1161" y="532"/>
                  </a:moveTo>
                  <a:cubicBezTo>
                    <a:pt x="1228" y="653"/>
                    <a:pt x="1295" y="775"/>
                    <a:pt x="1362" y="896"/>
                  </a:cubicBezTo>
                  <a:cubicBezTo>
                    <a:pt x="1387" y="941"/>
                    <a:pt x="1413" y="985"/>
                    <a:pt x="1437" y="1030"/>
                  </a:cubicBezTo>
                  <a:cubicBezTo>
                    <a:pt x="1479" y="1111"/>
                    <a:pt x="1444" y="1212"/>
                    <a:pt x="1362" y="1244"/>
                  </a:cubicBezTo>
                  <a:cubicBezTo>
                    <a:pt x="1348" y="1250"/>
                    <a:pt x="1331" y="1251"/>
                    <a:pt x="1316" y="1254"/>
                  </a:cubicBezTo>
                  <a:cubicBezTo>
                    <a:pt x="1309" y="1253"/>
                    <a:pt x="1303" y="1251"/>
                    <a:pt x="1297" y="1251"/>
                  </a:cubicBezTo>
                  <a:cubicBezTo>
                    <a:pt x="1261" y="1251"/>
                    <a:pt x="1225" y="1251"/>
                    <a:pt x="1189" y="1251"/>
                  </a:cubicBezTo>
                  <a:cubicBezTo>
                    <a:pt x="968" y="1251"/>
                    <a:pt x="748" y="1251"/>
                    <a:pt x="527" y="1251"/>
                  </a:cubicBezTo>
                  <a:cubicBezTo>
                    <a:pt x="580" y="1200"/>
                    <a:pt x="582" y="1138"/>
                    <a:pt x="558" y="1092"/>
                  </a:cubicBezTo>
                  <a:cubicBezTo>
                    <a:pt x="512" y="1008"/>
                    <a:pt x="465" y="924"/>
                    <a:pt x="418" y="839"/>
                  </a:cubicBezTo>
                  <a:cubicBezTo>
                    <a:pt x="355" y="727"/>
                    <a:pt x="293" y="615"/>
                    <a:pt x="230" y="503"/>
                  </a:cubicBezTo>
                  <a:cubicBezTo>
                    <a:pt x="186" y="424"/>
                    <a:pt x="142" y="345"/>
                    <a:pt x="98" y="266"/>
                  </a:cubicBezTo>
                  <a:cubicBezTo>
                    <a:pt x="65" y="206"/>
                    <a:pt x="33" y="146"/>
                    <a:pt x="0" y="86"/>
                  </a:cubicBezTo>
                  <a:cubicBezTo>
                    <a:pt x="7" y="74"/>
                    <a:pt x="13" y="63"/>
                    <a:pt x="20" y="51"/>
                  </a:cubicBezTo>
                  <a:cubicBezTo>
                    <a:pt x="64" y="104"/>
                    <a:pt x="107" y="158"/>
                    <a:pt x="152" y="212"/>
                  </a:cubicBezTo>
                  <a:cubicBezTo>
                    <a:pt x="203" y="141"/>
                    <a:pt x="252" y="72"/>
                    <a:pt x="303" y="0"/>
                  </a:cubicBezTo>
                  <a:cubicBezTo>
                    <a:pt x="337" y="104"/>
                    <a:pt x="368" y="203"/>
                    <a:pt x="401" y="305"/>
                  </a:cubicBezTo>
                  <a:cubicBezTo>
                    <a:pt x="476" y="225"/>
                    <a:pt x="549" y="149"/>
                    <a:pt x="622" y="71"/>
                  </a:cubicBezTo>
                  <a:cubicBezTo>
                    <a:pt x="641" y="89"/>
                    <a:pt x="659" y="105"/>
                    <a:pt x="677" y="122"/>
                  </a:cubicBezTo>
                  <a:cubicBezTo>
                    <a:pt x="705" y="149"/>
                    <a:pt x="732" y="176"/>
                    <a:pt x="760" y="203"/>
                  </a:cubicBezTo>
                  <a:cubicBezTo>
                    <a:pt x="747" y="227"/>
                    <a:pt x="741" y="249"/>
                    <a:pt x="759" y="274"/>
                  </a:cubicBezTo>
                  <a:cubicBezTo>
                    <a:pt x="771" y="291"/>
                    <a:pt x="786" y="299"/>
                    <a:pt x="807" y="299"/>
                  </a:cubicBezTo>
                  <a:cubicBezTo>
                    <a:pt x="882" y="299"/>
                    <a:pt x="958" y="300"/>
                    <a:pt x="1033" y="300"/>
                  </a:cubicBezTo>
                  <a:cubicBezTo>
                    <a:pt x="1054" y="340"/>
                    <a:pt x="1075" y="379"/>
                    <a:pt x="1096" y="419"/>
                  </a:cubicBezTo>
                  <a:cubicBezTo>
                    <a:pt x="1045" y="423"/>
                    <a:pt x="1020" y="464"/>
                    <a:pt x="1043" y="505"/>
                  </a:cubicBezTo>
                  <a:cubicBezTo>
                    <a:pt x="1052" y="522"/>
                    <a:pt x="1067" y="530"/>
                    <a:pt x="1087" y="531"/>
                  </a:cubicBezTo>
                  <a:cubicBezTo>
                    <a:pt x="1111" y="532"/>
                    <a:pt x="1136" y="531"/>
                    <a:pt x="1161" y="532"/>
                  </a:cubicBezTo>
                  <a:close/>
                </a:path>
              </a:pathLst>
            </a:custGeom>
            <a:solidFill>
              <a:srgbClr val="80C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7" name="Freeform 97">
              <a:extLst>
                <a:ext uri="{FF2B5EF4-FFF2-40B4-BE49-F238E27FC236}">
                  <a16:creationId xmlns:a16="http://schemas.microsoft.com/office/drawing/2014/main" id="{1A1144B6-FF9A-4311-AC19-74528ACE0EA3}"/>
                </a:ext>
              </a:extLst>
            </p:cNvPr>
            <p:cNvSpPr>
              <a:spLocks/>
            </p:cNvSpPr>
            <p:nvPr/>
          </p:nvSpPr>
          <p:spPr bwMode="auto">
            <a:xfrm>
              <a:off x="3570615" y="2867574"/>
              <a:ext cx="1069777" cy="1121269"/>
            </a:xfrm>
            <a:custGeom>
              <a:avLst/>
              <a:gdLst>
                <a:gd name="T0" fmla="*/ 740 w 905"/>
                <a:gd name="T1" fmla="*/ 847 h 949"/>
                <a:gd name="T2" fmla="*/ 657 w 905"/>
                <a:gd name="T3" fmla="*/ 766 h 949"/>
                <a:gd name="T4" fmla="*/ 602 w 905"/>
                <a:gd name="T5" fmla="*/ 715 h 949"/>
                <a:gd name="T6" fmla="*/ 381 w 905"/>
                <a:gd name="T7" fmla="*/ 949 h 949"/>
                <a:gd name="T8" fmla="*/ 283 w 905"/>
                <a:gd name="T9" fmla="*/ 644 h 949"/>
                <a:gd name="T10" fmla="*/ 132 w 905"/>
                <a:gd name="T11" fmla="*/ 856 h 949"/>
                <a:gd name="T12" fmla="*/ 0 w 905"/>
                <a:gd name="T13" fmla="*/ 695 h 949"/>
                <a:gd name="T14" fmla="*/ 4 w 905"/>
                <a:gd name="T15" fmla="*/ 684 h 949"/>
                <a:gd name="T16" fmla="*/ 80 w 905"/>
                <a:gd name="T17" fmla="*/ 547 h 949"/>
                <a:gd name="T18" fmla="*/ 339 w 905"/>
                <a:gd name="T19" fmla="*/ 82 h 949"/>
                <a:gd name="T20" fmla="*/ 420 w 905"/>
                <a:gd name="T21" fmla="*/ 0 h 949"/>
                <a:gd name="T22" fmla="*/ 530 w 905"/>
                <a:gd name="T23" fmla="*/ 79 h 949"/>
                <a:gd name="T24" fmla="*/ 807 w 905"/>
                <a:gd name="T25" fmla="*/ 577 h 949"/>
                <a:gd name="T26" fmla="*/ 905 w 905"/>
                <a:gd name="T27" fmla="*/ 755 h 949"/>
                <a:gd name="T28" fmla="*/ 885 w 905"/>
                <a:gd name="T29" fmla="*/ 827 h 949"/>
                <a:gd name="T30" fmla="*/ 801 w 905"/>
                <a:gd name="T31" fmla="*/ 827 h 949"/>
                <a:gd name="T32" fmla="*/ 740 w 905"/>
                <a:gd name="T33" fmla="*/ 847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5" h="949">
                  <a:moveTo>
                    <a:pt x="740" y="847"/>
                  </a:moveTo>
                  <a:cubicBezTo>
                    <a:pt x="712" y="820"/>
                    <a:pt x="685" y="793"/>
                    <a:pt x="657" y="766"/>
                  </a:cubicBezTo>
                  <a:cubicBezTo>
                    <a:pt x="639" y="749"/>
                    <a:pt x="621" y="733"/>
                    <a:pt x="602" y="715"/>
                  </a:cubicBezTo>
                  <a:cubicBezTo>
                    <a:pt x="529" y="793"/>
                    <a:pt x="456" y="869"/>
                    <a:pt x="381" y="949"/>
                  </a:cubicBezTo>
                  <a:cubicBezTo>
                    <a:pt x="348" y="847"/>
                    <a:pt x="317" y="748"/>
                    <a:pt x="283" y="644"/>
                  </a:cubicBezTo>
                  <a:cubicBezTo>
                    <a:pt x="232" y="716"/>
                    <a:pt x="183" y="785"/>
                    <a:pt x="132" y="856"/>
                  </a:cubicBezTo>
                  <a:cubicBezTo>
                    <a:pt x="87" y="802"/>
                    <a:pt x="44" y="748"/>
                    <a:pt x="0" y="695"/>
                  </a:cubicBezTo>
                  <a:cubicBezTo>
                    <a:pt x="1" y="692"/>
                    <a:pt x="2" y="688"/>
                    <a:pt x="4" y="684"/>
                  </a:cubicBezTo>
                  <a:cubicBezTo>
                    <a:pt x="29" y="638"/>
                    <a:pt x="55" y="593"/>
                    <a:pt x="80" y="547"/>
                  </a:cubicBezTo>
                  <a:cubicBezTo>
                    <a:pt x="166" y="392"/>
                    <a:pt x="252" y="237"/>
                    <a:pt x="339" y="82"/>
                  </a:cubicBezTo>
                  <a:cubicBezTo>
                    <a:pt x="358" y="48"/>
                    <a:pt x="378" y="13"/>
                    <a:pt x="420" y="0"/>
                  </a:cubicBezTo>
                  <a:cubicBezTo>
                    <a:pt x="471" y="6"/>
                    <a:pt x="506" y="35"/>
                    <a:pt x="530" y="79"/>
                  </a:cubicBezTo>
                  <a:cubicBezTo>
                    <a:pt x="622" y="245"/>
                    <a:pt x="715" y="411"/>
                    <a:pt x="807" y="577"/>
                  </a:cubicBezTo>
                  <a:cubicBezTo>
                    <a:pt x="840" y="636"/>
                    <a:pt x="872" y="696"/>
                    <a:pt x="905" y="755"/>
                  </a:cubicBezTo>
                  <a:cubicBezTo>
                    <a:pt x="898" y="779"/>
                    <a:pt x="891" y="803"/>
                    <a:pt x="885" y="827"/>
                  </a:cubicBezTo>
                  <a:cubicBezTo>
                    <a:pt x="857" y="827"/>
                    <a:pt x="829" y="828"/>
                    <a:pt x="801" y="827"/>
                  </a:cubicBezTo>
                  <a:cubicBezTo>
                    <a:pt x="777" y="825"/>
                    <a:pt x="757" y="831"/>
                    <a:pt x="740" y="847"/>
                  </a:cubicBezTo>
                  <a:close/>
                </a:path>
              </a:pathLst>
            </a:custGeom>
            <a:solidFill>
              <a:srgbClr val="CEE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8" name="Freeform 98">
              <a:extLst>
                <a:ext uri="{FF2B5EF4-FFF2-40B4-BE49-F238E27FC236}">
                  <a16:creationId xmlns:a16="http://schemas.microsoft.com/office/drawing/2014/main" id="{A30FB366-7C56-4EF2-A4CF-381FCE7F7C8D}"/>
                </a:ext>
              </a:extLst>
            </p:cNvPr>
            <p:cNvSpPr>
              <a:spLocks/>
            </p:cNvSpPr>
            <p:nvPr/>
          </p:nvSpPr>
          <p:spPr bwMode="auto">
            <a:xfrm>
              <a:off x="4733609" y="3679007"/>
              <a:ext cx="454544" cy="165128"/>
            </a:xfrm>
            <a:custGeom>
              <a:avLst/>
              <a:gdLst>
                <a:gd name="T0" fmla="*/ 72 w 385"/>
                <a:gd name="T1" fmla="*/ 140 h 140"/>
                <a:gd name="T2" fmla="*/ 12 w 385"/>
                <a:gd name="T3" fmla="*/ 27 h 140"/>
                <a:gd name="T4" fmla="*/ 0 w 385"/>
                <a:gd name="T5" fmla="*/ 0 h 140"/>
                <a:gd name="T6" fmla="*/ 77 w 385"/>
                <a:gd name="T7" fmla="*/ 4 h 140"/>
                <a:gd name="T8" fmla="*/ 295 w 385"/>
                <a:gd name="T9" fmla="*/ 4 h 140"/>
                <a:gd name="T10" fmla="*/ 359 w 385"/>
                <a:gd name="T11" fmla="*/ 110 h 140"/>
                <a:gd name="T12" fmla="*/ 302 w 385"/>
                <a:gd name="T13" fmla="*/ 140 h 140"/>
                <a:gd name="T14" fmla="*/ 72 w 385"/>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5" h="140">
                  <a:moveTo>
                    <a:pt x="72" y="140"/>
                  </a:moveTo>
                  <a:cubicBezTo>
                    <a:pt x="52" y="102"/>
                    <a:pt x="32" y="64"/>
                    <a:pt x="12" y="27"/>
                  </a:cubicBezTo>
                  <a:cubicBezTo>
                    <a:pt x="8" y="18"/>
                    <a:pt x="4" y="9"/>
                    <a:pt x="0" y="0"/>
                  </a:cubicBezTo>
                  <a:cubicBezTo>
                    <a:pt x="26" y="1"/>
                    <a:pt x="51" y="4"/>
                    <a:pt x="77" y="4"/>
                  </a:cubicBezTo>
                  <a:cubicBezTo>
                    <a:pt x="150" y="4"/>
                    <a:pt x="222" y="4"/>
                    <a:pt x="295" y="4"/>
                  </a:cubicBezTo>
                  <a:cubicBezTo>
                    <a:pt x="353" y="5"/>
                    <a:pt x="385" y="58"/>
                    <a:pt x="359" y="110"/>
                  </a:cubicBezTo>
                  <a:cubicBezTo>
                    <a:pt x="347" y="134"/>
                    <a:pt x="326" y="139"/>
                    <a:pt x="302" y="140"/>
                  </a:cubicBezTo>
                  <a:cubicBezTo>
                    <a:pt x="226" y="140"/>
                    <a:pt x="149" y="140"/>
                    <a:pt x="72" y="140"/>
                  </a:cubicBezTo>
                  <a:close/>
                </a:path>
              </a:pathLst>
            </a:custGeom>
            <a:solidFill>
              <a:srgbClr val="FD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9" name="Freeform 99">
              <a:extLst>
                <a:ext uri="{FF2B5EF4-FFF2-40B4-BE49-F238E27FC236}">
                  <a16:creationId xmlns:a16="http://schemas.microsoft.com/office/drawing/2014/main" id="{88C5D220-7E82-42D8-9181-70BEF369CE8E}"/>
                </a:ext>
              </a:extLst>
            </p:cNvPr>
            <p:cNvSpPr>
              <a:spLocks/>
            </p:cNvSpPr>
            <p:nvPr/>
          </p:nvSpPr>
          <p:spPr bwMode="auto">
            <a:xfrm>
              <a:off x="4817060" y="3981740"/>
              <a:ext cx="157137" cy="142045"/>
            </a:xfrm>
            <a:custGeom>
              <a:avLst/>
              <a:gdLst>
                <a:gd name="T0" fmla="*/ 0 w 133"/>
                <a:gd name="T1" fmla="*/ 2 h 120"/>
                <a:gd name="T2" fmla="*/ 69 w 133"/>
                <a:gd name="T3" fmla="*/ 0 h 120"/>
                <a:gd name="T4" fmla="*/ 133 w 133"/>
                <a:gd name="T5" fmla="*/ 116 h 120"/>
                <a:gd name="T6" fmla="*/ 65 w 133"/>
                <a:gd name="T7" fmla="*/ 120 h 120"/>
                <a:gd name="T8" fmla="*/ 0 w 133"/>
                <a:gd name="T9" fmla="*/ 2 h 120"/>
              </a:gdLst>
              <a:ahLst/>
              <a:cxnLst>
                <a:cxn ang="0">
                  <a:pos x="T0" y="T1"/>
                </a:cxn>
                <a:cxn ang="0">
                  <a:pos x="T2" y="T3"/>
                </a:cxn>
                <a:cxn ang="0">
                  <a:pos x="T4" y="T5"/>
                </a:cxn>
                <a:cxn ang="0">
                  <a:pos x="T6" y="T7"/>
                </a:cxn>
                <a:cxn ang="0">
                  <a:pos x="T8" y="T9"/>
                </a:cxn>
              </a:cxnLst>
              <a:rect l="0" t="0" r="r" b="b"/>
              <a:pathLst>
                <a:path w="133" h="120">
                  <a:moveTo>
                    <a:pt x="0" y="2"/>
                  </a:moveTo>
                  <a:cubicBezTo>
                    <a:pt x="23" y="1"/>
                    <a:pt x="46" y="1"/>
                    <a:pt x="69" y="0"/>
                  </a:cubicBezTo>
                  <a:cubicBezTo>
                    <a:pt x="90" y="39"/>
                    <a:pt x="112" y="77"/>
                    <a:pt x="133" y="116"/>
                  </a:cubicBezTo>
                  <a:cubicBezTo>
                    <a:pt x="111" y="117"/>
                    <a:pt x="88" y="119"/>
                    <a:pt x="65" y="120"/>
                  </a:cubicBezTo>
                  <a:cubicBezTo>
                    <a:pt x="44" y="81"/>
                    <a:pt x="22" y="41"/>
                    <a:pt x="0" y="2"/>
                  </a:cubicBezTo>
                  <a:close/>
                </a:path>
              </a:pathLst>
            </a:custGeom>
            <a:solidFill>
              <a:srgbClr val="80CD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0" name="Freeform 100">
              <a:extLst>
                <a:ext uri="{FF2B5EF4-FFF2-40B4-BE49-F238E27FC236}">
                  <a16:creationId xmlns:a16="http://schemas.microsoft.com/office/drawing/2014/main" id="{4053909A-84BB-4B36-B0C0-370E6F7AA469}"/>
                </a:ext>
              </a:extLst>
            </p:cNvPr>
            <p:cNvSpPr>
              <a:spLocks/>
            </p:cNvSpPr>
            <p:nvPr/>
          </p:nvSpPr>
          <p:spPr bwMode="auto">
            <a:xfrm>
              <a:off x="4898736" y="3979965"/>
              <a:ext cx="118963" cy="138494"/>
            </a:xfrm>
            <a:custGeom>
              <a:avLst/>
              <a:gdLst>
                <a:gd name="T0" fmla="*/ 64 w 101"/>
                <a:gd name="T1" fmla="*/ 117 h 117"/>
                <a:gd name="T2" fmla="*/ 0 w 101"/>
                <a:gd name="T3" fmla="*/ 1 h 117"/>
                <a:gd name="T4" fmla="*/ 60 w 101"/>
                <a:gd name="T5" fmla="*/ 3 h 117"/>
                <a:gd name="T6" fmla="*/ 100 w 101"/>
                <a:gd name="T7" fmla="*/ 54 h 117"/>
                <a:gd name="T8" fmla="*/ 79 w 101"/>
                <a:gd name="T9" fmla="*/ 112 h 117"/>
                <a:gd name="T10" fmla="*/ 64 w 101"/>
                <a:gd name="T11" fmla="*/ 117 h 117"/>
              </a:gdLst>
              <a:ahLst/>
              <a:cxnLst>
                <a:cxn ang="0">
                  <a:pos x="T0" y="T1"/>
                </a:cxn>
                <a:cxn ang="0">
                  <a:pos x="T2" y="T3"/>
                </a:cxn>
                <a:cxn ang="0">
                  <a:pos x="T4" y="T5"/>
                </a:cxn>
                <a:cxn ang="0">
                  <a:pos x="T6" y="T7"/>
                </a:cxn>
                <a:cxn ang="0">
                  <a:pos x="T8" y="T9"/>
                </a:cxn>
                <a:cxn ang="0">
                  <a:pos x="T10" y="T11"/>
                </a:cxn>
              </a:cxnLst>
              <a:rect l="0" t="0" r="r" b="b"/>
              <a:pathLst>
                <a:path w="101" h="117">
                  <a:moveTo>
                    <a:pt x="64" y="117"/>
                  </a:moveTo>
                  <a:cubicBezTo>
                    <a:pt x="43" y="78"/>
                    <a:pt x="21" y="40"/>
                    <a:pt x="0" y="1"/>
                  </a:cubicBezTo>
                  <a:cubicBezTo>
                    <a:pt x="20" y="2"/>
                    <a:pt x="40" y="0"/>
                    <a:pt x="60" y="3"/>
                  </a:cubicBezTo>
                  <a:cubicBezTo>
                    <a:pt x="87" y="8"/>
                    <a:pt x="99" y="25"/>
                    <a:pt x="100" y="54"/>
                  </a:cubicBezTo>
                  <a:cubicBezTo>
                    <a:pt x="101" y="76"/>
                    <a:pt x="100" y="98"/>
                    <a:pt x="79" y="112"/>
                  </a:cubicBezTo>
                  <a:cubicBezTo>
                    <a:pt x="75" y="115"/>
                    <a:pt x="69" y="115"/>
                    <a:pt x="64" y="117"/>
                  </a:cubicBezTo>
                  <a:close/>
                </a:path>
              </a:pathLst>
            </a:custGeom>
            <a:solidFill>
              <a:srgbClr val="FD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1" name="Freeform 101">
              <a:extLst>
                <a:ext uri="{FF2B5EF4-FFF2-40B4-BE49-F238E27FC236}">
                  <a16:creationId xmlns:a16="http://schemas.microsoft.com/office/drawing/2014/main" id="{E991F54F-B9E3-4229-A71D-ED12A283FBFC}"/>
                </a:ext>
              </a:extLst>
            </p:cNvPr>
            <p:cNvSpPr>
              <a:spLocks/>
            </p:cNvSpPr>
            <p:nvPr/>
          </p:nvSpPr>
          <p:spPr bwMode="auto">
            <a:xfrm>
              <a:off x="4766457" y="3982628"/>
              <a:ext cx="127841" cy="141157"/>
            </a:xfrm>
            <a:custGeom>
              <a:avLst/>
              <a:gdLst>
                <a:gd name="T0" fmla="*/ 43 w 108"/>
                <a:gd name="T1" fmla="*/ 1 h 119"/>
                <a:gd name="T2" fmla="*/ 108 w 108"/>
                <a:gd name="T3" fmla="*/ 119 h 119"/>
                <a:gd name="T4" fmla="*/ 64 w 108"/>
                <a:gd name="T5" fmla="*/ 119 h 119"/>
                <a:gd name="T6" fmla="*/ 1 w 108"/>
                <a:gd name="T7" fmla="*/ 0 h 119"/>
                <a:gd name="T8" fmla="*/ 0 w 108"/>
                <a:gd name="T9" fmla="*/ 0 h 119"/>
                <a:gd name="T10" fmla="*/ 44 w 108"/>
                <a:gd name="T11" fmla="*/ 0 h 119"/>
                <a:gd name="T12" fmla="*/ 43 w 108"/>
                <a:gd name="T13" fmla="*/ 1 h 119"/>
              </a:gdLst>
              <a:ahLst/>
              <a:cxnLst>
                <a:cxn ang="0">
                  <a:pos x="T0" y="T1"/>
                </a:cxn>
                <a:cxn ang="0">
                  <a:pos x="T2" y="T3"/>
                </a:cxn>
                <a:cxn ang="0">
                  <a:pos x="T4" y="T5"/>
                </a:cxn>
                <a:cxn ang="0">
                  <a:pos x="T6" y="T7"/>
                </a:cxn>
                <a:cxn ang="0">
                  <a:pos x="T8" y="T9"/>
                </a:cxn>
                <a:cxn ang="0">
                  <a:pos x="T10" y="T11"/>
                </a:cxn>
                <a:cxn ang="0">
                  <a:pos x="T12" y="T13"/>
                </a:cxn>
              </a:cxnLst>
              <a:rect l="0" t="0" r="r" b="b"/>
              <a:pathLst>
                <a:path w="108" h="119">
                  <a:moveTo>
                    <a:pt x="43" y="1"/>
                  </a:moveTo>
                  <a:cubicBezTo>
                    <a:pt x="65" y="40"/>
                    <a:pt x="87" y="80"/>
                    <a:pt x="108" y="119"/>
                  </a:cubicBezTo>
                  <a:cubicBezTo>
                    <a:pt x="93" y="119"/>
                    <a:pt x="79" y="119"/>
                    <a:pt x="64" y="119"/>
                  </a:cubicBezTo>
                  <a:cubicBezTo>
                    <a:pt x="43" y="79"/>
                    <a:pt x="22" y="40"/>
                    <a:pt x="1" y="0"/>
                  </a:cubicBezTo>
                  <a:cubicBezTo>
                    <a:pt x="1" y="0"/>
                    <a:pt x="0" y="0"/>
                    <a:pt x="0" y="0"/>
                  </a:cubicBezTo>
                  <a:cubicBezTo>
                    <a:pt x="15" y="0"/>
                    <a:pt x="29" y="0"/>
                    <a:pt x="44" y="0"/>
                  </a:cubicBezTo>
                  <a:lnTo>
                    <a:pt x="43" y="1"/>
                  </a:lnTo>
                  <a:close/>
                </a:path>
              </a:pathLst>
            </a:custGeom>
            <a:solidFill>
              <a:srgbClr val="3F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2" name="Freeform 102">
              <a:extLst>
                <a:ext uri="{FF2B5EF4-FFF2-40B4-BE49-F238E27FC236}">
                  <a16:creationId xmlns:a16="http://schemas.microsoft.com/office/drawing/2014/main" id="{886F90C7-ECC0-4AF2-B2BE-8F043E7D3184}"/>
                </a:ext>
              </a:extLst>
            </p:cNvPr>
            <p:cNvSpPr>
              <a:spLocks/>
            </p:cNvSpPr>
            <p:nvPr/>
          </p:nvSpPr>
          <p:spPr bwMode="auto">
            <a:xfrm>
              <a:off x="4616422" y="3759795"/>
              <a:ext cx="71023" cy="84339"/>
            </a:xfrm>
            <a:custGeom>
              <a:avLst/>
              <a:gdLst>
                <a:gd name="T0" fmla="*/ 0 w 60"/>
                <a:gd name="T1" fmla="*/ 72 h 72"/>
                <a:gd name="T2" fmla="*/ 20 w 60"/>
                <a:gd name="T3" fmla="*/ 0 h 72"/>
                <a:gd name="T4" fmla="*/ 60 w 60"/>
                <a:gd name="T5" fmla="*/ 71 h 72"/>
                <a:gd name="T6" fmla="*/ 0 w 60"/>
                <a:gd name="T7" fmla="*/ 72 h 72"/>
              </a:gdLst>
              <a:ahLst/>
              <a:cxnLst>
                <a:cxn ang="0">
                  <a:pos x="T0" y="T1"/>
                </a:cxn>
                <a:cxn ang="0">
                  <a:pos x="T2" y="T3"/>
                </a:cxn>
                <a:cxn ang="0">
                  <a:pos x="T4" y="T5"/>
                </a:cxn>
                <a:cxn ang="0">
                  <a:pos x="T6" y="T7"/>
                </a:cxn>
              </a:cxnLst>
              <a:rect l="0" t="0" r="r" b="b"/>
              <a:pathLst>
                <a:path w="60" h="72">
                  <a:moveTo>
                    <a:pt x="0" y="72"/>
                  </a:moveTo>
                  <a:cubicBezTo>
                    <a:pt x="6" y="48"/>
                    <a:pt x="13" y="24"/>
                    <a:pt x="20" y="0"/>
                  </a:cubicBezTo>
                  <a:cubicBezTo>
                    <a:pt x="33" y="23"/>
                    <a:pt x="47" y="47"/>
                    <a:pt x="60" y="71"/>
                  </a:cubicBezTo>
                  <a:cubicBezTo>
                    <a:pt x="40" y="71"/>
                    <a:pt x="20" y="71"/>
                    <a:pt x="0" y="72"/>
                  </a:cubicBezTo>
                  <a:close/>
                </a:path>
              </a:pathLst>
            </a:custGeom>
            <a:solidFill>
              <a:srgbClr val="80C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3" name="Freeform 103">
              <a:extLst>
                <a:ext uri="{FF2B5EF4-FFF2-40B4-BE49-F238E27FC236}">
                  <a16:creationId xmlns:a16="http://schemas.microsoft.com/office/drawing/2014/main" id="{28B57E55-A009-47AA-A1C2-ADB3BAC32943}"/>
                </a:ext>
              </a:extLst>
            </p:cNvPr>
            <p:cNvSpPr>
              <a:spLocks/>
            </p:cNvSpPr>
            <p:nvPr/>
          </p:nvSpPr>
          <p:spPr bwMode="auto">
            <a:xfrm>
              <a:off x="4766457" y="3982628"/>
              <a:ext cx="51491" cy="0"/>
            </a:xfrm>
            <a:custGeom>
              <a:avLst/>
              <a:gdLst>
                <a:gd name="T0" fmla="*/ 44 w 44"/>
                <a:gd name="T1" fmla="*/ 0 w 44"/>
                <a:gd name="T2" fmla="*/ 44 w 44"/>
              </a:gdLst>
              <a:ahLst/>
              <a:cxnLst>
                <a:cxn ang="0">
                  <a:pos x="T0" y="0"/>
                </a:cxn>
                <a:cxn ang="0">
                  <a:pos x="T1" y="0"/>
                </a:cxn>
                <a:cxn ang="0">
                  <a:pos x="T2" y="0"/>
                </a:cxn>
              </a:cxnLst>
              <a:rect l="0" t="0" r="r" b="b"/>
              <a:pathLst>
                <a:path w="44">
                  <a:moveTo>
                    <a:pt x="44" y="0"/>
                  </a:moveTo>
                  <a:cubicBezTo>
                    <a:pt x="29" y="0"/>
                    <a:pt x="15" y="0"/>
                    <a:pt x="0" y="0"/>
                  </a:cubicBezTo>
                  <a:cubicBezTo>
                    <a:pt x="15" y="0"/>
                    <a:pt x="29" y="0"/>
                    <a:pt x="44" y="0"/>
                  </a:cubicBezTo>
                  <a:close/>
                </a:path>
              </a:pathLst>
            </a:custGeom>
            <a:solidFill>
              <a:srgbClr val="D0E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4" name="Freeform 104">
              <a:extLst>
                <a:ext uri="{FF2B5EF4-FFF2-40B4-BE49-F238E27FC236}">
                  <a16:creationId xmlns:a16="http://schemas.microsoft.com/office/drawing/2014/main" id="{A130A351-306F-4122-B976-B5CD1C898B41}"/>
                </a:ext>
              </a:extLst>
            </p:cNvPr>
            <p:cNvSpPr>
              <a:spLocks/>
            </p:cNvSpPr>
            <p:nvPr/>
          </p:nvSpPr>
          <p:spPr bwMode="auto">
            <a:xfrm>
              <a:off x="4728282" y="3674568"/>
              <a:ext cx="5327" cy="4439"/>
            </a:xfrm>
            <a:custGeom>
              <a:avLst/>
              <a:gdLst>
                <a:gd name="T0" fmla="*/ 4 w 4"/>
                <a:gd name="T1" fmla="*/ 4 h 4"/>
                <a:gd name="T2" fmla="*/ 0 w 4"/>
                <a:gd name="T3" fmla="*/ 0 h 4"/>
                <a:gd name="T4" fmla="*/ 4 w 4"/>
                <a:gd name="T5" fmla="*/ 4 h 4"/>
              </a:gdLst>
              <a:ahLst/>
              <a:cxnLst>
                <a:cxn ang="0">
                  <a:pos x="T0" y="T1"/>
                </a:cxn>
                <a:cxn ang="0">
                  <a:pos x="T2" y="T3"/>
                </a:cxn>
                <a:cxn ang="0">
                  <a:pos x="T4" y="T5"/>
                </a:cxn>
              </a:cxnLst>
              <a:rect l="0" t="0" r="r" b="b"/>
              <a:pathLst>
                <a:path w="4" h="4">
                  <a:moveTo>
                    <a:pt x="4" y="4"/>
                  </a:moveTo>
                  <a:cubicBezTo>
                    <a:pt x="3" y="3"/>
                    <a:pt x="1" y="1"/>
                    <a:pt x="0" y="0"/>
                  </a:cubicBezTo>
                  <a:cubicBezTo>
                    <a:pt x="1" y="1"/>
                    <a:pt x="3" y="3"/>
                    <a:pt x="4" y="4"/>
                  </a:cubicBezTo>
                  <a:close/>
                </a:path>
              </a:pathLst>
            </a:custGeom>
            <a:solidFill>
              <a:srgbClr val="FD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5" name="Freeform 105">
              <a:extLst>
                <a:ext uri="{FF2B5EF4-FFF2-40B4-BE49-F238E27FC236}">
                  <a16:creationId xmlns:a16="http://schemas.microsoft.com/office/drawing/2014/main" id="{8BA94F91-65E4-4105-87C4-B76F385A9E37}"/>
                </a:ext>
              </a:extLst>
            </p:cNvPr>
            <p:cNvSpPr>
              <a:spLocks/>
            </p:cNvSpPr>
            <p:nvPr/>
          </p:nvSpPr>
          <p:spPr bwMode="auto">
            <a:xfrm>
              <a:off x="3290964" y="3471266"/>
              <a:ext cx="943712" cy="1643285"/>
            </a:xfrm>
            <a:custGeom>
              <a:avLst/>
              <a:gdLst>
                <a:gd name="T0" fmla="*/ 217 w 799"/>
                <a:gd name="T1" fmla="*/ 219 h 1391"/>
                <a:gd name="T2" fmla="*/ 315 w 799"/>
                <a:gd name="T3" fmla="*/ 399 h 1391"/>
                <a:gd name="T4" fmla="*/ 447 w 799"/>
                <a:gd name="T5" fmla="*/ 636 h 1391"/>
                <a:gd name="T6" fmla="*/ 635 w 799"/>
                <a:gd name="T7" fmla="*/ 972 h 1391"/>
                <a:gd name="T8" fmla="*/ 775 w 799"/>
                <a:gd name="T9" fmla="*/ 1225 h 1391"/>
                <a:gd name="T10" fmla="*/ 744 w 799"/>
                <a:gd name="T11" fmla="*/ 1384 h 1391"/>
                <a:gd name="T12" fmla="*/ 738 w 799"/>
                <a:gd name="T13" fmla="*/ 1387 h 1391"/>
                <a:gd name="T14" fmla="*/ 665 w 799"/>
                <a:gd name="T15" fmla="*/ 1391 h 1391"/>
                <a:gd name="T16" fmla="*/ 705 w 799"/>
                <a:gd name="T17" fmla="*/ 1220 h 1391"/>
                <a:gd name="T18" fmla="*/ 584 w 799"/>
                <a:gd name="T19" fmla="*/ 1001 h 1391"/>
                <a:gd name="T20" fmla="*/ 357 w 799"/>
                <a:gd name="T21" fmla="*/ 593 h 1391"/>
                <a:gd name="T22" fmla="*/ 334 w 799"/>
                <a:gd name="T23" fmla="*/ 560 h 1391"/>
                <a:gd name="T24" fmla="*/ 326 w 799"/>
                <a:gd name="T25" fmla="*/ 538 h 1391"/>
                <a:gd name="T26" fmla="*/ 133 w 799"/>
                <a:gd name="T27" fmla="*/ 190 h 1391"/>
                <a:gd name="T28" fmla="*/ 66 w 799"/>
                <a:gd name="T29" fmla="*/ 70 h 1391"/>
                <a:gd name="T30" fmla="*/ 17 w 799"/>
                <a:gd name="T31" fmla="*/ 28 h 1391"/>
                <a:gd name="T32" fmla="*/ 17 w 799"/>
                <a:gd name="T33" fmla="*/ 28 h 1391"/>
                <a:gd name="T34" fmla="*/ 13 w 799"/>
                <a:gd name="T35" fmla="*/ 22 h 1391"/>
                <a:gd name="T36" fmla="*/ 0 w 799"/>
                <a:gd name="T37" fmla="*/ 16 h 1391"/>
                <a:gd name="T38" fmla="*/ 131 w 799"/>
                <a:gd name="T39" fmla="*/ 69 h 1391"/>
                <a:gd name="T40" fmla="*/ 159 w 799"/>
                <a:gd name="T41" fmla="*/ 117 h 1391"/>
                <a:gd name="T42" fmla="*/ 181 w 799"/>
                <a:gd name="T43" fmla="*/ 156 h 1391"/>
                <a:gd name="T44" fmla="*/ 217 w 799"/>
                <a:gd name="T45" fmla="*/ 219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9" h="1391">
                  <a:moveTo>
                    <a:pt x="217" y="219"/>
                  </a:moveTo>
                  <a:cubicBezTo>
                    <a:pt x="250" y="279"/>
                    <a:pt x="282" y="339"/>
                    <a:pt x="315" y="399"/>
                  </a:cubicBezTo>
                  <a:cubicBezTo>
                    <a:pt x="359" y="478"/>
                    <a:pt x="403" y="557"/>
                    <a:pt x="447" y="636"/>
                  </a:cubicBezTo>
                  <a:cubicBezTo>
                    <a:pt x="510" y="748"/>
                    <a:pt x="572" y="860"/>
                    <a:pt x="635" y="972"/>
                  </a:cubicBezTo>
                  <a:cubicBezTo>
                    <a:pt x="682" y="1057"/>
                    <a:pt x="729" y="1141"/>
                    <a:pt x="775" y="1225"/>
                  </a:cubicBezTo>
                  <a:cubicBezTo>
                    <a:pt x="799" y="1271"/>
                    <a:pt x="797" y="1333"/>
                    <a:pt x="744" y="1384"/>
                  </a:cubicBezTo>
                  <a:cubicBezTo>
                    <a:pt x="742" y="1385"/>
                    <a:pt x="740" y="1386"/>
                    <a:pt x="738" y="1387"/>
                  </a:cubicBezTo>
                  <a:cubicBezTo>
                    <a:pt x="713" y="1389"/>
                    <a:pt x="689" y="1390"/>
                    <a:pt x="665" y="1391"/>
                  </a:cubicBezTo>
                  <a:cubicBezTo>
                    <a:pt x="725" y="1346"/>
                    <a:pt x="740" y="1286"/>
                    <a:pt x="705" y="1220"/>
                  </a:cubicBezTo>
                  <a:cubicBezTo>
                    <a:pt x="665" y="1146"/>
                    <a:pt x="624" y="1074"/>
                    <a:pt x="584" y="1001"/>
                  </a:cubicBezTo>
                  <a:cubicBezTo>
                    <a:pt x="508" y="865"/>
                    <a:pt x="433" y="729"/>
                    <a:pt x="357" y="593"/>
                  </a:cubicBezTo>
                  <a:cubicBezTo>
                    <a:pt x="351" y="581"/>
                    <a:pt x="342" y="571"/>
                    <a:pt x="334" y="560"/>
                  </a:cubicBezTo>
                  <a:cubicBezTo>
                    <a:pt x="331" y="552"/>
                    <a:pt x="330" y="545"/>
                    <a:pt x="326" y="538"/>
                  </a:cubicBezTo>
                  <a:cubicBezTo>
                    <a:pt x="262" y="422"/>
                    <a:pt x="198" y="306"/>
                    <a:pt x="133" y="190"/>
                  </a:cubicBezTo>
                  <a:cubicBezTo>
                    <a:pt x="111" y="150"/>
                    <a:pt x="89" y="110"/>
                    <a:pt x="66" y="70"/>
                  </a:cubicBezTo>
                  <a:cubicBezTo>
                    <a:pt x="54" y="51"/>
                    <a:pt x="42" y="32"/>
                    <a:pt x="17" y="28"/>
                  </a:cubicBezTo>
                  <a:cubicBezTo>
                    <a:pt x="17" y="28"/>
                    <a:pt x="17" y="28"/>
                    <a:pt x="17" y="28"/>
                  </a:cubicBezTo>
                  <a:cubicBezTo>
                    <a:pt x="15" y="26"/>
                    <a:pt x="14" y="24"/>
                    <a:pt x="13" y="22"/>
                  </a:cubicBezTo>
                  <a:cubicBezTo>
                    <a:pt x="9" y="20"/>
                    <a:pt x="4" y="18"/>
                    <a:pt x="0" y="16"/>
                  </a:cubicBezTo>
                  <a:cubicBezTo>
                    <a:pt x="48" y="0"/>
                    <a:pt x="103" y="22"/>
                    <a:pt x="131" y="69"/>
                  </a:cubicBezTo>
                  <a:cubicBezTo>
                    <a:pt x="141" y="85"/>
                    <a:pt x="150" y="101"/>
                    <a:pt x="159" y="117"/>
                  </a:cubicBezTo>
                  <a:cubicBezTo>
                    <a:pt x="166" y="130"/>
                    <a:pt x="174" y="143"/>
                    <a:pt x="181" y="156"/>
                  </a:cubicBezTo>
                  <a:cubicBezTo>
                    <a:pt x="193" y="177"/>
                    <a:pt x="205" y="198"/>
                    <a:pt x="217" y="219"/>
                  </a:cubicBezTo>
                  <a:close/>
                </a:path>
              </a:pathLst>
            </a:custGeom>
            <a:solidFill>
              <a:srgbClr val="41A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6" name="Freeform 106">
              <a:extLst>
                <a:ext uri="{FF2B5EF4-FFF2-40B4-BE49-F238E27FC236}">
                  <a16:creationId xmlns:a16="http://schemas.microsoft.com/office/drawing/2014/main" id="{7A428760-1603-481E-9927-DB4F1A945413}"/>
                </a:ext>
              </a:extLst>
            </p:cNvPr>
            <p:cNvSpPr>
              <a:spLocks/>
            </p:cNvSpPr>
            <p:nvPr/>
          </p:nvSpPr>
          <p:spPr bwMode="auto">
            <a:xfrm>
              <a:off x="3676261" y="4132663"/>
              <a:ext cx="489168" cy="981887"/>
            </a:xfrm>
            <a:custGeom>
              <a:avLst/>
              <a:gdLst>
                <a:gd name="T0" fmla="*/ 8 w 414"/>
                <a:gd name="T1" fmla="*/ 0 h 831"/>
                <a:gd name="T2" fmla="*/ 31 w 414"/>
                <a:gd name="T3" fmla="*/ 33 h 831"/>
                <a:gd name="T4" fmla="*/ 258 w 414"/>
                <a:gd name="T5" fmla="*/ 441 h 831"/>
                <a:gd name="T6" fmla="*/ 379 w 414"/>
                <a:gd name="T7" fmla="*/ 660 h 831"/>
                <a:gd name="T8" fmla="*/ 339 w 414"/>
                <a:gd name="T9" fmla="*/ 831 h 831"/>
                <a:gd name="T10" fmla="*/ 336 w 414"/>
                <a:gd name="T11" fmla="*/ 831 h 831"/>
                <a:gd name="T12" fmla="*/ 370 w 414"/>
                <a:gd name="T13" fmla="*/ 757 h 831"/>
                <a:gd name="T14" fmla="*/ 352 w 414"/>
                <a:gd name="T15" fmla="*/ 646 h 831"/>
                <a:gd name="T16" fmla="*/ 12 w 414"/>
                <a:gd name="T17" fmla="*/ 35 h 831"/>
                <a:gd name="T18" fmla="*/ 0 w 414"/>
                <a:gd name="T19" fmla="*/ 12 h 831"/>
                <a:gd name="T20" fmla="*/ 8 w 414"/>
                <a:gd name="T21" fmla="*/ 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831">
                  <a:moveTo>
                    <a:pt x="8" y="0"/>
                  </a:moveTo>
                  <a:cubicBezTo>
                    <a:pt x="16" y="11"/>
                    <a:pt x="25" y="21"/>
                    <a:pt x="31" y="33"/>
                  </a:cubicBezTo>
                  <a:cubicBezTo>
                    <a:pt x="107" y="169"/>
                    <a:pt x="182" y="305"/>
                    <a:pt x="258" y="441"/>
                  </a:cubicBezTo>
                  <a:cubicBezTo>
                    <a:pt x="298" y="514"/>
                    <a:pt x="339" y="586"/>
                    <a:pt x="379" y="660"/>
                  </a:cubicBezTo>
                  <a:cubicBezTo>
                    <a:pt x="414" y="726"/>
                    <a:pt x="399" y="786"/>
                    <a:pt x="339" y="831"/>
                  </a:cubicBezTo>
                  <a:cubicBezTo>
                    <a:pt x="337" y="831"/>
                    <a:pt x="334" y="831"/>
                    <a:pt x="336" y="831"/>
                  </a:cubicBezTo>
                  <a:cubicBezTo>
                    <a:pt x="347" y="807"/>
                    <a:pt x="362" y="783"/>
                    <a:pt x="370" y="757"/>
                  </a:cubicBezTo>
                  <a:cubicBezTo>
                    <a:pt x="382" y="719"/>
                    <a:pt x="372" y="682"/>
                    <a:pt x="352" y="646"/>
                  </a:cubicBezTo>
                  <a:cubicBezTo>
                    <a:pt x="238" y="443"/>
                    <a:pt x="125" y="239"/>
                    <a:pt x="12" y="35"/>
                  </a:cubicBezTo>
                  <a:cubicBezTo>
                    <a:pt x="7" y="27"/>
                    <a:pt x="4" y="19"/>
                    <a:pt x="0" y="12"/>
                  </a:cubicBezTo>
                  <a:cubicBezTo>
                    <a:pt x="2" y="8"/>
                    <a:pt x="5" y="4"/>
                    <a:pt x="8" y="0"/>
                  </a:cubicBezTo>
                  <a:close/>
                </a:path>
              </a:pathLst>
            </a:custGeom>
            <a:solidFill>
              <a:srgbClr val="80C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7" name="Freeform 107">
              <a:extLst>
                <a:ext uri="{FF2B5EF4-FFF2-40B4-BE49-F238E27FC236}">
                  <a16:creationId xmlns:a16="http://schemas.microsoft.com/office/drawing/2014/main" id="{8CC7B332-6038-4D0E-997D-DC365BDBC2DE}"/>
                </a:ext>
              </a:extLst>
            </p:cNvPr>
            <p:cNvSpPr>
              <a:spLocks/>
            </p:cNvSpPr>
            <p:nvPr/>
          </p:nvSpPr>
          <p:spPr bwMode="auto">
            <a:xfrm>
              <a:off x="3311383" y="3504113"/>
              <a:ext cx="373756" cy="642754"/>
            </a:xfrm>
            <a:custGeom>
              <a:avLst/>
              <a:gdLst>
                <a:gd name="T0" fmla="*/ 317 w 317"/>
                <a:gd name="T1" fmla="*/ 532 h 544"/>
                <a:gd name="T2" fmla="*/ 309 w 317"/>
                <a:gd name="T3" fmla="*/ 544 h 544"/>
                <a:gd name="T4" fmla="*/ 100 w 317"/>
                <a:gd name="T5" fmla="*/ 170 h 544"/>
                <a:gd name="T6" fmla="*/ 39 w 317"/>
                <a:gd name="T7" fmla="*/ 60 h 544"/>
                <a:gd name="T8" fmla="*/ 0 w 317"/>
                <a:gd name="T9" fmla="*/ 0 h 544"/>
                <a:gd name="T10" fmla="*/ 49 w 317"/>
                <a:gd name="T11" fmla="*/ 42 h 544"/>
                <a:gd name="T12" fmla="*/ 116 w 317"/>
                <a:gd name="T13" fmla="*/ 162 h 544"/>
                <a:gd name="T14" fmla="*/ 309 w 317"/>
                <a:gd name="T15" fmla="*/ 510 h 544"/>
                <a:gd name="T16" fmla="*/ 317 w 317"/>
                <a:gd name="T17" fmla="*/ 53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544">
                  <a:moveTo>
                    <a:pt x="317" y="532"/>
                  </a:moveTo>
                  <a:cubicBezTo>
                    <a:pt x="314" y="536"/>
                    <a:pt x="311" y="540"/>
                    <a:pt x="309" y="544"/>
                  </a:cubicBezTo>
                  <a:cubicBezTo>
                    <a:pt x="239" y="419"/>
                    <a:pt x="170" y="294"/>
                    <a:pt x="100" y="170"/>
                  </a:cubicBezTo>
                  <a:cubicBezTo>
                    <a:pt x="80" y="133"/>
                    <a:pt x="60" y="96"/>
                    <a:pt x="39" y="60"/>
                  </a:cubicBezTo>
                  <a:cubicBezTo>
                    <a:pt x="27" y="39"/>
                    <a:pt x="13" y="20"/>
                    <a:pt x="0" y="0"/>
                  </a:cubicBezTo>
                  <a:cubicBezTo>
                    <a:pt x="25" y="4"/>
                    <a:pt x="37" y="23"/>
                    <a:pt x="49" y="42"/>
                  </a:cubicBezTo>
                  <a:cubicBezTo>
                    <a:pt x="72" y="82"/>
                    <a:pt x="94" y="122"/>
                    <a:pt x="116" y="162"/>
                  </a:cubicBezTo>
                  <a:cubicBezTo>
                    <a:pt x="181" y="278"/>
                    <a:pt x="245" y="394"/>
                    <a:pt x="309" y="510"/>
                  </a:cubicBezTo>
                  <a:cubicBezTo>
                    <a:pt x="313" y="517"/>
                    <a:pt x="314" y="524"/>
                    <a:pt x="317" y="532"/>
                  </a:cubicBezTo>
                  <a:close/>
                </a:path>
              </a:pathLst>
            </a:custGeom>
            <a:solidFill>
              <a:srgbClr val="D0E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8" name="Freeform 108">
              <a:extLst>
                <a:ext uri="{FF2B5EF4-FFF2-40B4-BE49-F238E27FC236}">
                  <a16:creationId xmlns:a16="http://schemas.microsoft.com/office/drawing/2014/main" id="{718D5F12-42D7-4DBD-ADEA-228E1C0D411D}"/>
                </a:ext>
              </a:extLst>
            </p:cNvPr>
            <p:cNvSpPr>
              <a:spLocks/>
            </p:cNvSpPr>
            <p:nvPr/>
          </p:nvSpPr>
          <p:spPr bwMode="auto">
            <a:xfrm>
              <a:off x="4162765" y="5106560"/>
              <a:ext cx="939273" cy="4439"/>
            </a:xfrm>
            <a:custGeom>
              <a:avLst/>
              <a:gdLst>
                <a:gd name="T0" fmla="*/ 0 w 795"/>
                <a:gd name="T1" fmla="*/ 3 h 4"/>
                <a:gd name="T2" fmla="*/ 6 w 795"/>
                <a:gd name="T3" fmla="*/ 0 h 4"/>
                <a:gd name="T4" fmla="*/ 668 w 795"/>
                <a:gd name="T5" fmla="*/ 0 h 4"/>
                <a:gd name="T6" fmla="*/ 776 w 795"/>
                <a:gd name="T7" fmla="*/ 0 h 4"/>
                <a:gd name="T8" fmla="*/ 795 w 795"/>
                <a:gd name="T9" fmla="*/ 3 h 4"/>
                <a:gd name="T10" fmla="*/ 567 w 795"/>
                <a:gd name="T11" fmla="*/ 4 h 4"/>
                <a:gd name="T12" fmla="*/ 0 w 79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795" h="4">
                  <a:moveTo>
                    <a:pt x="0" y="3"/>
                  </a:moveTo>
                  <a:cubicBezTo>
                    <a:pt x="2" y="2"/>
                    <a:pt x="4" y="1"/>
                    <a:pt x="6" y="0"/>
                  </a:cubicBezTo>
                  <a:cubicBezTo>
                    <a:pt x="227" y="0"/>
                    <a:pt x="447" y="0"/>
                    <a:pt x="668" y="0"/>
                  </a:cubicBezTo>
                  <a:cubicBezTo>
                    <a:pt x="704" y="0"/>
                    <a:pt x="740" y="0"/>
                    <a:pt x="776" y="0"/>
                  </a:cubicBezTo>
                  <a:cubicBezTo>
                    <a:pt x="782" y="0"/>
                    <a:pt x="788" y="2"/>
                    <a:pt x="795" y="3"/>
                  </a:cubicBezTo>
                  <a:cubicBezTo>
                    <a:pt x="719" y="4"/>
                    <a:pt x="643" y="4"/>
                    <a:pt x="567" y="4"/>
                  </a:cubicBezTo>
                  <a:cubicBezTo>
                    <a:pt x="378" y="4"/>
                    <a:pt x="189" y="4"/>
                    <a:pt x="0" y="3"/>
                  </a:cubicBezTo>
                  <a:close/>
                </a:path>
              </a:pathLst>
            </a:custGeom>
            <a:solidFill>
              <a:srgbClr val="8AE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9" name="Freeform 109">
              <a:extLst>
                <a:ext uri="{FF2B5EF4-FFF2-40B4-BE49-F238E27FC236}">
                  <a16:creationId xmlns:a16="http://schemas.microsoft.com/office/drawing/2014/main" id="{CE0BEAE1-0DDA-4CAB-8258-24A5C6283589}"/>
                </a:ext>
              </a:extLst>
            </p:cNvPr>
            <p:cNvSpPr>
              <a:spLocks/>
            </p:cNvSpPr>
            <p:nvPr/>
          </p:nvSpPr>
          <p:spPr bwMode="auto">
            <a:xfrm>
              <a:off x="3306056" y="3497011"/>
              <a:ext cx="5327" cy="7102"/>
            </a:xfrm>
            <a:custGeom>
              <a:avLst/>
              <a:gdLst>
                <a:gd name="T0" fmla="*/ 0 w 4"/>
                <a:gd name="T1" fmla="*/ 0 h 6"/>
                <a:gd name="T2" fmla="*/ 4 w 4"/>
                <a:gd name="T3" fmla="*/ 6 h 6"/>
                <a:gd name="T4" fmla="*/ 0 w 4"/>
                <a:gd name="T5" fmla="*/ 0 h 6"/>
              </a:gdLst>
              <a:ahLst/>
              <a:cxnLst>
                <a:cxn ang="0">
                  <a:pos x="T0" y="T1"/>
                </a:cxn>
                <a:cxn ang="0">
                  <a:pos x="T2" y="T3"/>
                </a:cxn>
                <a:cxn ang="0">
                  <a:pos x="T4" y="T5"/>
                </a:cxn>
              </a:cxnLst>
              <a:rect l="0" t="0" r="r" b="b"/>
              <a:pathLst>
                <a:path w="4" h="6">
                  <a:moveTo>
                    <a:pt x="0" y="0"/>
                  </a:moveTo>
                  <a:cubicBezTo>
                    <a:pt x="1" y="2"/>
                    <a:pt x="2" y="4"/>
                    <a:pt x="4" y="6"/>
                  </a:cubicBezTo>
                  <a:cubicBezTo>
                    <a:pt x="2" y="4"/>
                    <a:pt x="1" y="2"/>
                    <a:pt x="0" y="0"/>
                  </a:cubicBezTo>
                  <a:close/>
                </a:path>
              </a:pathLst>
            </a:custGeom>
            <a:solidFill>
              <a:srgbClr val="D0EB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0" name="Freeform 110">
              <a:extLst>
                <a:ext uri="{FF2B5EF4-FFF2-40B4-BE49-F238E27FC236}">
                  <a16:creationId xmlns:a16="http://schemas.microsoft.com/office/drawing/2014/main" id="{E284B9A6-28CD-45C8-A590-216362CEDD6F}"/>
                </a:ext>
              </a:extLst>
            </p:cNvPr>
            <p:cNvSpPr>
              <a:spLocks/>
            </p:cNvSpPr>
            <p:nvPr/>
          </p:nvSpPr>
          <p:spPr bwMode="auto">
            <a:xfrm>
              <a:off x="3504919" y="2858696"/>
              <a:ext cx="561966" cy="870914"/>
            </a:xfrm>
            <a:custGeom>
              <a:avLst/>
              <a:gdLst>
                <a:gd name="T0" fmla="*/ 36 w 476"/>
                <a:gd name="T1" fmla="*/ 737 h 737"/>
                <a:gd name="T2" fmla="*/ 0 w 476"/>
                <a:gd name="T3" fmla="*/ 674 h 737"/>
                <a:gd name="T4" fmla="*/ 64 w 476"/>
                <a:gd name="T5" fmla="*/ 560 h 737"/>
                <a:gd name="T6" fmla="*/ 59 w 476"/>
                <a:gd name="T7" fmla="*/ 530 h 737"/>
                <a:gd name="T8" fmla="*/ 104 w 476"/>
                <a:gd name="T9" fmla="*/ 450 h 737"/>
                <a:gd name="T10" fmla="*/ 137 w 476"/>
                <a:gd name="T11" fmla="*/ 431 h 737"/>
                <a:gd name="T12" fmla="*/ 329 w 476"/>
                <a:gd name="T13" fmla="*/ 85 h 737"/>
                <a:gd name="T14" fmla="*/ 476 w 476"/>
                <a:gd name="T15" fmla="*/ 7 h 737"/>
                <a:gd name="T16" fmla="*/ 395 w 476"/>
                <a:gd name="T17" fmla="*/ 89 h 737"/>
                <a:gd name="T18" fmla="*/ 136 w 476"/>
                <a:gd name="T19" fmla="*/ 554 h 737"/>
                <a:gd name="T20" fmla="*/ 60 w 476"/>
                <a:gd name="T21" fmla="*/ 691 h 737"/>
                <a:gd name="T22" fmla="*/ 56 w 476"/>
                <a:gd name="T23" fmla="*/ 702 h 737"/>
                <a:gd name="T24" fmla="*/ 36 w 476"/>
                <a:gd name="T25"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6" h="737">
                  <a:moveTo>
                    <a:pt x="36" y="737"/>
                  </a:moveTo>
                  <a:cubicBezTo>
                    <a:pt x="24" y="716"/>
                    <a:pt x="12" y="695"/>
                    <a:pt x="0" y="674"/>
                  </a:cubicBezTo>
                  <a:cubicBezTo>
                    <a:pt x="21" y="636"/>
                    <a:pt x="42" y="598"/>
                    <a:pt x="64" y="560"/>
                  </a:cubicBezTo>
                  <a:cubicBezTo>
                    <a:pt x="71" y="548"/>
                    <a:pt x="68" y="539"/>
                    <a:pt x="59" y="530"/>
                  </a:cubicBezTo>
                  <a:cubicBezTo>
                    <a:pt x="74" y="503"/>
                    <a:pt x="89" y="476"/>
                    <a:pt x="104" y="450"/>
                  </a:cubicBezTo>
                  <a:cubicBezTo>
                    <a:pt x="121" y="454"/>
                    <a:pt x="129" y="445"/>
                    <a:pt x="137" y="431"/>
                  </a:cubicBezTo>
                  <a:cubicBezTo>
                    <a:pt x="200" y="315"/>
                    <a:pt x="264" y="200"/>
                    <a:pt x="329" y="85"/>
                  </a:cubicBezTo>
                  <a:cubicBezTo>
                    <a:pt x="361" y="28"/>
                    <a:pt x="409" y="0"/>
                    <a:pt x="476" y="7"/>
                  </a:cubicBezTo>
                  <a:cubicBezTo>
                    <a:pt x="434" y="20"/>
                    <a:pt x="414" y="55"/>
                    <a:pt x="395" y="89"/>
                  </a:cubicBezTo>
                  <a:cubicBezTo>
                    <a:pt x="308" y="244"/>
                    <a:pt x="222" y="399"/>
                    <a:pt x="136" y="554"/>
                  </a:cubicBezTo>
                  <a:cubicBezTo>
                    <a:pt x="111" y="600"/>
                    <a:pt x="85" y="645"/>
                    <a:pt x="60" y="691"/>
                  </a:cubicBezTo>
                  <a:cubicBezTo>
                    <a:pt x="58" y="695"/>
                    <a:pt x="57" y="699"/>
                    <a:pt x="56" y="702"/>
                  </a:cubicBezTo>
                  <a:cubicBezTo>
                    <a:pt x="49" y="714"/>
                    <a:pt x="43" y="725"/>
                    <a:pt x="36" y="737"/>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1" name="Freeform 111">
              <a:extLst>
                <a:ext uri="{FF2B5EF4-FFF2-40B4-BE49-F238E27FC236}">
                  <a16:creationId xmlns:a16="http://schemas.microsoft.com/office/drawing/2014/main" id="{00E4A2DD-C5A8-4DF6-9926-1F1F7185B570}"/>
                </a:ext>
              </a:extLst>
            </p:cNvPr>
            <p:cNvSpPr>
              <a:spLocks/>
            </p:cNvSpPr>
            <p:nvPr/>
          </p:nvSpPr>
          <p:spPr bwMode="auto">
            <a:xfrm>
              <a:off x="3834286" y="2661608"/>
              <a:ext cx="31072" cy="273437"/>
            </a:xfrm>
            <a:custGeom>
              <a:avLst/>
              <a:gdLst>
                <a:gd name="T0" fmla="*/ 0 w 26"/>
                <a:gd name="T1" fmla="*/ 0 h 231"/>
                <a:gd name="T2" fmla="*/ 16 w 26"/>
                <a:gd name="T3" fmla="*/ 95 h 231"/>
                <a:gd name="T4" fmla="*/ 21 w 26"/>
                <a:gd name="T5" fmla="*/ 202 h 231"/>
                <a:gd name="T6" fmla="*/ 26 w 26"/>
                <a:gd name="T7" fmla="*/ 214 h 231"/>
                <a:gd name="T8" fmla="*/ 17 w 26"/>
                <a:gd name="T9" fmla="*/ 231 h 231"/>
                <a:gd name="T10" fmla="*/ 0 w 26"/>
                <a:gd name="T11" fmla="*/ 0 h 231"/>
              </a:gdLst>
              <a:ahLst/>
              <a:cxnLst>
                <a:cxn ang="0">
                  <a:pos x="T0" y="T1"/>
                </a:cxn>
                <a:cxn ang="0">
                  <a:pos x="T2" y="T3"/>
                </a:cxn>
                <a:cxn ang="0">
                  <a:pos x="T4" y="T5"/>
                </a:cxn>
                <a:cxn ang="0">
                  <a:pos x="T6" y="T7"/>
                </a:cxn>
                <a:cxn ang="0">
                  <a:pos x="T8" y="T9"/>
                </a:cxn>
                <a:cxn ang="0">
                  <a:pos x="T10" y="T11"/>
                </a:cxn>
              </a:cxnLst>
              <a:rect l="0" t="0" r="r" b="b"/>
              <a:pathLst>
                <a:path w="26" h="231">
                  <a:moveTo>
                    <a:pt x="0" y="0"/>
                  </a:moveTo>
                  <a:cubicBezTo>
                    <a:pt x="6" y="32"/>
                    <a:pt x="13" y="63"/>
                    <a:pt x="16" y="95"/>
                  </a:cubicBezTo>
                  <a:cubicBezTo>
                    <a:pt x="20" y="130"/>
                    <a:pt x="19" y="166"/>
                    <a:pt x="21" y="202"/>
                  </a:cubicBezTo>
                  <a:cubicBezTo>
                    <a:pt x="21" y="206"/>
                    <a:pt x="24" y="210"/>
                    <a:pt x="26" y="214"/>
                  </a:cubicBezTo>
                  <a:cubicBezTo>
                    <a:pt x="23" y="219"/>
                    <a:pt x="20" y="225"/>
                    <a:pt x="17" y="231"/>
                  </a:cubicBezTo>
                  <a:cubicBezTo>
                    <a:pt x="22" y="153"/>
                    <a:pt x="12" y="76"/>
                    <a:pt x="0" y="0"/>
                  </a:cubicBezTo>
                  <a:close/>
                </a:path>
              </a:pathLst>
            </a:custGeom>
            <a:solidFill>
              <a:srgbClr val="F2EB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2" name="Freeform 112">
              <a:extLst>
                <a:ext uri="{FF2B5EF4-FFF2-40B4-BE49-F238E27FC236}">
                  <a16:creationId xmlns:a16="http://schemas.microsoft.com/office/drawing/2014/main" id="{7F804875-0EC6-4F8C-9D83-A8B4BED183F6}"/>
                </a:ext>
              </a:extLst>
            </p:cNvPr>
            <p:cNvSpPr>
              <a:spLocks/>
            </p:cNvSpPr>
            <p:nvPr/>
          </p:nvSpPr>
          <p:spPr bwMode="auto">
            <a:xfrm>
              <a:off x="1066184" y="4684864"/>
              <a:ext cx="88778" cy="87003"/>
            </a:xfrm>
            <a:custGeom>
              <a:avLst/>
              <a:gdLst>
                <a:gd name="T0" fmla="*/ 1 w 75"/>
                <a:gd name="T1" fmla="*/ 36 h 74"/>
                <a:gd name="T2" fmla="*/ 40 w 75"/>
                <a:gd name="T3" fmla="*/ 1 h 74"/>
                <a:gd name="T4" fmla="*/ 74 w 75"/>
                <a:gd name="T5" fmla="*/ 39 h 74"/>
                <a:gd name="T6" fmla="*/ 35 w 75"/>
                <a:gd name="T7" fmla="*/ 73 h 74"/>
                <a:gd name="T8" fmla="*/ 1 w 75"/>
                <a:gd name="T9" fmla="*/ 36 h 74"/>
              </a:gdLst>
              <a:ahLst/>
              <a:cxnLst>
                <a:cxn ang="0">
                  <a:pos x="T0" y="T1"/>
                </a:cxn>
                <a:cxn ang="0">
                  <a:pos x="T2" y="T3"/>
                </a:cxn>
                <a:cxn ang="0">
                  <a:pos x="T4" y="T5"/>
                </a:cxn>
                <a:cxn ang="0">
                  <a:pos x="T6" y="T7"/>
                </a:cxn>
                <a:cxn ang="0">
                  <a:pos x="T8" y="T9"/>
                </a:cxn>
              </a:cxnLst>
              <a:rect l="0" t="0" r="r" b="b"/>
              <a:pathLst>
                <a:path w="75" h="74">
                  <a:moveTo>
                    <a:pt x="1" y="36"/>
                  </a:moveTo>
                  <a:cubicBezTo>
                    <a:pt x="2" y="16"/>
                    <a:pt x="21" y="0"/>
                    <a:pt x="40" y="1"/>
                  </a:cubicBezTo>
                  <a:cubicBezTo>
                    <a:pt x="59" y="3"/>
                    <a:pt x="75" y="20"/>
                    <a:pt x="74" y="39"/>
                  </a:cubicBezTo>
                  <a:cubicBezTo>
                    <a:pt x="73" y="60"/>
                    <a:pt x="56" y="74"/>
                    <a:pt x="35" y="73"/>
                  </a:cubicBezTo>
                  <a:cubicBezTo>
                    <a:pt x="16" y="72"/>
                    <a:pt x="0" y="54"/>
                    <a:pt x="1" y="36"/>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3" name="Freeform 113">
              <a:extLst>
                <a:ext uri="{FF2B5EF4-FFF2-40B4-BE49-F238E27FC236}">
                  <a16:creationId xmlns:a16="http://schemas.microsoft.com/office/drawing/2014/main" id="{1BAFBD67-27FE-4460-9798-159563DEC129}"/>
                </a:ext>
              </a:extLst>
            </p:cNvPr>
            <p:cNvSpPr>
              <a:spLocks/>
            </p:cNvSpPr>
            <p:nvPr/>
          </p:nvSpPr>
          <p:spPr bwMode="auto">
            <a:xfrm>
              <a:off x="5110916" y="2722865"/>
              <a:ext cx="113636" cy="115412"/>
            </a:xfrm>
            <a:custGeom>
              <a:avLst/>
              <a:gdLst>
                <a:gd name="T0" fmla="*/ 96 w 96"/>
                <a:gd name="T1" fmla="*/ 48 h 97"/>
                <a:gd name="T2" fmla="*/ 47 w 96"/>
                <a:gd name="T3" fmla="*/ 96 h 97"/>
                <a:gd name="T4" fmla="*/ 0 w 96"/>
                <a:gd name="T5" fmla="*/ 47 h 97"/>
                <a:gd name="T6" fmla="*/ 49 w 96"/>
                <a:gd name="T7" fmla="*/ 0 h 97"/>
                <a:gd name="T8" fmla="*/ 96 w 96"/>
                <a:gd name="T9" fmla="*/ 48 h 97"/>
              </a:gdLst>
              <a:ahLst/>
              <a:cxnLst>
                <a:cxn ang="0">
                  <a:pos x="T0" y="T1"/>
                </a:cxn>
                <a:cxn ang="0">
                  <a:pos x="T2" y="T3"/>
                </a:cxn>
                <a:cxn ang="0">
                  <a:pos x="T4" y="T5"/>
                </a:cxn>
                <a:cxn ang="0">
                  <a:pos x="T6" y="T7"/>
                </a:cxn>
                <a:cxn ang="0">
                  <a:pos x="T8" y="T9"/>
                </a:cxn>
              </a:cxnLst>
              <a:rect l="0" t="0" r="r" b="b"/>
              <a:pathLst>
                <a:path w="96" h="97">
                  <a:moveTo>
                    <a:pt x="96" y="48"/>
                  </a:moveTo>
                  <a:cubicBezTo>
                    <a:pt x="96" y="74"/>
                    <a:pt x="73" y="97"/>
                    <a:pt x="47" y="96"/>
                  </a:cubicBezTo>
                  <a:cubicBezTo>
                    <a:pt x="22" y="96"/>
                    <a:pt x="0" y="73"/>
                    <a:pt x="0" y="47"/>
                  </a:cubicBezTo>
                  <a:cubicBezTo>
                    <a:pt x="0" y="20"/>
                    <a:pt x="21" y="0"/>
                    <a:pt x="49" y="0"/>
                  </a:cubicBezTo>
                  <a:cubicBezTo>
                    <a:pt x="76" y="0"/>
                    <a:pt x="96" y="21"/>
                    <a:pt x="96" y="48"/>
                  </a:cubicBezTo>
                  <a:close/>
                </a:path>
              </a:pathLst>
            </a:custGeom>
            <a:solidFill>
              <a:srgbClr val="FD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4" name="Freeform 114">
              <a:extLst>
                <a:ext uri="{FF2B5EF4-FFF2-40B4-BE49-F238E27FC236}">
                  <a16:creationId xmlns:a16="http://schemas.microsoft.com/office/drawing/2014/main" id="{4FD46844-0CAA-4465-B24D-BCE9283F7D49}"/>
                </a:ext>
              </a:extLst>
            </p:cNvPr>
            <p:cNvSpPr>
              <a:spLocks/>
            </p:cNvSpPr>
            <p:nvPr/>
          </p:nvSpPr>
          <p:spPr bwMode="auto">
            <a:xfrm>
              <a:off x="4676791" y="3164093"/>
              <a:ext cx="76349" cy="67471"/>
            </a:xfrm>
            <a:custGeom>
              <a:avLst/>
              <a:gdLst>
                <a:gd name="T0" fmla="*/ 32 w 65"/>
                <a:gd name="T1" fmla="*/ 0 h 57"/>
                <a:gd name="T2" fmla="*/ 65 w 65"/>
                <a:gd name="T3" fmla="*/ 27 h 57"/>
                <a:gd name="T4" fmla="*/ 32 w 65"/>
                <a:gd name="T5" fmla="*/ 56 h 57"/>
                <a:gd name="T6" fmla="*/ 0 w 65"/>
                <a:gd name="T7" fmla="*/ 28 h 57"/>
                <a:gd name="T8" fmla="*/ 32 w 65"/>
                <a:gd name="T9" fmla="*/ 0 h 57"/>
              </a:gdLst>
              <a:ahLst/>
              <a:cxnLst>
                <a:cxn ang="0">
                  <a:pos x="T0" y="T1"/>
                </a:cxn>
                <a:cxn ang="0">
                  <a:pos x="T2" y="T3"/>
                </a:cxn>
                <a:cxn ang="0">
                  <a:pos x="T4" y="T5"/>
                </a:cxn>
                <a:cxn ang="0">
                  <a:pos x="T6" y="T7"/>
                </a:cxn>
                <a:cxn ang="0">
                  <a:pos x="T8" y="T9"/>
                </a:cxn>
              </a:cxnLst>
              <a:rect l="0" t="0" r="r" b="b"/>
              <a:pathLst>
                <a:path w="65" h="57">
                  <a:moveTo>
                    <a:pt x="32" y="0"/>
                  </a:moveTo>
                  <a:cubicBezTo>
                    <a:pt x="50" y="0"/>
                    <a:pt x="64" y="11"/>
                    <a:pt x="65" y="27"/>
                  </a:cubicBezTo>
                  <a:cubicBezTo>
                    <a:pt x="65" y="44"/>
                    <a:pt x="51" y="57"/>
                    <a:pt x="32" y="56"/>
                  </a:cubicBezTo>
                  <a:cubicBezTo>
                    <a:pt x="13" y="56"/>
                    <a:pt x="0" y="45"/>
                    <a:pt x="0" y="28"/>
                  </a:cubicBezTo>
                  <a:cubicBezTo>
                    <a:pt x="0" y="12"/>
                    <a:pt x="13" y="0"/>
                    <a:pt x="32" y="0"/>
                  </a:cubicBezTo>
                  <a:close/>
                </a:path>
              </a:pathLst>
            </a:custGeom>
            <a:solidFill>
              <a:srgbClr val="FEF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5" name="Freeform 115">
              <a:extLst>
                <a:ext uri="{FF2B5EF4-FFF2-40B4-BE49-F238E27FC236}">
                  <a16:creationId xmlns:a16="http://schemas.microsoft.com/office/drawing/2014/main" id="{4FD27511-BD68-42BA-A25F-2A1CA99BCC1E}"/>
                </a:ext>
              </a:extLst>
            </p:cNvPr>
            <p:cNvSpPr>
              <a:spLocks/>
            </p:cNvSpPr>
            <p:nvPr/>
          </p:nvSpPr>
          <p:spPr bwMode="auto">
            <a:xfrm>
              <a:off x="2165257" y="2083662"/>
              <a:ext cx="490055" cy="738635"/>
            </a:xfrm>
            <a:custGeom>
              <a:avLst/>
              <a:gdLst>
                <a:gd name="T0" fmla="*/ 2 w 415"/>
                <a:gd name="T1" fmla="*/ 578 h 625"/>
                <a:gd name="T2" fmla="*/ 159 w 415"/>
                <a:gd name="T3" fmla="*/ 176 h 625"/>
                <a:gd name="T4" fmla="*/ 381 w 415"/>
                <a:gd name="T5" fmla="*/ 4 h 625"/>
                <a:gd name="T6" fmla="*/ 408 w 415"/>
                <a:gd name="T7" fmla="*/ 5 h 625"/>
                <a:gd name="T8" fmla="*/ 413 w 415"/>
                <a:gd name="T9" fmla="*/ 24 h 625"/>
                <a:gd name="T10" fmla="*/ 396 w 415"/>
                <a:gd name="T11" fmla="*/ 39 h 625"/>
                <a:gd name="T12" fmla="*/ 103 w 415"/>
                <a:gd name="T13" fmla="*/ 331 h 625"/>
                <a:gd name="T14" fmla="*/ 41 w 415"/>
                <a:gd name="T15" fmla="*/ 590 h 625"/>
                <a:gd name="T16" fmla="*/ 39 w 415"/>
                <a:gd name="T17" fmla="*/ 610 h 625"/>
                <a:gd name="T18" fmla="*/ 19 w 415"/>
                <a:gd name="T19" fmla="*/ 624 h 625"/>
                <a:gd name="T20" fmla="*/ 3 w 415"/>
                <a:gd name="T21" fmla="*/ 606 h 625"/>
                <a:gd name="T22" fmla="*/ 2 w 415"/>
                <a:gd name="T23" fmla="*/ 57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5" h="625">
                  <a:moveTo>
                    <a:pt x="2" y="578"/>
                  </a:moveTo>
                  <a:cubicBezTo>
                    <a:pt x="9" y="427"/>
                    <a:pt x="61" y="292"/>
                    <a:pt x="159" y="176"/>
                  </a:cubicBezTo>
                  <a:cubicBezTo>
                    <a:pt x="220" y="102"/>
                    <a:pt x="295" y="45"/>
                    <a:pt x="381" y="4"/>
                  </a:cubicBezTo>
                  <a:cubicBezTo>
                    <a:pt x="389" y="0"/>
                    <a:pt x="400" y="2"/>
                    <a:pt x="408" y="5"/>
                  </a:cubicBezTo>
                  <a:cubicBezTo>
                    <a:pt x="412" y="6"/>
                    <a:pt x="415" y="19"/>
                    <a:pt x="413" y="24"/>
                  </a:cubicBezTo>
                  <a:cubicBezTo>
                    <a:pt x="410" y="31"/>
                    <a:pt x="403" y="36"/>
                    <a:pt x="396" y="39"/>
                  </a:cubicBezTo>
                  <a:cubicBezTo>
                    <a:pt x="265" y="104"/>
                    <a:pt x="168" y="201"/>
                    <a:pt x="103" y="331"/>
                  </a:cubicBezTo>
                  <a:cubicBezTo>
                    <a:pt x="63" y="413"/>
                    <a:pt x="42" y="499"/>
                    <a:pt x="41" y="590"/>
                  </a:cubicBezTo>
                  <a:cubicBezTo>
                    <a:pt x="41" y="597"/>
                    <a:pt x="42" y="605"/>
                    <a:pt x="39" y="610"/>
                  </a:cubicBezTo>
                  <a:cubicBezTo>
                    <a:pt x="34" y="616"/>
                    <a:pt x="25" y="625"/>
                    <a:pt x="19" y="624"/>
                  </a:cubicBezTo>
                  <a:cubicBezTo>
                    <a:pt x="13" y="624"/>
                    <a:pt x="5" y="614"/>
                    <a:pt x="3" y="606"/>
                  </a:cubicBezTo>
                  <a:cubicBezTo>
                    <a:pt x="0" y="598"/>
                    <a:pt x="2" y="588"/>
                    <a:pt x="2" y="578"/>
                  </a:cubicBezTo>
                  <a:close/>
                </a:path>
              </a:pathLst>
            </a:custGeom>
            <a:solidFill>
              <a:srgbClr val="FEF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Freeform 116">
              <a:extLst>
                <a:ext uri="{FF2B5EF4-FFF2-40B4-BE49-F238E27FC236}">
                  <a16:creationId xmlns:a16="http://schemas.microsoft.com/office/drawing/2014/main" id="{CED6CB43-5143-49EF-A870-77E95FA3D941}"/>
                </a:ext>
              </a:extLst>
            </p:cNvPr>
            <p:cNvSpPr>
              <a:spLocks noEditPoints="1"/>
            </p:cNvSpPr>
            <p:nvPr/>
          </p:nvSpPr>
          <p:spPr bwMode="auto">
            <a:xfrm>
              <a:off x="2793806" y="2974995"/>
              <a:ext cx="336469" cy="204190"/>
            </a:xfrm>
            <a:custGeom>
              <a:avLst/>
              <a:gdLst>
                <a:gd name="T0" fmla="*/ 15 w 285"/>
                <a:gd name="T1" fmla="*/ 0 h 173"/>
                <a:gd name="T2" fmla="*/ 261 w 285"/>
                <a:gd name="T3" fmla="*/ 0 h 173"/>
                <a:gd name="T4" fmla="*/ 273 w 285"/>
                <a:gd name="T5" fmla="*/ 11 h 173"/>
                <a:gd name="T6" fmla="*/ 217 w 285"/>
                <a:gd name="T7" fmla="*/ 143 h 173"/>
                <a:gd name="T8" fmla="*/ 63 w 285"/>
                <a:gd name="T9" fmla="*/ 140 h 173"/>
                <a:gd name="T10" fmla="*/ 12 w 285"/>
                <a:gd name="T11" fmla="*/ 8 h 173"/>
                <a:gd name="T12" fmla="*/ 15 w 285"/>
                <a:gd name="T13" fmla="*/ 0 h 173"/>
                <a:gd name="T14" fmla="*/ 144 w 285"/>
                <a:gd name="T15" fmla="*/ 134 h 173"/>
                <a:gd name="T16" fmla="*/ 205 w 285"/>
                <a:gd name="T17" fmla="*/ 111 h 173"/>
                <a:gd name="T18" fmla="*/ 206 w 285"/>
                <a:gd name="T19" fmla="*/ 54 h 173"/>
                <a:gd name="T20" fmla="*/ 82 w 285"/>
                <a:gd name="T21" fmla="*/ 55 h 173"/>
                <a:gd name="T22" fmla="*/ 82 w 285"/>
                <a:gd name="T23" fmla="*/ 110 h 173"/>
                <a:gd name="T24" fmla="*/ 144 w 285"/>
                <a:gd name="T25" fmla="*/ 13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173">
                  <a:moveTo>
                    <a:pt x="15" y="0"/>
                  </a:moveTo>
                  <a:cubicBezTo>
                    <a:pt x="97" y="0"/>
                    <a:pt x="179" y="0"/>
                    <a:pt x="261" y="0"/>
                  </a:cubicBezTo>
                  <a:cubicBezTo>
                    <a:pt x="265" y="1"/>
                    <a:pt x="272" y="7"/>
                    <a:pt x="273" y="11"/>
                  </a:cubicBezTo>
                  <a:cubicBezTo>
                    <a:pt x="285" y="59"/>
                    <a:pt x="261" y="114"/>
                    <a:pt x="217" y="143"/>
                  </a:cubicBezTo>
                  <a:cubicBezTo>
                    <a:pt x="171" y="173"/>
                    <a:pt x="108" y="172"/>
                    <a:pt x="63" y="140"/>
                  </a:cubicBezTo>
                  <a:cubicBezTo>
                    <a:pt x="21" y="109"/>
                    <a:pt x="0" y="55"/>
                    <a:pt x="12" y="8"/>
                  </a:cubicBezTo>
                  <a:cubicBezTo>
                    <a:pt x="13" y="6"/>
                    <a:pt x="14" y="3"/>
                    <a:pt x="15" y="0"/>
                  </a:cubicBezTo>
                  <a:close/>
                  <a:moveTo>
                    <a:pt x="144" y="134"/>
                  </a:moveTo>
                  <a:cubicBezTo>
                    <a:pt x="166" y="126"/>
                    <a:pt x="187" y="122"/>
                    <a:pt x="205" y="111"/>
                  </a:cubicBezTo>
                  <a:cubicBezTo>
                    <a:pt x="229" y="96"/>
                    <a:pt x="228" y="72"/>
                    <a:pt x="206" y="54"/>
                  </a:cubicBezTo>
                  <a:cubicBezTo>
                    <a:pt x="176" y="30"/>
                    <a:pt x="113" y="30"/>
                    <a:pt x="82" y="55"/>
                  </a:cubicBezTo>
                  <a:cubicBezTo>
                    <a:pt x="62" y="71"/>
                    <a:pt x="60" y="95"/>
                    <a:pt x="82" y="110"/>
                  </a:cubicBezTo>
                  <a:cubicBezTo>
                    <a:pt x="100" y="121"/>
                    <a:pt x="122" y="126"/>
                    <a:pt x="144" y="134"/>
                  </a:cubicBezTo>
                  <a:close/>
                </a:path>
              </a:pathLst>
            </a:custGeom>
            <a:solidFill>
              <a:srgbClr val="1C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Freeform 117">
              <a:extLst>
                <a:ext uri="{FF2B5EF4-FFF2-40B4-BE49-F238E27FC236}">
                  <a16:creationId xmlns:a16="http://schemas.microsoft.com/office/drawing/2014/main" id="{F8FCF42E-FDC2-4FEB-8B0A-176E2AE5F202}"/>
                </a:ext>
              </a:extLst>
            </p:cNvPr>
            <p:cNvSpPr>
              <a:spLocks/>
            </p:cNvSpPr>
            <p:nvPr/>
          </p:nvSpPr>
          <p:spPr bwMode="auto">
            <a:xfrm>
              <a:off x="2610036" y="2696232"/>
              <a:ext cx="167791" cy="167791"/>
            </a:xfrm>
            <a:custGeom>
              <a:avLst/>
              <a:gdLst>
                <a:gd name="T0" fmla="*/ 70 w 142"/>
                <a:gd name="T1" fmla="*/ 0 h 142"/>
                <a:gd name="T2" fmla="*/ 141 w 142"/>
                <a:gd name="T3" fmla="*/ 70 h 142"/>
                <a:gd name="T4" fmla="*/ 72 w 142"/>
                <a:gd name="T5" fmla="*/ 141 h 142"/>
                <a:gd name="T6" fmla="*/ 0 w 142"/>
                <a:gd name="T7" fmla="*/ 71 h 142"/>
                <a:gd name="T8" fmla="*/ 70 w 142"/>
                <a:gd name="T9" fmla="*/ 0 h 142"/>
              </a:gdLst>
              <a:ahLst/>
              <a:cxnLst>
                <a:cxn ang="0">
                  <a:pos x="T0" y="T1"/>
                </a:cxn>
                <a:cxn ang="0">
                  <a:pos x="T2" y="T3"/>
                </a:cxn>
                <a:cxn ang="0">
                  <a:pos x="T4" y="T5"/>
                </a:cxn>
                <a:cxn ang="0">
                  <a:pos x="T6" y="T7"/>
                </a:cxn>
                <a:cxn ang="0">
                  <a:pos x="T8" y="T9"/>
                </a:cxn>
              </a:cxnLst>
              <a:rect l="0" t="0" r="r" b="b"/>
              <a:pathLst>
                <a:path w="142" h="142">
                  <a:moveTo>
                    <a:pt x="70" y="0"/>
                  </a:moveTo>
                  <a:cubicBezTo>
                    <a:pt x="110" y="0"/>
                    <a:pt x="141" y="30"/>
                    <a:pt x="141" y="70"/>
                  </a:cubicBezTo>
                  <a:cubicBezTo>
                    <a:pt x="142" y="110"/>
                    <a:pt x="111" y="141"/>
                    <a:pt x="72" y="141"/>
                  </a:cubicBezTo>
                  <a:cubicBezTo>
                    <a:pt x="31" y="142"/>
                    <a:pt x="1" y="111"/>
                    <a:pt x="0" y="71"/>
                  </a:cubicBezTo>
                  <a:cubicBezTo>
                    <a:pt x="0" y="31"/>
                    <a:pt x="30" y="0"/>
                    <a:pt x="70" y="0"/>
                  </a:cubicBezTo>
                  <a:close/>
                </a:path>
              </a:pathLst>
            </a:custGeom>
            <a:solidFill>
              <a:srgbClr val="1C1C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Freeform 118">
              <a:extLst>
                <a:ext uri="{FF2B5EF4-FFF2-40B4-BE49-F238E27FC236}">
                  <a16:creationId xmlns:a16="http://schemas.microsoft.com/office/drawing/2014/main" id="{69B6259B-49C6-4C81-8EAB-73A27360FE81}"/>
                </a:ext>
              </a:extLst>
            </p:cNvPr>
            <p:cNvSpPr>
              <a:spLocks/>
            </p:cNvSpPr>
            <p:nvPr/>
          </p:nvSpPr>
          <p:spPr bwMode="auto">
            <a:xfrm>
              <a:off x="3144480" y="2696232"/>
              <a:ext cx="167791" cy="166015"/>
            </a:xfrm>
            <a:custGeom>
              <a:avLst/>
              <a:gdLst>
                <a:gd name="T0" fmla="*/ 1 w 142"/>
                <a:gd name="T1" fmla="*/ 70 h 141"/>
                <a:gd name="T2" fmla="*/ 72 w 142"/>
                <a:gd name="T3" fmla="*/ 0 h 141"/>
                <a:gd name="T4" fmla="*/ 142 w 142"/>
                <a:gd name="T5" fmla="*/ 71 h 141"/>
                <a:gd name="T6" fmla="*/ 70 w 142"/>
                <a:gd name="T7" fmla="*/ 141 h 141"/>
                <a:gd name="T8" fmla="*/ 1 w 142"/>
                <a:gd name="T9" fmla="*/ 70 h 141"/>
              </a:gdLst>
              <a:ahLst/>
              <a:cxnLst>
                <a:cxn ang="0">
                  <a:pos x="T0" y="T1"/>
                </a:cxn>
                <a:cxn ang="0">
                  <a:pos x="T2" y="T3"/>
                </a:cxn>
                <a:cxn ang="0">
                  <a:pos x="T4" y="T5"/>
                </a:cxn>
                <a:cxn ang="0">
                  <a:pos x="T6" y="T7"/>
                </a:cxn>
                <a:cxn ang="0">
                  <a:pos x="T8" y="T9"/>
                </a:cxn>
              </a:cxnLst>
              <a:rect l="0" t="0" r="r" b="b"/>
              <a:pathLst>
                <a:path w="142" h="141">
                  <a:moveTo>
                    <a:pt x="1" y="70"/>
                  </a:moveTo>
                  <a:cubicBezTo>
                    <a:pt x="1" y="30"/>
                    <a:pt x="31" y="0"/>
                    <a:pt x="72" y="0"/>
                  </a:cubicBezTo>
                  <a:cubicBezTo>
                    <a:pt x="111" y="0"/>
                    <a:pt x="142" y="31"/>
                    <a:pt x="142" y="71"/>
                  </a:cubicBezTo>
                  <a:cubicBezTo>
                    <a:pt x="141" y="111"/>
                    <a:pt x="110" y="141"/>
                    <a:pt x="70" y="141"/>
                  </a:cubicBezTo>
                  <a:cubicBezTo>
                    <a:pt x="30" y="141"/>
                    <a:pt x="0" y="110"/>
                    <a:pt x="1" y="70"/>
                  </a:cubicBezTo>
                  <a:close/>
                </a:path>
              </a:pathLst>
            </a:custGeom>
            <a:solidFill>
              <a:srgbClr val="1E1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Freeform 119">
              <a:extLst>
                <a:ext uri="{FF2B5EF4-FFF2-40B4-BE49-F238E27FC236}">
                  <a16:creationId xmlns:a16="http://schemas.microsoft.com/office/drawing/2014/main" id="{AC0EE06F-C419-461F-9273-8EE25EDA88D8}"/>
                </a:ext>
              </a:extLst>
            </p:cNvPr>
            <p:cNvSpPr>
              <a:spLocks/>
            </p:cNvSpPr>
            <p:nvPr/>
          </p:nvSpPr>
          <p:spPr bwMode="auto">
            <a:xfrm>
              <a:off x="3478286" y="3481031"/>
              <a:ext cx="110085" cy="174005"/>
            </a:xfrm>
            <a:custGeom>
              <a:avLst/>
              <a:gdLst>
                <a:gd name="T0" fmla="*/ 81 w 93"/>
                <a:gd name="T1" fmla="*/ 4 h 148"/>
                <a:gd name="T2" fmla="*/ 86 w 93"/>
                <a:gd name="T3" fmla="*/ 34 h 148"/>
                <a:gd name="T4" fmla="*/ 22 w 93"/>
                <a:gd name="T5" fmla="*/ 148 h 148"/>
                <a:gd name="T6" fmla="*/ 0 w 93"/>
                <a:gd name="T7" fmla="*/ 109 h 148"/>
                <a:gd name="T8" fmla="*/ 50 w 93"/>
                <a:gd name="T9" fmla="*/ 17 h 148"/>
                <a:gd name="T10" fmla="*/ 81 w 93"/>
                <a:gd name="T11" fmla="*/ 4 h 148"/>
              </a:gdLst>
              <a:ahLst/>
              <a:cxnLst>
                <a:cxn ang="0">
                  <a:pos x="T0" y="T1"/>
                </a:cxn>
                <a:cxn ang="0">
                  <a:pos x="T2" y="T3"/>
                </a:cxn>
                <a:cxn ang="0">
                  <a:pos x="T4" y="T5"/>
                </a:cxn>
                <a:cxn ang="0">
                  <a:pos x="T6" y="T7"/>
                </a:cxn>
                <a:cxn ang="0">
                  <a:pos x="T8" y="T9"/>
                </a:cxn>
                <a:cxn ang="0">
                  <a:pos x="T10" y="T11"/>
                </a:cxn>
              </a:cxnLst>
              <a:rect l="0" t="0" r="r" b="b"/>
              <a:pathLst>
                <a:path w="93" h="148">
                  <a:moveTo>
                    <a:pt x="81" y="4"/>
                  </a:moveTo>
                  <a:cubicBezTo>
                    <a:pt x="90" y="13"/>
                    <a:pt x="93" y="22"/>
                    <a:pt x="86" y="34"/>
                  </a:cubicBezTo>
                  <a:cubicBezTo>
                    <a:pt x="64" y="72"/>
                    <a:pt x="43" y="110"/>
                    <a:pt x="22" y="148"/>
                  </a:cubicBezTo>
                  <a:cubicBezTo>
                    <a:pt x="15" y="135"/>
                    <a:pt x="7" y="122"/>
                    <a:pt x="0" y="109"/>
                  </a:cubicBezTo>
                  <a:cubicBezTo>
                    <a:pt x="17" y="78"/>
                    <a:pt x="34" y="48"/>
                    <a:pt x="50" y="17"/>
                  </a:cubicBezTo>
                  <a:cubicBezTo>
                    <a:pt x="58" y="4"/>
                    <a:pt x="67" y="0"/>
                    <a:pt x="81" y="4"/>
                  </a:cubicBezTo>
                  <a:close/>
                </a:path>
              </a:pathLst>
            </a:custGeom>
            <a:solidFill>
              <a:srgbClr val="3E3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Freeform 120">
              <a:extLst>
                <a:ext uri="{FF2B5EF4-FFF2-40B4-BE49-F238E27FC236}">
                  <a16:creationId xmlns:a16="http://schemas.microsoft.com/office/drawing/2014/main" id="{C0DF85FC-620A-4DF5-A190-CB1C3611BFAD}"/>
                </a:ext>
              </a:extLst>
            </p:cNvPr>
            <p:cNvSpPr>
              <a:spLocks/>
            </p:cNvSpPr>
            <p:nvPr/>
          </p:nvSpPr>
          <p:spPr bwMode="auto">
            <a:xfrm>
              <a:off x="2163482" y="2915514"/>
              <a:ext cx="52379" cy="110085"/>
            </a:xfrm>
            <a:custGeom>
              <a:avLst/>
              <a:gdLst>
                <a:gd name="T0" fmla="*/ 44 w 44"/>
                <a:gd name="T1" fmla="*/ 79 h 93"/>
                <a:gd name="T2" fmla="*/ 29 w 44"/>
                <a:gd name="T3" fmla="*/ 92 h 93"/>
                <a:gd name="T4" fmla="*/ 8 w 44"/>
                <a:gd name="T5" fmla="*/ 80 h 93"/>
                <a:gd name="T6" fmla="*/ 0 w 44"/>
                <a:gd name="T7" fmla="*/ 19 h 93"/>
                <a:gd name="T8" fmla="*/ 17 w 44"/>
                <a:gd name="T9" fmla="*/ 0 h 93"/>
                <a:gd name="T10" fmla="*/ 37 w 44"/>
                <a:gd name="T11" fmla="*/ 16 h 93"/>
                <a:gd name="T12" fmla="*/ 44 w 44"/>
                <a:gd name="T13" fmla="*/ 79 h 93"/>
              </a:gdLst>
              <a:ahLst/>
              <a:cxnLst>
                <a:cxn ang="0">
                  <a:pos x="T0" y="T1"/>
                </a:cxn>
                <a:cxn ang="0">
                  <a:pos x="T2" y="T3"/>
                </a:cxn>
                <a:cxn ang="0">
                  <a:pos x="T4" y="T5"/>
                </a:cxn>
                <a:cxn ang="0">
                  <a:pos x="T6" y="T7"/>
                </a:cxn>
                <a:cxn ang="0">
                  <a:pos x="T8" y="T9"/>
                </a:cxn>
                <a:cxn ang="0">
                  <a:pos x="T10" y="T11"/>
                </a:cxn>
                <a:cxn ang="0">
                  <a:pos x="T12" y="T13"/>
                </a:cxn>
              </a:cxnLst>
              <a:rect l="0" t="0" r="r" b="b"/>
              <a:pathLst>
                <a:path w="44" h="93">
                  <a:moveTo>
                    <a:pt x="44" y="79"/>
                  </a:moveTo>
                  <a:cubicBezTo>
                    <a:pt x="41" y="82"/>
                    <a:pt x="35" y="92"/>
                    <a:pt x="29" y="92"/>
                  </a:cubicBezTo>
                  <a:cubicBezTo>
                    <a:pt x="22" y="93"/>
                    <a:pt x="10" y="86"/>
                    <a:pt x="8" y="80"/>
                  </a:cubicBezTo>
                  <a:cubicBezTo>
                    <a:pt x="3" y="60"/>
                    <a:pt x="0" y="40"/>
                    <a:pt x="0" y="19"/>
                  </a:cubicBezTo>
                  <a:cubicBezTo>
                    <a:pt x="0" y="13"/>
                    <a:pt x="11" y="0"/>
                    <a:pt x="17" y="0"/>
                  </a:cubicBezTo>
                  <a:cubicBezTo>
                    <a:pt x="23" y="0"/>
                    <a:pt x="35" y="9"/>
                    <a:pt x="37" y="16"/>
                  </a:cubicBezTo>
                  <a:cubicBezTo>
                    <a:pt x="41" y="35"/>
                    <a:pt x="41" y="54"/>
                    <a:pt x="44" y="79"/>
                  </a:cubicBezTo>
                  <a:close/>
                </a:path>
              </a:pathLst>
            </a:custGeom>
            <a:solidFill>
              <a:srgbClr val="FEF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Freeform 121">
              <a:extLst>
                <a:ext uri="{FF2B5EF4-FFF2-40B4-BE49-F238E27FC236}">
                  <a16:creationId xmlns:a16="http://schemas.microsoft.com/office/drawing/2014/main" id="{A01B72BF-C3E7-4123-99CA-59F96DB1D88F}"/>
                </a:ext>
              </a:extLst>
            </p:cNvPr>
            <p:cNvSpPr>
              <a:spLocks/>
            </p:cNvSpPr>
            <p:nvPr/>
          </p:nvSpPr>
          <p:spPr bwMode="auto">
            <a:xfrm>
              <a:off x="2626016" y="3821052"/>
              <a:ext cx="21307" cy="4439"/>
            </a:xfrm>
            <a:custGeom>
              <a:avLst/>
              <a:gdLst>
                <a:gd name="T0" fmla="*/ 18 w 18"/>
                <a:gd name="T1" fmla="*/ 4 h 4"/>
                <a:gd name="T2" fmla="*/ 0 w 18"/>
                <a:gd name="T3" fmla="*/ 0 h 4"/>
                <a:gd name="T4" fmla="*/ 18 w 18"/>
                <a:gd name="T5" fmla="*/ 4 h 4"/>
              </a:gdLst>
              <a:ahLst/>
              <a:cxnLst>
                <a:cxn ang="0">
                  <a:pos x="T0" y="T1"/>
                </a:cxn>
                <a:cxn ang="0">
                  <a:pos x="T2" y="T3"/>
                </a:cxn>
                <a:cxn ang="0">
                  <a:pos x="T4" y="T5"/>
                </a:cxn>
              </a:cxnLst>
              <a:rect l="0" t="0" r="r" b="b"/>
              <a:pathLst>
                <a:path w="18" h="4">
                  <a:moveTo>
                    <a:pt x="18" y="4"/>
                  </a:moveTo>
                  <a:cubicBezTo>
                    <a:pt x="12" y="3"/>
                    <a:pt x="6" y="2"/>
                    <a:pt x="0" y="0"/>
                  </a:cubicBezTo>
                  <a:cubicBezTo>
                    <a:pt x="6" y="2"/>
                    <a:pt x="12" y="3"/>
                    <a:pt x="18" y="4"/>
                  </a:cubicBezTo>
                  <a:close/>
                </a:path>
              </a:pathLst>
            </a:custGeom>
            <a:solidFill>
              <a:srgbClr val="F9F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Freeform 122">
              <a:extLst>
                <a:ext uri="{FF2B5EF4-FFF2-40B4-BE49-F238E27FC236}">
                  <a16:creationId xmlns:a16="http://schemas.microsoft.com/office/drawing/2014/main" id="{3040FAA0-2AE5-49F9-8F00-68A9B92DA378}"/>
                </a:ext>
              </a:extLst>
            </p:cNvPr>
            <p:cNvSpPr>
              <a:spLocks/>
            </p:cNvSpPr>
            <p:nvPr/>
          </p:nvSpPr>
          <p:spPr bwMode="auto">
            <a:xfrm>
              <a:off x="2864829" y="3010507"/>
              <a:ext cx="198863" cy="122514"/>
            </a:xfrm>
            <a:custGeom>
              <a:avLst/>
              <a:gdLst>
                <a:gd name="T0" fmla="*/ 84 w 169"/>
                <a:gd name="T1" fmla="*/ 104 h 104"/>
                <a:gd name="T2" fmla="*/ 22 w 169"/>
                <a:gd name="T3" fmla="*/ 80 h 104"/>
                <a:gd name="T4" fmla="*/ 22 w 169"/>
                <a:gd name="T5" fmla="*/ 25 h 104"/>
                <a:gd name="T6" fmla="*/ 146 w 169"/>
                <a:gd name="T7" fmla="*/ 24 h 104"/>
                <a:gd name="T8" fmla="*/ 145 w 169"/>
                <a:gd name="T9" fmla="*/ 81 h 104"/>
                <a:gd name="T10" fmla="*/ 84 w 169"/>
                <a:gd name="T11" fmla="*/ 104 h 104"/>
              </a:gdLst>
              <a:ahLst/>
              <a:cxnLst>
                <a:cxn ang="0">
                  <a:pos x="T0" y="T1"/>
                </a:cxn>
                <a:cxn ang="0">
                  <a:pos x="T2" y="T3"/>
                </a:cxn>
                <a:cxn ang="0">
                  <a:pos x="T4" y="T5"/>
                </a:cxn>
                <a:cxn ang="0">
                  <a:pos x="T6" y="T7"/>
                </a:cxn>
                <a:cxn ang="0">
                  <a:pos x="T8" y="T9"/>
                </a:cxn>
                <a:cxn ang="0">
                  <a:pos x="T10" y="T11"/>
                </a:cxn>
              </a:cxnLst>
              <a:rect l="0" t="0" r="r" b="b"/>
              <a:pathLst>
                <a:path w="169" h="104">
                  <a:moveTo>
                    <a:pt x="84" y="104"/>
                  </a:moveTo>
                  <a:cubicBezTo>
                    <a:pt x="62" y="96"/>
                    <a:pt x="40" y="91"/>
                    <a:pt x="22" y="80"/>
                  </a:cubicBezTo>
                  <a:cubicBezTo>
                    <a:pt x="0" y="65"/>
                    <a:pt x="2" y="41"/>
                    <a:pt x="22" y="25"/>
                  </a:cubicBezTo>
                  <a:cubicBezTo>
                    <a:pt x="53" y="0"/>
                    <a:pt x="116" y="0"/>
                    <a:pt x="146" y="24"/>
                  </a:cubicBezTo>
                  <a:cubicBezTo>
                    <a:pt x="168" y="42"/>
                    <a:pt x="169" y="66"/>
                    <a:pt x="145" y="81"/>
                  </a:cubicBezTo>
                  <a:cubicBezTo>
                    <a:pt x="127" y="92"/>
                    <a:pt x="106" y="96"/>
                    <a:pt x="84" y="104"/>
                  </a:cubicBezTo>
                  <a:close/>
                </a:path>
              </a:pathLst>
            </a:custGeom>
            <a:solidFill>
              <a:srgbClr val="F29B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91" name="矩形 90">
            <a:extLst>
              <a:ext uri="{FF2B5EF4-FFF2-40B4-BE49-F238E27FC236}">
                <a16:creationId xmlns:a16="http://schemas.microsoft.com/office/drawing/2014/main" id="{DF2E6486-784F-41F1-8B0E-D4D716A20613}"/>
              </a:ext>
            </a:extLst>
          </p:cNvPr>
          <p:cNvSpPr/>
          <p:nvPr/>
        </p:nvSpPr>
        <p:spPr>
          <a:xfrm>
            <a:off x="1762773" y="814968"/>
            <a:ext cx="2101305" cy="45890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神经网络架构</a:t>
            </a:r>
          </a:p>
        </p:txBody>
      </p:sp>
      <p:sp>
        <p:nvSpPr>
          <p:cNvPr id="72" name="矩形: 圆角 71">
            <a:extLst>
              <a:ext uri="{FF2B5EF4-FFF2-40B4-BE49-F238E27FC236}">
                <a16:creationId xmlns:a16="http://schemas.microsoft.com/office/drawing/2014/main" id="{F454180E-7D7D-A272-312F-D231E567AC29}"/>
              </a:ext>
            </a:extLst>
          </p:cNvPr>
          <p:cNvSpPr/>
          <p:nvPr/>
        </p:nvSpPr>
        <p:spPr>
          <a:xfrm>
            <a:off x="93827" y="1700981"/>
            <a:ext cx="5846400" cy="4945622"/>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Rectangle 2">
            <a:extLst>
              <a:ext uri="{FF2B5EF4-FFF2-40B4-BE49-F238E27FC236}">
                <a16:creationId xmlns:a16="http://schemas.microsoft.com/office/drawing/2014/main" id="{677D8430-0667-5685-630E-48D75A69263F}"/>
              </a:ext>
            </a:extLst>
          </p:cNvPr>
          <p:cNvSpPr>
            <a:spLocks noChangeArrowheads="1"/>
          </p:cNvSpPr>
          <p:nvPr/>
        </p:nvSpPr>
        <p:spPr bwMode="auto">
          <a:xfrm flipH="1">
            <a:off x="250567" y="2010713"/>
            <a:ext cx="5176839" cy="397031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sz="1200" dirty="0">
                <a:solidFill>
                  <a:srgbClr val="0033B3"/>
                </a:solidFill>
                <a:latin typeface="Cascadia Code" panose="020B0609020000020004" pitchFamily="49" charset="0"/>
                <a:ea typeface="JetBrains Mono"/>
                <a:cs typeface="Cascadia Code" panose="020B0609020000020004" pitchFamily="49" charset="0"/>
              </a:rPr>
              <a:t>class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DeepQNetwork</a:t>
            </a:r>
            <a:r>
              <a:rPr lang="zh-CN" altLang="zh-CN" sz="1200" dirty="0">
                <a:solidFill>
                  <a:srgbClr val="080808"/>
                </a:solidFill>
                <a:latin typeface="Cascadia Code" panose="020B0609020000020004" pitchFamily="49" charset="0"/>
                <a:ea typeface="JetBrains Mono"/>
                <a:cs typeface="Cascadia Code" panose="020B0609020000020004" pitchFamily="49" charset="0"/>
              </a:rPr>
              <a:t>(nn.Module):</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def </a:t>
            </a:r>
            <a:r>
              <a:rPr lang="zh-CN" altLang="zh-CN" sz="1200" dirty="0">
                <a:solidFill>
                  <a:srgbClr val="B200B2"/>
                </a:solidFill>
                <a:latin typeface="Cascadia Code" panose="020B0609020000020004" pitchFamily="49" charset="0"/>
                <a:ea typeface="JetBrains Mono"/>
                <a:cs typeface="Cascadia Code" panose="020B0609020000020004" pitchFamily="49" charset="0"/>
              </a:rPr>
              <a:t>__init__</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0080"/>
                </a:solidFill>
                <a:latin typeface="Cascadia Code" panose="020B0609020000020004" pitchFamily="49" charset="0"/>
                <a:ea typeface="JetBrains Mono"/>
                <a:cs typeface="Cascadia Code" panose="020B0609020000020004" pitchFamily="49" charset="0"/>
              </a:rPr>
              <a:t>super</a:t>
            </a:r>
            <a:r>
              <a:rPr lang="zh-CN" altLang="zh-CN" sz="1200" dirty="0">
                <a:solidFill>
                  <a:srgbClr val="080808"/>
                </a:solidFill>
                <a:latin typeface="Cascadia Code" panose="020B0609020000020004" pitchFamily="49" charset="0"/>
                <a:ea typeface="JetBrains Mono"/>
                <a:cs typeface="Cascadia Code" panose="020B0609020000020004" pitchFamily="49" charset="0"/>
              </a:rPr>
              <a:t>(DeepQNetwork,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B200B2"/>
                </a:solidFill>
                <a:latin typeface="Cascadia Code" panose="020B0609020000020004" pitchFamily="49" charset="0"/>
                <a:ea typeface="JetBrains Mono"/>
                <a:cs typeface="Cascadia Code" panose="020B0609020000020004" pitchFamily="49" charset="0"/>
              </a:rPr>
              <a:t>__init__</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.conv1 = nn.Sequential(nn.Linear(</a:t>
            </a:r>
            <a:r>
              <a:rPr lang="zh-CN" altLang="zh-CN" sz="1200" dirty="0">
                <a:solidFill>
                  <a:srgbClr val="1750EB"/>
                </a:solidFill>
                <a:latin typeface="Cascadia Code" panose="020B0609020000020004" pitchFamily="49" charset="0"/>
                <a:ea typeface="JetBrains Mono"/>
                <a:cs typeface="Cascadia Code" panose="020B0609020000020004" pitchFamily="49" charset="0"/>
              </a:rPr>
              <a:t>4</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1750EB"/>
                </a:solidFill>
                <a:latin typeface="Cascadia Code" panose="020B0609020000020004" pitchFamily="49" charset="0"/>
                <a:ea typeface="JetBrains Mono"/>
                <a:cs typeface="Cascadia Code" panose="020B0609020000020004" pitchFamily="49" charset="0"/>
              </a:rPr>
              <a:t>64</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nn.ReLU(</a:t>
            </a:r>
            <a:r>
              <a:rPr lang="zh-CN" altLang="zh-CN" sz="1200" dirty="0">
                <a:solidFill>
                  <a:srgbClr val="660099"/>
                </a:solidFill>
                <a:latin typeface="Cascadia Code" panose="020B0609020000020004" pitchFamily="49" charset="0"/>
                <a:ea typeface="JetBrains Mono"/>
                <a:cs typeface="Cascadia Code" panose="020B0609020000020004" pitchFamily="49" charset="0"/>
              </a:rPr>
              <a:t>inplace</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0033B3"/>
                </a:solidFill>
                <a:latin typeface="Cascadia Code" panose="020B0609020000020004" pitchFamily="49" charset="0"/>
                <a:ea typeface="JetBrains Mono"/>
                <a:cs typeface="Cascadia Code" panose="020B0609020000020004" pitchFamily="49" charset="0"/>
              </a:rPr>
              <a:t>True</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.conv2 = nn.Sequential(nn.Linear(</a:t>
            </a:r>
            <a:r>
              <a:rPr lang="zh-CN" altLang="zh-CN" sz="1200" dirty="0">
                <a:solidFill>
                  <a:srgbClr val="1750EB"/>
                </a:solidFill>
                <a:latin typeface="Cascadia Code" panose="020B0609020000020004" pitchFamily="49" charset="0"/>
                <a:ea typeface="JetBrains Mono"/>
                <a:cs typeface="Cascadia Code" panose="020B0609020000020004" pitchFamily="49" charset="0"/>
              </a:rPr>
              <a:t>64</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1750EB"/>
                </a:solidFill>
                <a:latin typeface="Cascadia Code" panose="020B0609020000020004" pitchFamily="49" charset="0"/>
                <a:ea typeface="JetBrains Mono"/>
                <a:cs typeface="Cascadia Code" panose="020B0609020000020004" pitchFamily="49" charset="0"/>
              </a:rPr>
              <a:t>64</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nn.ReLU(</a:t>
            </a:r>
            <a:r>
              <a:rPr lang="zh-CN" altLang="zh-CN" sz="1200" dirty="0">
                <a:solidFill>
                  <a:srgbClr val="660099"/>
                </a:solidFill>
                <a:latin typeface="Cascadia Code" panose="020B0609020000020004" pitchFamily="49" charset="0"/>
                <a:ea typeface="JetBrains Mono"/>
                <a:cs typeface="Cascadia Code" panose="020B0609020000020004" pitchFamily="49" charset="0"/>
              </a:rPr>
              <a:t>inplace</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0033B3"/>
                </a:solidFill>
                <a:latin typeface="Cascadia Code" panose="020B0609020000020004" pitchFamily="49" charset="0"/>
                <a:ea typeface="JetBrains Mono"/>
                <a:cs typeface="Cascadia Code" panose="020B0609020000020004" pitchFamily="49" charset="0"/>
              </a:rPr>
              <a:t>True</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.conv3 = nn.Sequential(nn.Linear(</a:t>
            </a:r>
            <a:r>
              <a:rPr lang="zh-CN" altLang="zh-CN" sz="1200" dirty="0">
                <a:solidFill>
                  <a:srgbClr val="1750EB"/>
                </a:solidFill>
                <a:latin typeface="Cascadia Code" panose="020B0609020000020004" pitchFamily="49" charset="0"/>
                <a:ea typeface="JetBrains Mono"/>
                <a:cs typeface="Cascadia Code" panose="020B0609020000020004" pitchFamily="49" charset="0"/>
              </a:rPr>
              <a:t>64</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1750EB"/>
                </a:solidFill>
                <a:latin typeface="Cascadia Code" panose="020B0609020000020004" pitchFamily="49" charset="0"/>
                <a:ea typeface="JetBrains Mono"/>
                <a:cs typeface="Cascadia Code" panose="020B0609020000020004" pitchFamily="49" charset="0"/>
              </a:rPr>
              <a:t>1</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._create_weights()</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def </a:t>
            </a:r>
            <a:r>
              <a:rPr lang="zh-CN" altLang="zh-CN" sz="1200" dirty="0">
                <a:solidFill>
                  <a:srgbClr val="00627A"/>
                </a:solidFill>
                <a:latin typeface="Cascadia Code" panose="020B0609020000020004" pitchFamily="49" charset="0"/>
                <a:ea typeface="JetBrains Mono"/>
                <a:cs typeface="Cascadia Code" panose="020B0609020000020004" pitchFamily="49" charset="0"/>
              </a:rPr>
              <a:t>_create_weights</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for </a:t>
            </a:r>
            <a:r>
              <a:rPr lang="zh-CN" altLang="zh-CN" sz="1200" dirty="0">
                <a:solidFill>
                  <a:srgbClr val="080808"/>
                </a:solidFill>
                <a:latin typeface="Cascadia Code" panose="020B0609020000020004" pitchFamily="49" charset="0"/>
                <a:ea typeface="JetBrains Mono"/>
                <a:cs typeface="Cascadia Code" panose="020B0609020000020004" pitchFamily="49" charset="0"/>
              </a:rPr>
              <a:t>m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in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.modules():</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if </a:t>
            </a:r>
            <a:r>
              <a:rPr lang="zh-CN" altLang="zh-CN" sz="1200" dirty="0">
                <a:solidFill>
                  <a:srgbClr val="000080"/>
                </a:solidFill>
                <a:latin typeface="Cascadia Code" panose="020B0609020000020004" pitchFamily="49" charset="0"/>
                <a:ea typeface="JetBrains Mono"/>
                <a:cs typeface="Cascadia Code" panose="020B0609020000020004" pitchFamily="49" charset="0"/>
              </a:rPr>
              <a:t>isinstance</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000000"/>
                </a:solidFill>
                <a:latin typeface="Cascadia Code" panose="020B0609020000020004" pitchFamily="49" charset="0"/>
                <a:ea typeface="JetBrains Mono"/>
                <a:cs typeface="Cascadia Code" panose="020B0609020000020004" pitchFamily="49" charset="0"/>
              </a:rPr>
              <a:t>m</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nn.Linear):</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nn.init.xavier_uniform_(</a:t>
            </a:r>
            <a:r>
              <a:rPr lang="zh-CN" altLang="zh-CN" sz="1200" dirty="0">
                <a:solidFill>
                  <a:srgbClr val="000000"/>
                </a:solidFill>
                <a:latin typeface="Cascadia Code" panose="020B0609020000020004" pitchFamily="49" charset="0"/>
                <a:ea typeface="JetBrains Mono"/>
                <a:cs typeface="Cascadia Code" panose="020B0609020000020004" pitchFamily="49" charset="0"/>
              </a:rPr>
              <a:t>m</a:t>
            </a:r>
            <a:r>
              <a:rPr lang="zh-CN" altLang="zh-CN" sz="1200" dirty="0">
                <a:solidFill>
                  <a:srgbClr val="080808"/>
                </a:solidFill>
                <a:latin typeface="Cascadia Code" panose="020B0609020000020004" pitchFamily="49" charset="0"/>
                <a:ea typeface="JetBrains Mono"/>
                <a:cs typeface="Cascadia Code" panose="020B0609020000020004" pitchFamily="49" charset="0"/>
              </a:rPr>
              <a:t>.weight)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nn.init.constant_(</a:t>
            </a:r>
            <a:r>
              <a:rPr lang="zh-CN" altLang="zh-CN" sz="1200" dirty="0">
                <a:solidFill>
                  <a:srgbClr val="000000"/>
                </a:solidFill>
                <a:latin typeface="Cascadia Code" panose="020B0609020000020004" pitchFamily="49" charset="0"/>
                <a:ea typeface="JetBrains Mono"/>
                <a:cs typeface="Cascadia Code" panose="020B0609020000020004" pitchFamily="49" charset="0"/>
              </a:rPr>
              <a:t>m</a:t>
            </a:r>
            <a:r>
              <a:rPr lang="zh-CN" altLang="zh-CN" sz="1200" dirty="0">
                <a:solidFill>
                  <a:srgbClr val="080808"/>
                </a:solidFill>
                <a:latin typeface="Cascadia Code" panose="020B0609020000020004" pitchFamily="49" charset="0"/>
                <a:ea typeface="JetBrains Mono"/>
                <a:cs typeface="Cascadia Code" panose="020B0609020000020004" pitchFamily="49" charset="0"/>
              </a:rPr>
              <a:t>.bias, </a:t>
            </a:r>
            <a:r>
              <a:rPr lang="zh-CN" altLang="zh-CN" sz="1200" dirty="0">
                <a:solidFill>
                  <a:srgbClr val="1750EB"/>
                </a:solidFill>
                <a:latin typeface="Cascadia Code" panose="020B0609020000020004" pitchFamily="49" charset="0"/>
                <a:ea typeface="JetBrains Mono"/>
                <a:cs typeface="Cascadia Code" panose="020B0609020000020004" pitchFamily="49" charset="0"/>
              </a:rPr>
              <a:t>0</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def </a:t>
            </a:r>
            <a:r>
              <a:rPr lang="zh-CN" altLang="zh-CN" sz="1200" dirty="0">
                <a:solidFill>
                  <a:srgbClr val="00627A"/>
                </a:solidFill>
                <a:latin typeface="Cascadia Code" panose="020B0609020000020004" pitchFamily="49" charset="0"/>
                <a:ea typeface="JetBrains Mono"/>
                <a:cs typeface="Cascadia Code" panose="020B0609020000020004" pitchFamily="49" charset="0"/>
              </a:rPr>
              <a:t>forward</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 </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.conv1(</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 </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.conv2(</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 </a:t>
            </a: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94558D"/>
                </a:solidFill>
                <a:latin typeface="Cascadia Code" panose="020B0609020000020004" pitchFamily="49" charset="0"/>
                <a:ea typeface="JetBrains Mono"/>
                <a:cs typeface="Cascadia Code" panose="020B0609020000020004" pitchFamily="49" charset="0"/>
              </a:rPr>
              <a:t>self</a:t>
            </a:r>
            <a:r>
              <a:rPr lang="zh-CN" altLang="zh-CN" sz="1200" dirty="0">
                <a:solidFill>
                  <a:srgbClr val="080808"/>
                </a:solidFill>
                <a:latin typeface="Cascadia Code" panose="020B0609020000020004" pitchFamily="49" charset="0"/>
                <a:ea typeface="JetBrains Mono"/>
                <a:cs typeface="Cascadia Code" panose="020B0609020000020004" pitchFamily="49" charset="0"/>
              </a:rPr>
              <a:t>.conv3(</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a:t>
            </a:r>
            <a:r>
              <a:rPr lang="zh-CN" altLang="zh-CN" sz="1200" dirty="0">
                <a:solidFill>
                  <a:srgbClr val="080808"/>
                </a:solidFill>
                <a:latin typeface="Cascadia Code" panose="020B0609020000020004" pitchFamily="49" charset="0"/>
                <a:ea typeface="JetBrains Mono"/>
                <a:cs typeface="Cascadia Code" panose="020B0609020000020004" pitchFamily="49" charset="0"/>
              </a:rPr>
              <a:t>)</a:t>
            </a:r>
            <a:br>
              <a:rPr lang="zh-CN" altLang="zh-CN" sz="1200" dirty="0">
                <a:solidFill>
                  <a:srgbClr val="080808"/>
                </a:solidFill>
                <a:latin typeface="Cascadia Code" panose="020B0609020000020004" pitchFamily="49" charset="0"/>
                <a:ea typeface="JetBrains Mono"/>
                <a:cs typeface="Cascadia Code" panose="020B0609020000020004" pitchFamily="49" charset="0"/>
              </a:rPr>
            </a:br>
            <a:r>
              <a:rPr lang="zh-CN" altLang="zh-CN" sz="1200" dirty="0">
                <a:solidFill>
                  <a:srgbClr val="080808"/>
                </a:solidFill>
                <a:latin typeface="Cascadia Code" panose="020B0609020000020004" pitchFamily="49" charset="0"/>
                <a:ea typeface="JetBrains Mono"/>
                <a:cs typeface="Cascadia Code" panose="020B0609020000020004" pitchFamily="49" charset="0"/>
              </a:rPr>
              <a:t>        </a:t>
            </a:r>
            <a:r>
              <a:rPr lang="zh-CN" altLang="zh-CN" sz="1200" dirty="0">
                <a:solidFill>
                  <a:srgbClr val="0033B3"/>
                </a:solidFill>
                <a:latin typeface="Cascadia Code" panose="020B0609020000020004" pitchFamily="49" charset="0"/>
                <a:ea typeface="JetBrains Mono"/>
                <a:cs typeface="Cascadia Code" panose="020B0609020000020004" pitchFamily="49" charset="0"/>
              </a:rPr>
              <a:t>return </a:t>
            </a:r>
            <a:r>
              <a:rPr lang="zh-CN" altLang="zh-CN" sz="1200" dirty="0">
                <a:solidFill>
                  <a:srgbClr val="000000"/>
                </a:solidFill>
                <a:latin typeface="Cascadia Code" panose="020B0609020000020004" pitchFamily="49" charset="0"/>
                <a:ea typeface="JetBrains Mono"/>
                <a:cs typeface="Cascadia Code" panose="020B0609020000020004" pitchFamily="49" charset="0"/>
              </a:rPr>
              <a:t>x</a:t>
            </a:r>
            <a:endParaRPr lang="zh-CN" altLang="zh-CN" sz="1200" dirty="0">
              <a:solidFill>
                <a:prstClr val="black"/>
              </a:solidFill>
              <a:latin typeface="Cascadia Code" panose="020B0609020000020004" pitchFamily="49" charset="0"/>
              <a:cs typeface="Cascadia Code" panose="020B0609020000020004" pitchFamily="49" charset="0"/>
            </a:endParaRPr>
          </a:p>
        </p:txBody>
      </p:sp>
      <p:sp>
        <p:nvSpPr>
          <p:cNvPr id="73" name="矩形: 圆角 72">
            <a:extLst>
              <a:ext uri="{FF2B5EF4-FFF2-40B4-BE49-F238E27FC236}">
                <a16:creationId xmlns:a16="http://schemas.microsoft.com/office/drawing/2014/main" id="{5C2DB029-82CF-E112-F7B0-BB7212FAD1F8}"/>
              </a:ext>
            </a:extLst>
          </p:cNvPr>
          <p:cNvSpPr/>
          <p:nvPr/>
        </p:nvSpPr>
        <p:spPr>
          <a:xfrm>
            <a:off x="7927255" y="777648"/>
            <a:ext cx="2014084" cy="5856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Group 4">
            <a:extLst>
              <a:ext uri="{FF2B5EF4-FFF2-40B4-BE49-F238E27FC236}">
                <a16:creationId xmlns:a16="http://schemas.microsoft.com/office/drawing/2014/main" id="{6335A8D2-A180-5AB1-BC27-5FE482B94E44}"/>
              </a:ext>
            </a:extLst>
          </p:cNvPr>
          <p:cNvGrpSpPr>
            <a:grpSpLocks noChangeAspect="1"/>
          </p:cNvGrpSpPr>
          <p:nvPr/>
        </p:nvGrpSpPr>
        <p:grpSpPr bwMode="auto">
          <a:xfrm>
            <a:off x="7853731" y="686507"/>
            <a:ext cx="2101305" cy="750471"/>
            <a:chOff x="11308" y="18"/>
            <a:chExt cx="6616" cy="795"/>
          </a:xfrm>
        </p:grpSpPr>
        <p:sp>
          <p:nvSpPr>
            <p:cNvPr id="76" name="Freeform 6">
              <a:extLst>
                <a:ext uri="{FF2B5EF4-FFF2-40B4-BE49-F238E27FC236}">
                  <a16:creationId xmlns:a16="http://schemas.microsoft.com/office/drawing/2014/main" id="{8C9D6535-7E95-A667-3235-FF5A2175AB51}"/>
                </a:ext>
              </a:extLst>
            </p:cNvPr>
            <p:cNvSpPr>
              <a:spLocks/>
            </p:cNvSpPr>
            <p:nvPr/>
          </p:nvSpPr>
          <p:spPr bwMode="auto">
            <a:xfrm>
              <a:off x="11308" y="18"/>
              <a:ext cx="1146" cy="261"/>
            </a:xfrm>
            <a:custGeom>
              <a:avLst/>
              <a:gdLst>
                <a:gd name="T0" fmla="*/ 0 w 483"/>
                <a:gd name="T1" fmla="*/ 109 h 109"/>
                <a:gd name="T2" fmla="*/ 0 w 483"/>
                <a:gd name="T3" fmla="*/ 48 h 109"/>
                <a:gd name="T4" fmla="*/ 48 w 483"/>
                <a:gd name="T5" fmla="*/ 0 h 109"/>
                <a:gd name="T6" fmla="*/ 416 w 483"/>
                <a:gd name="T7" fmla="*/ 0 h 109"/>
                <a:gd name="T8" fmla="*/ 483 w 483"/>
                <a:gd name="T9" fmla="*/ 0 h 109"/>
              </a:gdLst>
              <a:ahLst/>
              <a:cxnLst>
                <a:cxn ang="0">
                  <a:pos x="T0" y="T1"/>
                </a:cxn>
                <a:cxn ang="0">
                  <a:pos x="T2" y="T3"/>
                </a:cxn>
                <a:cxn ang="0">
                  <a:pos x="T4" y="T5"/>
                </a:cxn>
                <a:cxn ang="0">
                  <a:pos x="T6" y="T7"/>
                </a:cxn>
                <a:cxn ang="0">
                  <a:pos x="T8" y="T9"/>
                </a:cxn>
              </a:cxnLst>
              <a:rect l="0" t="0" r="r" b="b"/>
              <a:pathLst>
                <a:path w="483" h="109">
                  <a:moveTo>
                    <a:pt x="0" y="109"/>
                  </a:moveTo>
                  <a:cubicBezTo>
                    <a:pt x="0" y="48"/>
                    <a:pt x="0" y="48"/>
                    <a:pt x="0" y="48"/>
                  </a:cubicBezTo>
                  <a:cubicBezTo>
                    <a:pt x="0" y="22"/>
                    <a:pt x="22" y="0"/>
                    <a:pt x="48" y="0"/>
                  </a:cubicBezTo>
                  <a:cubicBezTo>
                    <a:pt x="416" y="0"/>
                    <a:pt x="416" y="0"/>
                    <a:pt x="416" y="0"/>
                  </a:cubicBezTo>
                  <a:cubicBezTo>
                    <a:pt x="483" y="0"/>
                    <a:pt x="483" y="0"/>
                    <a:pt x="483"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A333537E-3713-6D3F-CFC9-532745FFB369}"/>
                </a:ext>
              </a:extLst>
            </p:cNvPr>
            <p:cNvSpPr>
              <a:spLocks/>
            </p:cNvSpPr>
            <p:nvPr/>
          </p:nvSpPr>
          <p:spPr bwMode="auto">
            <a:xfrm>
              <a:off x="11308" y="547"/>
              <a:ext cx="1573" cy="266"/>
            </a:xfrm>
            <a:custGeom>
              <a:avLst/>
              <a:gdLst>
                <a:gd name="T0" fmla="*/ 663 w 663"/>
                <a:gd name="T1" fmla="*/ 111 h 111"/>
                <a:gd name="T2" fmla="*/ 600 w 663"/>
                <a:gd name="T3" fmla="*/ 111 h 111"/>
                <a:gd name="T4" fmla="*/ 48 w 663"/>
                <a:gd name="T5" fmla="*/ 111 h 111"/>
                <a:gd name="T6" fmla="*/ 0 w 663"/>
                <a:gd name="T7" fmla="*/ 63 h 111"/>
                <a:gd name="T8" fmla="*/ 0 w 663"/>
                <a:gd name="T9" fmla="*/ 0 h 111"/>
              </a:gdLst>
              <a:ahLst/>
              <a:cxnLst>
                <a:cxn ang="0">
                  <a:pos x="T0" y="T1"/>
                </a:cxn>
                <a:cxn ang="0">
                  <a:pos x="T2" y="T3"/>
                </a:cxn>
                <a:cxn ang="0">
                  <a:pos x="T4" y="T5"/>
                </a:cxn>
                <a:cxn ang="0">
                  <a:pos x="T6" y="T7"/>
                </a:cxn>
                <a:cxn ang="0">
                  <a:pos x="T8" y="T9"/>
                </a:cxn>
              </a:cxnLst>
              <a:rect l="0" t="0" r="r" b="b"/>
              <a:pathLst>
                <a:path w="663" h="111">
                  <a:moveTo>
                    <a:pt x="663" y="111"/>
                  </a:moveTo>
                  <a:cubicBezTo>
                    <a:pt x="600" y="111"/>
                    <a:pt x="600" y="111"/>
                    <a:pt x="600" y="111"/>
                  </a:cubicBezTo>
                  <a:cubicBezTo>
                    <a:pt x="48" y="111"/>
                    <a:pt x="48" y="111"/>
                    <a:pt x="48" y="111"/>
                  </a:cubicBezTo>
                  <a:cubicBezTo>
                    <a:pt x="22" y="111"/>
                    <a:pt x="0" y="89"/>
                    <a:pt x="0" y="63"/>
                  </a:cubicBezTo>
                  <a:cubicBezTo>
                    <a:pt x="0" y="0"/>
                    <a:pt x="0" y="0"/>
                    <a:pt x="0" y="0"/>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E1CE6747-D2DD-16EE-176F-A40F67D30A43}"/>
                </a:ext>
              </a:extLst>
            </p:cNvPr>
            <p:cNvSpPr>
              <a:spLocks/>
            </p:cNvSpPr>
            <p:nvPr/>
          </p:nvSpPr>
          <p:spPr bwMode="auto">
            <a:xfrm>
              <a:off x="13204" y="813"/>
              <a:ext cx="3374" cy="0"/>
            </a:xfrm>
            <a:custGeom>
              <a:avLst/>
              <a:gdLst>
                <a:gd name="T0" fmla="*/ 3374 w 3374"/>
                <a:gd name="T1" fmla="*/ 3120 w 3374"/>
                <a:gd name="T2" fmla="*/ 2696 w 3374"/>
                <a:gd name="T3" fmla="*/ 508 w 3374"/>
                <a:gd name="T4" fmla="*/ 311 w 3374"/>
                <a:gd name="T5" fmla="*/ 138 w 3374"/>
                <a:gd name="T6" fmla="*/ 69 w 3374"/>
                <a:gd name="T7" fmla="*/ 0 w 3374"/>
                <a:gd name="T8" fmla="*/ 3374 w 337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3374">
                  <a:moveTo>
                    <a:pt x="3374" y="0"/>
                  </a:moveTo>
                  <a:lnTo>
                    <a:pt x="3120" y="0"/>
                  </a:lnTo>
                  <a:lnTo>
                    <a:pt x="2696" y="0"/>
                  </a:lnTo>
                  <a:lnTo>
                    <a:pt x="508" y="0"/>
                  </a:lnTo>
                  <a:lnTo>
                    <a:pt x="311" y="0"/>
                  </a:lnTo>
                  <a:lnTo>
                    <a:pt x="138" y="0"/>
                  </a:lnTo>
                  <a:lnTo>
                    <a:pt x="69" y="0"/>
                  </a:lnTo>
                  <a:lnTo>
                    <a:pt x="0" y="0"/>
                  </a:lnTo>
                  <a:lnTo>
                    <a:pt x="3374"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0B688FC5-39E7-F315-8CB9-7A16EE0A679A}"/>
                </a:ext>
              </a:extLst>
            </p:cNvPr>
            <p:cNvSpPr>
              <a:spLocks/>
            </p:cNvSpPr>
            <p:nvPr/>
          </p:nvSpPr>
          <p:spPr bwMode="auto">
            <a:xfrm>
              <a:off x="13204" y="813"/>
              <a:ext cx="3374" cy="0"/>
            </a:xfrm>
            <a:custGeom>
              <a:avLst/>
              <a:gdLst>
                <a:gd name="T0" fmla="*/ 3374 w 3374"/>
                <a:gd name="T1" fmla="*/ 3120 w 3374"/>
                <a:gd name="T2" fmla="*/ 2696 w 3374"/>
                <a:gd name="T3" fmla="*/ 508 w 3374"/>
                <a:gd name="T4" fmla="*/ 311 w 3374"/>
                <a:gd name="T5" fmla="*/ 138 w 3374"/>
                <a:gd name="T6" fmla="*/ 69 w 3374"/>
                <a:gd name="T7" fmla="*/ 0 w 337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74">
                  <a:moveTo>
                    <a:pt x="3374" y="0"/>
                  </a:moveTo>
                  <a:lnTo>
                    <a:pt x="3120" y="0"/>
                  </a:lnTo>
                  <a:lnTo>
                    <a:pt x="2696" y="0"/>
                  </a:lnTo>
                  <a:lnTo>
                    <a:pt x="508" y="0"/>
                  </a:lnTo>
                  <a:lnTo>
                    <a:pt x="311" y="0"/>
                  </a:lnTo>
                  <a:lnTo>
                    <a:pt x="138" y="0"/>
                  </a:lnTo>
                  <a:lnTo>
                    <a:pt x="69" y="0"/>
                  </a:lnTo>
                  <a:lnTo>
                    <a:pt x="0"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2">
              <a:extLst>
                <a:ext uri="{FF2B5EF4-FFF2-40B4-BE49-F238E27FC236}">
                  <a16:creationId xmlns:a16="http://schemas.microsoft.com/office/drawing/2014/main" id="{EAEA0ACB-E582-FFD4-9CD7-C6B448FCE29B}"/>
                </a:ext>
              </a:extLst>
            </p:cNvPr>
            <p:cNvSpPr>
              <a:spLocks/>
            </p:cNvSpPr>
            <p:nvPr/>
          </p:nvSpPr>
          <p:spPr bwMode="auto">
            <a:xfrm>
              <a:off x="16856" y="698"/>
              <a:ext cx="1068" cy="115"/>
            </a:xfrm>
            <a:custGeom>
              <a:avLst/>
              <a:gdLst>
                <a:gd name="T0" fmla="*/ 450 w 450"/>
                <a:gd name="T1" fmla="*/ 0 h 48"/>
                <a:gd name="T2" fmla="*/ 402 w 450"/>
                <a:gd name="T3" fmla="*/ 48 h 48"/>
                <a:gd name="T4" fmla="*/ 213 w 450"/>
                <a:gd name="T5" fmla="*/ 48 h 48"/>
                <a:gd name="T6" fmla="*/ 102 w 450"/>
                <a:gd name="T7" fmla="*/ 48 h 48"/>
                <a:gd name="T8" fmla="*/ 0 w 450"/>
                <a:gd name="T9" fmla="*/ 48 h 48"/>
              </a:gdLst>
              <a:ahLst/>
              <a:cxnLst>
                <a:cxn ang="0">
                  <a:pos x="T0" y="T1"/>
                </a:cxn>
                <a:cxn ang="0">
                  <a:pos x="T2" y="T3"/>
                </a:cxn>
                <a:cxn ang="0">
                  <a:pos x="T4" y="T5"/>
                </a:cxn>
                <a:cxn ang="0">
                  <a:pos x="T6" y="T7"/>
                </a:cxn>
                <a:cxn ang="0">
                  <a:pos x="T8" y="T9"/>
                </a:cxn>
              </a:cxnLst>
              <a:rect l="0" t="0" r="r" b="b"/>
              <a:pathLst>
                <a:path w="450" h="48">
                  <a:moveTo>
                    <a:pt x="450" y="0"/>
                  </a:moveTo>
                  <a:cubicBezTo>
                    <a:pt x="450" y="26"/>
                    <a:pt x="428" y="48"/>
                    <a:pt x="402" y="48"/>
                  </a:cubicBezTo>
                  <a:cubicBezTo>
                    <a:pt x="213" y="48"/>
                    <a:pt x="213" y="48"/>
                    <a:pt x="213" y="48"/>
                  </a:cubicBezTo>
                  <a:cubicBezTo>
                    <a:pt x="102" y="48"/>
                    <a:pt x="102" y="48"/>
                    <a:pt x="102" y="48"/>
                  </a:cubicBezTo>
                  <a:cubicBezTo>
                    <a:pt x="0" y="48"/>
                    <a:pt x="0" y="48"/>
                    <a:pt x="0" y="48"/>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4">
              <a:extLst>
                <a:ext uri="{FF2B5EF4-FFF2-40B4-BE49-F238E27FC236}">
                  <a16:creationId xmlns:a16="http://schemas.microsoft.com/office/drawing/2014/main" id="{6D8CD0BD-0E6F-A04A-6A8F-81CE232C78B9}"/>
                </a:ext>
              </a:extLst>
            </p:cNvPr>
            <p:cNvSpPr>
              <a:spLocks/>
            </p:cNvSpPr>
            <p:nvPr/>
          </p:nvSpPr>
          <p:spPr bwMode="auto">
            <a:xfrm>
              <a:off x="17430" y="18"/>
              <a:ext cx="494" cy="397"/>
            </a:xfrm>
            <a:custGeom>
              <a:avLst/>
              <a:gdLst>
                <a:gd name="T0" fmla="*/ 0 w 208"/>
                <a:gd name="T1" fmla="*/ 0 h 166"/>
                <a:gd name="T2" fmla="*/ 160 w 208"/>
                <a:gd name="T3" fmla="*/ 0 h 166"/>
                <a:gd name="T4" fmla="*/ 208 w 208"/>
                <a:gd name="T5" fmla="*/ 48 h 166"/>
                <a:gd name="T6" fmla="*/ 208 w 208"/>
                <a:gd name="T7" fmla="*/ 109 h 166"/>
                <a:gd name="T8" fmla="*/ 208 w 208"/>
                <a:gd name="T9" fmla="*/ 166 h 166"/>
              </a:gdLst>
              <a:ahLst/>
              <a:cxnLst>
                <a:cxn ang="0">
                  <a:pos x="T0" y="T1"/>
                </a:cxn>
                <a:cxn ang="0">
                  <a:pos x="T2" y="T3"/>
                </a:cxn>
                <a:cxn ang="0">
                  <a:pos x="T4" y="T5"/>
                </a:cxn>
                <a:cxn ang="0">
                  <a:pos x="T6" y="T7"/>
                </a:cxn>
                <a:cxn ang="0">
                  <a:pos x="T8" y="T9"/>
                </a:cxn>
              </a:cxnLst>
              <a:rect l="0" t="0" r="r" b="b"/>
              <a:pathLst>
                <a:path w="208" h="166">
                  <a:moveTo>
                    <a:pt x="0" y="0"/>
                  </a:moveTo>
                  <a:cubicBezTo>
                    <a:pt x="160" y="0"/>
                    <a:pt x="160" y="0"/>
                    <a:pt x="160" y="0"/>
                  </a:cubicBezTo>
                  <a:cubicBezTo>
                    <a:pt x="186" y="0"/>
                    <a:pt x="208" y="22"/>
                    <a:pt x="208" y="48"/>
                  </a:cubicBezTo>
                  <a:cubicBezTo>
                    <a:pt x="208" y="109"/>
                    <a:pt x="208" y="109"/>
                    <a:pt x="208" y="109"/>
                  </a:cubicBezTo>
                  <a:cubicBezTo>
                    <a:pt x="208" y="166"/>
                    <a:pt x="208" y="166"/>
                    <a:pt x="208" y="166"/>
                  </a:cubicBez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5">
              <a:extLst>
                <a:ext uri="{FF2B5EF4-FFF2-40B4-BE49-F238E27FC236}">
                  <a16:creationId xmlns:a16="http://schemas.microsoft.com/office/drawing/2014/main" id="{FF4F36C0-F529-3F9B-62FE-A37D11DBE1E8}"/>
                </a:ext>
              </a:extLst>
            </p:cNvPr>
            <p:cNvSpPr>
              <a:spLocks/>
            </p:cNvSpPr>
            <p:nvPr/>
          </p:nvSpPr>
          <p:spPr bwMode="auto">
            <a:xfrm>
              <a:off x="16820" y="18"/>
              <a:ext cx="162" cy="0"/>
            </a:xfrm>
            <a:custGeom>
              <a:avLst/>
              <a:gdLst>
                <a:gd name="T0" fmla="*/ 0 w 162"/>
                <a:gd name="T1" fmla="*/ 162 w 162"/>
                <a:gd name="T2" fmla="*/ 0 w 162"/>
              </a:gdLst>
              <a:ahLst/>
              <a:cxnLst>
                <a:cxn ang="0">
                  <a:pos x="T0" y="0"/>
                </a:cxn>
                <a:cxn ang="0">
                  <a:pos x="T1" y="0"/>
                </a:cxn>
                <a:cxn ang="0">
                  <a:pos x="T2" y="0"/>
                </a:cxn>
              </a:cxnLst>
              <a:rect l="0" t="0" r="r" b="b"/>
              <a:pathLst>
                <a:path w="162">
                  <a:moveTo>
                    <a:pt x="0" y="0"/>
                  </a:moveTo>
                  <a:lnTo>
                    <a:pt x="162" y="0"/>
                  </a:lnTo>
                  <a:lnTo>
                    <a:pt x="0"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Line 16">
              <a:extLst>
                <a:ext uri="{FF2B5EF4-FFF2-40B4-BE49-F238E27FC236}">
                  <a16:creationId xmlns:a16="http://schemas.microsoft.com/office/drawing/2014/main" id="{9045199E-7885-2D44-EAA2-8F30A283BD25}"/>
                </a:ext>
              </a:extLst>
            </p:cNvPr>
            <p:cNvSpPr>
              <a:spLocks noChangeShapeType="1"/>
            </p:cNvSpPr>
            <p:nvPr/>
          </p:nvSpPr>
          <p:spPr bwMode="auto">
            <a:xfrm>
              <a:off x="16820" y="18"/>
              <a:ext cx="162"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7">
              <a:extLst>
                <a:ext uri="{FF2B5EF4-FFF2-40B4-BE49-F238E27FC236}">
                  <a16:creationId xmlns:a16="http://schemas.microsoft.com/office/drawing/2014/main" id="{F3EB063F-BDDA-5741-72CA-C3237B03EEB5}"/>
                </a:ext>
              </a:extLst>
            </p:cNvPr>
            <p:cNvSpPr>
              <a:spLocks/>
            </p:cNvSpPr>
            <p:nvPr/>
          </p:nvSpPr>
          <p:spPr bwMode="auto">
            <a:xfrm>
              <a:off x="12801" y="18"/>
              <a:ext cx="3675" cy="0"/>
            </a:xfrm>
            <a:custGeom>
              <a:avLst/>
              <a:gdLst>
                <a:gd name="T0" fmla="*/ 0 w 3675"/>
                <a:gd name="T1" fmla="*/ 137 w 3675"/>
                <a:gd name="T2" fmla="*/ 299 w 3675"/>
                <a:gd name="T3" fmla="*/ 3341 w 3675"/>
                <a:gd name="T4" fmla="*/ 3502 w 3675"/>
                <a:gd name="T5" fmla="*/ 3675 w 3675"/>
                <a:gd name="T6" fmla="*/ 0 w 3675"/>
              </a:gdLst>
              <a:ahLst/>
              <a:cxnLst>
                <a:cxn ang="0">
                  <a:pos x="T0" y="0"/>
                </a:cxn>
                <a:cxn ang="0">
                  <a:pos x="T1" y="0"/>
                </a:cxn>
                <a:cxn ang="0">
                  <a:pos x="T2" y="0"/>
                </a:cxn>
                <a:cxn ang="0">
                  <a:pos x="T3" y="0"/>
                </a:cxn>
                <a:cxn ang="0">
                  <a:pos x="T4" y="0"/>
                </a:cxn>
                <a:cxn ang="0">
                  <a:pos x="T5" y="0"/>
                </a:cxn>
                <a:cxn ang="0">
                  <a:pos x="T6" y="0"/>
                </a:cxn>
              </a:cxnLst>
              <a:rect l="0" t="0" r="r" b="b"/>
              <a:pathLst>
                <a:path w="3675">
                  <a:moveTo>
                    <a:pt x="0" y="0"/>
                  </a:moveTo>
                  <a:lnTo>
                    <a:pt x="137" y="0"/>
                  </a:lnTo>
                  <a:lnTo>
                    <a:pt x="299" y="0"/>
                  </a:lnTo>
                  <a:lnTo>
                    <a:pt x="3341" y="0"/>
                  </a:lnTo>
                  <a:lnTo>
                    <a:pt x="3502" y="0"/>
                  </a:lnTo>
                  <a:lnTo>
                    <a:pt x="3675" y="0"/>
                  </a:lnTo>
                  <a:lnTo>
                    <a:pt x="0" y="0"/>
                  </a:lnTo>
                  <a:close/>
                </a:path>
              </a:pathLst>
            </a:cu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8">
              <a:extLst>
                <a:ext uri="{FF2B5EF4-FFF2-40B4-BE49-F238E27FC236}">
                  <a16:creationId xmlns:a16="http://schemas.microsoft.com/office/drawing/2014/main" id="{980052CC-9B2E-E518-DA4E-AD10BEADBC51}"/>
                </a:ext>
              </a:extLst>
            </p:cNvPr>
            <p:cNvSpPr>
              <a:spLocks/>
            </p:cNvSpPr>
            <p:nvPr/>
          </p:nvSpPr>
          <p:spPr bwMode="auto">
            <a:xfrm>
              <a:off x="12801" y="18"/>
              <a:ext cx="3675" cy="0"/>
            </a:xfrm>
            <a:custGeom>
              <a:avLst/>
              <a:gdLst>
                <a:gd name="T0" fmla="*/ 0 w 3675"/>
                <a:gd name="T1" fmla="*/ 137 w 3675"/>
                <a:gd name="T2" fmla="*/ 299 w 3675"/>
                <a:gd name="T3" fmla="*/ 3341 w 3675"/>
                <a:gd name="T4" fmla="*/ 3502 w 3675"/>
                <a:gd name="T5" fmla="*/ 3675 w 3675"/>
              </a:gdLst>
              <a:ahLst/>
              <a:cxnLst>
                <a:cxn ang="0">
                  <a:pos x="T0" y="0"/>
                </a:cxn>
                <a:cxn ang="0">
                  <a:pos x="T1" y="0"/>
                </a:cxn>
                <a:cxn ang="0">
                  <a:pos x="T2" y="0"/>
                </a:cxn>
                <a:cxn ang="0">
                  <a:pos x="T3" y="0"/>
                </a:cxn>
                <a:cxn ang="0">
                  <a:pos x="T4" y="0"/>
                </a:cxn>
                <a:cxn ang="0">
                  <a:pos x="T5" y="0"/>
                </a:cxn>
              </a:cxnLst>
              <a:rect l="0" t="0" r="r" b="b"/>
              <a:pathLst>
                <a:path w="3675">
                  <a:moveTo>
                    <a:pt x="0" y="0"/>
                  </a:moveTo>
                  <a:lnTo>
                    <a:pt x="137" y="0"/>
                  </a:lnTo>
                  <a:lnTo>
                    <a:pt x="299" y="0"/>
                  </a:lnTo>
                  <a:lnTo>
                    <a:pt x="3341" y="0"/>
                  </a:lnTo>
                  <a:lnTo>
                    <a:pt x="3502" y="0"/>
                  </a:lnTo>
                  <a:lnTo>
                    <a:pt x="3675"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矩形 85">
            <a:extLst>
              <a:ext uri="{FF2B5EF4-FFF2-40B4-BE49-F238E27FC236}">
                <a16:creationId xmlns:a16="http://schemas.microsoft.com/office/drawing/2014/main" id="{01CA6492-D80C-7644-566D-60C2333777C5}"/>
              </a:ext>
            </a:extLst>
          </p:cNvPr>
          <p:cNvSpPr/>
          <p:nvPr/>
        </p:nvSpPr>
        <p:spPr>
          <a:xfrm>
            <a:off x="7853731" y="814968"/>
            <a:ext cx="2101305" cy="45890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参数设置</a:t>
            </a:r>
          </a:p>
        </p:txBody>
      </p:sp>
      <p:sp>
        <p:nvSpPr>
          <p:cNvPr id="87" name="矩形: 圆角 86">
            <a:extLst>
              <a:ext uri="{FF2B5EF4-FFF2-40B4-BE49-F238E27FC236}">
                <a16:creationId xmlns:a16="http://schemas.microsoft.com/office/drawing/2014/main" id="{F454180E-7D7D-A272-312F-D231E567AC29}"/>
              </a:ext>
            </a:extLst>
          </p:cNvPr>
          <p:cNvSpPr/>
          <p:nvPr/>
        </p:nvSpPr>
        <p:spPr>
          <a:xfrm>
            <a:off x="6096000" y="1700981"/>
            <a:ext cx="5845433" cy="4945613"/>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8" name="Rectangle 2">
            <a:extLst>
              <a:ext uri="{FF2B5EF4-FFF2-40B4-BE49-F238E27FC236}">
                <a16:creationId xmlns:a16="http://schemas.microsoft.com/office/drawing/2014/main" id="{677D8430-0667-5685-630E-48D75A69263F}"/>
              </a:ext>
            </a:extLst>
          </p:cNvPr>
          <p:cNvSpPr>
            <a:spLocks noChangeArrowheads="1"/>
          </p:cNvSpPr>
          <p:nvPr/>
        </p:nvSpPr>
        <p:spPr bwMode="auto">
          <a:xfrm flipH="1">
            <a:off x="6095999" y="2564712"/>
            <a:ext cx="5845433" cy="286232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'--width'</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10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'--height'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20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'--block_size'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30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'--batch_size'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512</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'--lr'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float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1e-3</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'--gamma'</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float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0.99</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'--initial_epsilon'</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float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1</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'--final_epsilon'</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float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1e-3</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'--num_decay_epochs'</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float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2000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'--num_epochs'</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3000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'--save_interval'</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300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b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br>
            <a:r>
              <a:rPr kumimoji="0" lang="zh-CN" altLang="zh-CN" sz="1200" b="0" i="0" u="none" strike="noStrike" kern="1200" cap="none" spc="0" normalizeH="0" baseline="0" noProof="0" dirty="0">
                <a:ln>
                  <a:noFill/>
                </a:ln>
                <a:solidFill>
                  <a:srgbClr val="000000"/>
                </a:solidFill>
                <a:effectLst/>
                <a:uLnTx/>
                <a:uFillTx/>
                <a:latin typeface="Cascadia Code" panose="020B0609020000020004" pitchFamily="49" charset="0"/>
                <a:ea typeface="JetBrains Mono"/>
                <a:cs typeface="Cascadia Code" panose="020B0609020000020004" pitchFamily="49" charset="0"/>
              </a:rPr>
              <a:t>parser</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.add_argument(</a:t>
            </a:r>
            <a:r>
              <a:rPr kumimoji="0" lang="zh-CN" altLang="zh-CN" sz="1200" b="0" i="0" u="none" strike="noStrike" kern="1200" cap="none" spc="0" normalizeH="0" baseline="0" noProof="0" dirty="0">
                <a:ln>
                  <a:noFill/>
                </a:ln>
                <a:solidFill>
                  <a:srgbClr val="067D17"/>
                </a:solidFill>
                <a:effectLst/>
                <a:uLnTx/>
                <a:uFillTx/>
                <a:latin typeface="Cascadia Code" panose="020B0609020000020004" pitchFamily="49" charset="0"/>
                <a:ea typeface="JetBrains Mono"/>
                <a:cs typeface="Cascadia Code" panose="020B0609020000020004" pitchFamily="49" charset="0"/>
              </a:rPr>
              <a:t>'--replay_memory_size'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type</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000080"/>
                </a:solidFill>
                <a:effectLst/>
                <a:uLnTx/>
                <a:uFillTx/>
                <a:latin typeface="Cascadia Code" panose="020B0609020000020004" pitchFamily="49" charset="0"/>
                <a:ea typeface="JetBrains Mono"/>
                <a:cs typeface="Cascadia Code" panose="020B0609020000020004" pitchFamily="49" charset="0"/>
              </a:rPr>
              <a:t>int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 </a:t>
            </a:r>
            <a:r>
              <a:rPr kumimoji="0" lang="zh-CN" altLang="zh-CN" sz="1200" b="0" i="0" u="none" strike="noStrike" kern="1200" cap="none" spc="0" normalizeH="0" baseline="0" noProof="0" dirty="0">
                <a:ln>
                  <a:noFill/>
                </a:ln>
                <a:solidFill>
                  <a:srgbClr val="660099"/>
                </a:solidFill>
                <a:effectLst/>
                <a:uLnTx/>
                <a:uFillTx/>
                <a:latin typeface="Cascadia Code" panose="020B0609020000020004" pitchFamily="49" charset="0"/>
                <a:ea typeface="JetBrains Mono"/>
                <a:cs typeface="Cascadia Code" panose="020B0609020000020004" pitchFamily="49" charset="0"/>
              </a:rPr>
              <a:t>default</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r>
              <a:rPr kumimoji="0" lang="zh-CN" altLang="zh-CN" sz="1200" b="0" i="0" u="none" strike="noStrike" kern="1200" cap="none" spc="0" normalizeH="0" baseline="0" noProof="0" dirty="0">
                <a:ln>
                  <a:noFill/>
                </a:ln>
                <a:solidFill>
                  <a:srgbClr val="1750EB"/>
                </a:solidFill>
                <a:effectLst/>
                <a:uLnTx/>
                <a:uFillTx/>
                <a:latin typeface="Cascadia Code" panose="020B0609020000020004" pitchFamily="49" charset="0"/>
                <a:ea typeface="JetBrains Mono"/>
                <a:cs typeface="Cascadia Code" panose="020B0609020000020004" pitchFamily="49" charset="0"/>
              </a:rPr>
              <a:t>30000</a:t>
            </a:r>
            <a:r>
              <a:rPr kumimoji="0" lang="zh-CN" altLang="zh-CN" sz="1200" b="0" i="0" u="none" strike="noStrike" kern="1200" cap="none" spc="0" normalizeH="0" baseline="0" noProof="0" dirty="0">
                <a:ln>
                  <a:noFill/>
                </a:ln>
                <a:solidFill>
                  <a:srgbClr val="080808"/>
                </a:solidFill>
                <a:effectLst/>
                <a:uLnTx/>
                <a:uFillTx/>
                <a:latin typeface="Cascadia Code" panose="020B0609020000020004" pitchFamily="49" charset="0"/>
                <a:ea typeface="JetBrains Mono"/>
                <a:cs typeface="Cascadia Code" panose="020B0609020000020004" pitchFamily="49" charset="0"/>
              </a:rPr>
              <a:t>)</a:t>
            </a:r>
            <a:endParaRPr kumimoji="0" lang="zh-CN" altLang="zh-CN" sz="3200" b="0" i="0" u="none" strike="noStrike" kern="1200" cap="none" spc="0" normalizeH="0" baseline="0" noProof="0" dirty="0">
              <a:ln>
                <a:noFill/>
              </a:ln>
              <a:solidFill>
                <a:prstClr val="black"/>
              </a:solidFill>
              <a:effectLst/>
              <a:uLnTx/>
              <a:uFillTx/>
              <a:latin typeface="Cascadia Code" panose="020B0609020000020004" pitchFamily="49" charset="0"/>
              <a:ea typeface="等线" panose="02010600030101010101" pitchFamily="2" charset="-122"/>
              <a:cs typeface="Cascadia Code" panose="020B0609020000020004" pitchFamily="49" charset="0"/>
            </a:endParaRPr>
          </a:p>
        </p:txBody>
      </p:sp>
    </p:spTree>
    <p:extLst>
      <p:ext uri="{BB962C8B-B14F-4D97-AF65-F5344CB8AC3E}">
        <p14:creationId xmlns:p14="http://schemas.microsoft.com/office/powerpoint/2010/main" val="1950261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657" name="Google Shape;9;p2">
            <a:extLst>
              <a:ext uri="{FF2B5EF4-FFF2-40B4-BE49-F238E27FC236}">
                <a16:creationId xmlns:a16="http://schemas.microsoft.com/office/drawing/2014/main" id="{796C3595-A3B5-49E9-A998-CB3C830129EB}"/>
              </a:ext>
            </a:extLst>
          </p:cNvPr>
          <p:cNvSpPr/>
          <p:nvPr/>
        </p:nvSpPr>
        <p:spPr>
          <a:xfrm>
            <a:off x="5222229" y="1695314"/>
            <a:ext cx="6969771" cy="5162686"/>
          </a:xfrm>
          <a:custGeom>
            <a:avLst/>
            <a:gdLst/>
            <a:ahLst/>
            <a:cxnLst/>
            <a:rect l="l" t="t" r="r" b="b"/>
            <a:pathLst>
              <a:path w="62347" h="46182" extrusionOk="0">
                <a:moveTo>
                  <a:pt x="62346" y="1"/>
                </a:moveTo>
                <a:cubicBezTo>
                  <a:pt x="61396" y="1153"/>
                  <a:pt x="60333" y="2183"/>
                  <a:pt x="59047" y="2775"/>
                </a:cubicBezTo>
                <a:cubicBezTo>
                  <a:pt x="55668" y="4341"/>
                  <a:pt x="51607" y="3715"/>
                  <a:pt x="48083" y="4890"/>
                </a:cubicBezTo>
                <a:cubicBezTo>
                  <a:pt x="42881" y="6635"/>
                  <a:pt x="44603" y="10774"/>
                  <a:pt x="43496" y="14991"/>
                </a:cubicBezTo>
                <a:cubicBezTo>
                  <a:pt x="42799" y="17655"/>
                  <a:pt x="40382" y="18591"/>
                  <a:pt x="37888" y="18591"/>
                </a:cubicBezTo>
                <a:cubicBezTo>
                  <a:pt x="37501" y="18591"/>
                  <a:pt x="37112" y="18569"/>
                  <a:pt x="36728" y="18527"/>
                </a:cubicBezTo>
                <a:cubicBezTo>
                  <a:pt x="33780" y="18199"/>
                  <a:pt x="31291" y="17205"/>
                  <a:pt x="28584" y="17205"/>
                </a:cubicBezTo>
                <a:cubicBezTo>
                  <a:pt x="27510" y="17205"/>
                  <a:pt x="26401" y="17361"/>
                  <a:pt x="25216" y="17778"/>
                </a:cubicBezTo>
                <a:cubicBezTo>
                  <a:pt x="21960" y="18907"/>
                  <a:pt x="19332" y="21492"/>
                  <a:pt x="18582" y="24903"/>
                </a:cubicBezTo>
                <a:cubicBezTo>
                  <a:pt x="17810" y="28405"/>
                  <a:pt x="19198" y="33059"/>
                  <a:pt x="15181" y="35006"/>
                </a:cubicBezTo>
                <a:cubicBezTo>
                  <a:pt x="11154" y="36963"/>
                  <a:pt x="5415" y="35419"/>
                  <a:pt x="2327" y="39324"/>
                </a:cubicBezTo>
                <a:cubicBezTo>
                  <a:pt x="749" y="41304"/>
                  <a:pt x="0" y="43754"/>
                  <a:pt x="0" y="46182"/>
                </a:cubicBezTo>
                <a:lnTo>
                  <a:pt x="62346" y="46182"/>
                </a:lnTo>
                <a:lnTo>
                  <a:pt x="62346"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文本框 613">
            <a:extLst>
              <a:ext uri="{FF2B5EF4-FFF2-40B4-BE49-F238E27FC236}">
                <a16:creationId xmlns:a16="http://schemas.microsoft.com/office/drawing/2014/main" id="{F658DCEC-CFDA-4DC1-8F5B-FF9058D55125}"/>
              </a:ext>
            </a:extLst>
          </p:cNvPr>
          <p:cNvSpPr txBox="1"/>
          <p:nvPr/>
        </p:nvSpPr>
        <p:spPr>
          <a:xfrm>
            <a:off x="607168" y="228405"/>
            <a:ext cx="2391671" cy="523220"/>
          </a:xfrm>
          <a:prstGeom prst="rect">
            <a:avLst/>
          </a:prstGeom>
          <a:noFill/>
        </p:spPr>
        <p:txBody>
          <a:bodyPr wrap="square" rtlCol="0">
            <a:spAutoFit/>
          </a:bodyPr>
          <a:lstStyle/>
          <a:p>
            <a:r>
              <a:rPr lang="zh-CN" altLang="en-US" sz="28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训练模型结果</a:t>
            </a:r>
          </a:p>
        </p:txBody>
      </p:sp>
      <p:sp>
        <p:nvSpPr>
          <p:cNvPr id="45" name="椭圆 44">
            <a:extLst>
              <a:ext uri="{FF2B5EF4-FFF2-40B4-BE49-F238E27FC236}">
                <a16:creationId xmlns:a16="http://schemas.microsoft.com/office/drawing/2014/main" id="{D130D57F-6E28-4FDC-8C45-B8FBC842BCBC}"/>
              </a:ext>
            </a:extLst>
          </p:cNvPr>
          <p:cNvSpPr/>
          <p:nvPr/>
        </p:nvSpPr>
        <p:spPr>
          <a:xfrm>
            <a:off x="8908603" y="2313400"/>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6" name="组合 45">
            <a:extLst>
              <a:ext uri="{FF2B5EF4-FFF2-40B4-BE49-F238E27FC236}">
                <a16:creationId xmlns:a16="http://schemas.microsoft.com/office/drawing/2014/main" id="{6E264323-DFFD-43ED-87A8-1AECD6A1BB21}"/>
              </a:ext>
            </a:extLst>
          </p:cNvPr>
          <p:cNvGrpSpPr/>
          <p:nvPr/>
        </p:nvGrpSpPr>
        <p:grpSpPr>
          <a:xfrm>
            <a:off x="8649657" y="1500041"/>
            <a:ext cx="220925" cy="220925"/>
            <a:chOff x="1346975" y="1802834"/>
            <a:chExt cx="251460" cy="251460"/>
          </a:xfrm>
        </p:grpSpPr>
        <p:cxnSp>
          <p:nvCxnSpPr>
            <p:cNvPr id="47" name="直接连接符 46">
              <a:extLst>
                <a:ext uri="{FF2B5EF4-FFF2-40B4-BE49-F238E27FC236}">
                  <a16:creationId xmlns:a16="http://schemas.microsoft.com/office/drawing/2014/main" id="{5A8F842B-079E-4C85-B866-34DCB019908A}"/>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8" name="直接连接符 47">
              <a:extLst>
                <a:ext uri="{FF2B5EF4-FFF2-40B4-BE49-F238E27FC236}">
                  <a16:creationId xmlns:a16="http://schemas.microsoft.com/office/drawing/2014/main" id="{5BDDD844-5BD6-4685-A237-CB0277C98F77}"/>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49" name="组合 48">
            <a:extLst>
              <a:ext uri="{FF2B5EF4-FFF2-40B4-BE49-F238E27FC236}">
                <a16:creationId xmlns:a16="http://schemas.microsoft.com/office/drawing/2014/main" id="{2AF54079-899C-4300-801F-4C067C9366EA}"/>
              </a:ext>
            </a:extLst>
          </p:cNvPr>
          <p:cNvGrpSpPr/>
          <p:nvPr/>
        </p:nvGrpSpPr>
        <p:grpSpPr>
          <a:xfrm>
            <a:off x="9639906" y="1938382"/>
            <a:ext cx="278187" cy="278186"/>
            <a:chOff x="9294012" y="336283"/>
            <a:chExt cx="1041097" cy="1041096"/>
          </a:xfrm>
        </p:grpSpPr>
        <p:cxnSp>
          <p:nvCxnSpPr>
            <p:cNvPr id="50" name="直接连接符 49">
              <a:extLst>
                <a:ext uri="{FF2B5EF4-FFF2-40B4-BE49-F238E27FC236}">
                  <a16:creationId xmlns:a16="http://schemas.microsoft.com/office/drawing/2014/main" id="{0C46C9A8-A746-49FA-8DDB-BDCDE642A6E4}"/>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51" name="直接连接符 50">
              <a:extLst>
                <a:ext uri="{FF2B5EF4-FFF2-40B4-BE49-F238E27FC236}">
                  <a16:creationId xmlns:a16="http://schemas.microsoft.com/office/drawing/2014/main" id="{8CD56F0C-B64C-464D-A8E9-91B6CC95A1A0}"/>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52" name="直接连接符 51">
              <a:extLst>
                <a:ext uri="{FF2B5EF4-FFF2-40B4-BE49-F238E27FC236}">
                  <a16:creationId xmlns:a16="http://schemas.microsoft.com/office/drawing/2014/main" id="{115E9279-3B6B-49F7-B92F-B3FCD5DE3EE1}"/>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53" name="直接连接符 52">
              <a:extLst>
                <a:ext uri="{FF2B5EF4-FFF2-40B4-BE49-F238E27FC236}">
                  <a16:creationId xmlns:a16="http://schemas.microsoft.com/office/drawing/2014/main" id="{646A2BDA-388B-4154-86E7-3F6AB3207774}"/>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54" name="直接连接符 53">
              <a:extLst>
                <a:ext uri="{FF2B5EF4-FFF2-40B4-BE49-F238E27FC236}">
                  <a16:creationId xmlns:a16="http://schemas.microsoft.com/office/drawing/2014/main" id="{07D5586D-0B95-4190-B4CF-FB8FAA68AC4B}"/>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55" name="直接连接符 54">
              <a:extLst>
                <a:ext uri="{FF2B5EF4-FFF2-40B4-BE49-F238E27FC236}">
                  <a16:creationId xmlns:a16="http://schemas.microsoft.com/office/drawing/2014/main" id="{9A2530C6-A0B6-47A0-A936-DD0219DCB0BB}"/>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56" name="直接连接符 55">
              <a:extLst>
                <a:ext uri="{FF2B5EF4-FFF2-40B4-BE49-F238E27FC236}">
                  <a16:creationId xmlns:a16="http://schemas.microsoft.com/office/drawing/2014/main" id="{82205820-491F-4CE6-9DEB-967335DDB6AC}"/>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57" name="直接连接符 56">
              <a:extLst>
                <a:ext uri="{FF2B5EF4-FFF2-40B4-BE49-F238E27FC236}">
                  <a16:creationId xmlns:a16="http://schemas.microsoft.com/office/drawing/2014/main" id="{6D8961DB-A235-4135-8A1D-B356FF3B0842}"/>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58" name="组合 57">
            <a:extLst>
              <a:ext uri="{FF2B5EF4-FFF2-40B4-BE49-F238E27FC236}">
                <a16:creationId xmlns:a16="http://schemas.microsoft.com/office/drawing/2014/main" id="{3B91CC86-3D1F-4164-897C-D47CACFA8DB9}"/>
              </a:ext>
            </a:extLst>
          </p:cNvPr>
          <p:cNvGrpSpPr/>
          <p:nvPr/>
        </p:nvGrpSpPr>
        <p:grpSpPr>
          <a:xfrm>
            <a:off x="8336338" y="2155776"/>
            <a:ext cx="179824" cy="179824"/>
            <a:chOff x="1346975" y="1802834"/>
            <a:chExt cx="251460" cy="251460"/>
          </a:xfrm>
        </p:grpSpPr>
        <p:cxnSp>
          <p:nvCxnSpPr>
            <p:cNvPr id="59" name="直接连接符 58">
              <a:extLst>
                <a:ext uri="{FF2B5EF4-FFF2-40B4-BE49-F238E27FC236}">
                  <a16:creationId xmlns:a16="http://schemas.microsoft.com/office/drawing/2014/main" id="{CB421C1A-BC16-4D10-9490-3B34A5A5AF11}"/>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60" name="直接连接符 59">
              <a:extLst>
                <a:ext uri="{FF2B5EF4-FFF2-40B4-BE49-F238E27FC236}">
                  <a16:creationId xmlns:a16="http://schemas.microsoft.com/office/drawing/2014/main" id="{4BDAD639-8C3A-4A9E-AC1D-D56BD6CD0D5C}"/>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61" name="组合 60">
            <a:extLst>
              <a:ext uri="{FF2B5EF4-FFF2-40B4-BE49-F238E27FC236}">
                <a16:creationId xmlns:a16="http://schemas.microsoft.com/office/drawing/2014/main" id="{5A975C0A-FAEE-4E39-8685-C9D05DF5B357}"/>
              </a:ext>
            </a:extLst>
          </p:cNvPr>
          <p:cNvGrpSpPr/>
          <p:nvPr/>
        </p:nvGrpSpPr>
        <p:grpSpPr>
          <a:xfrm>
            <a:off x="9402458" y="1219786"/>
            <a:ext cx="278187" cy="278186"/>
            <a:chOff x="9294012" y="336283"/>
            <a:chExt cx="1041097" cy="1041096"/>
          </a:xfrm>
        </p:grpSpPr>
        <p:cxnSp>
          <p:nvCxnSpPr>
            <p:cNvPr id="62" name="直接连接符 61">
              <a:extLst>
                <a:ext uri="{FF2B5EF4-FFF2-40B4-BE49-F238E27FC236}">
                  <a16:creationId xmlns:a16="http://schemas.microsoft.com/office/drawing/2014/main" id="{2A98058C-6C31-408D-BDFD-805AB1D1549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63" name="直接连接符 62">
              <a:extLst>
                <a:ext uri="{FF2B5EF4-FFF2-40B4-BE49-F238E27FC236}">
                  <a16:creationId xmlns:a16="http://schemas.microsoft.com/office/drawing/2014/main" id="{276D54C4-FFF2-4A4D-93DC-7461533378A1}"/>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64" name="直接连接符 63">
              <a:extLst>
                <a:ext uri="{FF2B5EF4-FFF2-40B4-BE49-F238E27FC236}">
                  <a16:creationId xmlns:a16="http://schemas.microsoft.com/office/drawing/2014/main" id="{059E66C9-C261-45DA-B257-D8F040761CDC}"/>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65" name="直接连接符 64">
              <a:extLst>
                <a:ext uri="{FF2B5EF4-FFF2-40B4-BE49-F238E27FC236}">
                  <a16:creationId xmlns:a16="http://schemas.microsoft.com/office/drawing/2014/main" id="{0A05A699-81EC-4622-8681-6BD859DD67D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66" name="直接连接符 65">
              <a:extLst>
                <a:ext uri="{FF2B5EF4-FFF2-40B4-BE49-F238E27FC236}">
                  <a16:creationId xmlns:a16="http://schemas.microsoft.com/office/drawing/2014/main" id="{E831825C-B295-4315-890A-0410F6DC57F1}"/>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67" name="直接连接符 66">
              <a:extLst>
                <a:ext uri="{FF2B5EF4-FFF2-40B4-BE49-F238E27FC236}">
                  <a16:creationId xmlns:a16="http://schemas.microsoft.com/office/drawing/2014/main" id="{ADAB19D9-F8B2-45C6-AA45-D796A927228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68" name="直接连接符 67">
              <a:extLst>
                <a:ext uri="{FF2B5EF4-FFF2-40B4-BE49-F238E27FC236}">
                  <a16:creationId xmlns:a16="http://schemas.microsoft.com/office/drawing/2014/main" id="{2229E374-40DB-43AC-945A-013BD9DEB18B}"/>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69" name="直接连接符 68">
              <a:extLst>
                <a:ext uri="{FF2B5EF4-FFF2-40B4-BE49-F238E27FC236}">
                  <a16:creationId xmlns:a16="http://schemas.microsoft.com/office/drawing/2014/main" id="{D397EE37-7B3C-4B2C-8D9B-BC58221DE141}"/>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81" name="组合 80">
            <a:extLst>
              <a:ext uri="{FF2B5EF4-FFF2-40B4-BE49-F238E27FC236}">
                <a16:creationId xmlns:a16="http://schemas.microsoft.com/office/drawing/2014/main" id="{845FA543-27BB-4F3E-9FD8-59E031F99368}"/>
              </a:ext>
            </a:extLst>
          </p:cNvPr>
          <p:cNvGrpSpPr/>
          <p:nvPr/>
        </p:nvGrpSpPr>
        <p:grpSpPr>
          <a:xfrm>
            <a:off x="10203200" y="1373057"/>
            <a:ext cx="278187" cy="278186"/>
            <a:chOff x="9294012" y="336283"/>
            <a:chExt cx="1041097" cy="1041096"/>
          </a:xfrm>
        </p:grpSpPr>
        <p:cxnSp>
          <p:nvCxnSpPr>
            <p:cNvPr id="82" name="直接连接符 81">
              <a:extLst>
                <a:ext uri="{FF2B5EF4-FFF2-40B4-BE49-F238E27FC236}">
                  <a16:creationId xmlns:a16="http://schemas.microsoft.com/office/drawing/2014/main" id="{C950C7FB-355B-4C18-A42C-4BE91A924415}"/>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83" name="直接连接符 82">
              <a:extLst>
                <a:ext uri="{FF2B5EF4-FFF2-40B4-BE49-F238E27FC236}">
                  <a16:creationId xmlns:a16="http://schemas.microsoft.com/office/drawing/2014/main" id="{299BA9CC-36C2-4B21-95DB-C68F5727F398}"/>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84" name="直接连接符 83">
              <a:extLst>
                <a:ext uri="{FF2B5EF4-FFF2-40B4-BE49-F238E27FC236}">
                  <a16:creationId xmlns:a16="http://schemas.microsoft.com/office/drawing/2014/main" id="{97F4A20E-860B-475D-99D3-72F4153E1212}"/>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85" name="直接连接符 84">
              <a:extLst>
                <a:ext uri="{FF2B5EF4-FFF2-40B4-BE49-F238E27FC236}">
                  <a16:creationId xmlns:a16="http://schemas.microsoft.com/office/drawing/2014/main" id="{FB8C898F-C8CE-44F7-BB1B-A6FB6343C442}"/>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86" name="直接连接符 85">
              <a:extLst>
                <a:ext uri="{FF2B5EF4-FFF2-40B4-BE49-F238E27FC236}">
                  <a16:creationId xmlns:a16="http://schemas.microsoft.com/office/drawing/2014/main" id="{2554685F-4DCD-46A4-A0BB-F76E497B2A94}"/>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87" name="直接连接符 86">
              <a:extLst>
                <a:ext uri="{FF2B5EF4-FFF2-40B4-BE49-F238E27FC236}">
                  <a16:creationId xmlns:a16="http://schemas.microsoft.com/office/drawing/2014/main" id="{D031AE58-6D60-49AF-9B6A-8BF005E01D0D}"/>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88" name="直接连接符 87">
              <a:extLst>
                <a:ext uri="{FF2B5EF4-FFF2-40B4-BE49-F238E27FC236}">
                  <a16:creationId xmlns:a16="http://schemas.microsoft.com/office/drawing/2014/main" id="{A6DD201C-9EE6-423F-844C-162703784501}"/>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89" name="直接连接符 88">
              <a:extLst>
                <a:ext uri="{FF2B5EF4-FFF2-40B4-BE49-F238E27FC236}">
                  <a16:creationId xmlns:a16="http://schemas.microsoft.com/office/drawing/2014/main" id="{BEAD8351-A0F7-41AE-95F9-7A180645CCCE}"/>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pic>
        <p:nvPicPr>
          <p:cNvPr id="3" name="图片 2">
            <a:extLst>
              <a:ext uri="{FF2B5EF4-FFF2-40B4-BE49-F238E27FC236}">
                <a16:creationId xmlns:a16="http://schemas.microsoft.com/office/drawing/2014/main" id="{5CAF3B81-2E33-5617-D3F9-9E443843E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243" y="857042"/>
            <a:ext cx="1606042" cy="2242800"/>
          </a:xfrm>
          <a:prstGeom prst="rect">
            <a:avLst/>
          </a:prstGeom>
        </p:spPr>
      </p:pic>
      <p:pic>
        <p:nvPicPr>
          <p:cNvPr id="5" name="图片 4">
            <a:extLst>
              <a:ext uri="{FF2B5EF4-FFF2-40B4-BE49-F238E27FC236}">
                <a16:creationId xmlns:a16="http://schemas.microsoft.com/office/drawing/2014/main" id="{7B5D5751-C1E0-1320-F481-FC7D371E6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25" y="857042"/>
            <a:ext cx="1607014" cy="2244158"/>
          </a:xfrm>
          <a:prstGeom prst="rect">
            <a:avLst/>
          </a:prstGeom>
        </p:spPr>
      </p:pic>
      <p:pic>
        <p:nvPicPr>
          <p:cNvPr id="7" name="图片 6">
            <a:extLst>
              <a:ext uri="{FF2B5EF4-FFF2-40B4-BE49-F238E27FC236}">
                <a16:creationId xmlns:a16="http://schemas.microsoft.com/office/drawing/2014/main" id="{F2923528-E465-77F8-ED7B-95BF35F01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489" y="857042"/>
            <a:ext cx="1606043" cy="2242800"/>
          </a:xfrm>
          <a:prstGeom prst="rect">
            <a:avLst/>
          </a:prstGeom>
        </p:spPr>
      </p:pic>
      <p:pic>
        <p:nvPicPr>
          <p:cNvPr id="625" name="图片 624">
            <a:extLst>
              <a:ext uri="{FF2B5EF4-FFF2-40B4-BE49-F238E27FC236}">
                <a16:creationId xmlns:a16="http://schemas.microsoft.com/office/drawing/2014/main" id="{19F785D6-09A7-4365-AB35-F4F8A4EC3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916" y="4924834"/>
            <a:ext cx="1816836" cy="1816836"/>
          </a:xfrm>
          <a:prstGeom prst="rect">
            <a:avLst/>
          </a:prstGeom>
        </p:spPr>
      </p:pic>
      <p:sp>
        <p:nvSpPr>
          <p:cNvPr id="8" name="文本框 7">
            <a:extLst>
              <a:ext uri="{FF2B5EF4-FFF2-40B4-BE49-F238E27FC236}">
                <a16:creationId xmlns:a16="http://schemas.microsoft.com/office/drawing/2014/main" id="{9ADC277F-485C-2F4F-953C-BD869E8C9A16}"/>
              </a:ext>
            </a:extLst>
          </p:cNvPr>
          <p:cNvSpPr txBox="1"/>
          <p:nvPr/>
        </p:nvSpPr>
        <p:spPr>
          <a:xfrm>
            <a:off x="1063535" y="3206617"/>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300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pic>
        <p:nvPicPr>
          <p:cNvPr id="2" name="图片 1">
            <a:extLst>
              <a:ext uri="{FF2B5EF4-FFF2-40B4-BE49-F238E27FC236}">
                <a16:creationId xmlns:a16="http://schemas.microsoft.com/office/drawing/2014/main" id="{112FDDB5-7537-DB9F-C34D-5093CF3C30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4688" y="857042"/>
            <a:ext cx="1606043" cy="2242800"/>
          </a:xfrm>
          <a:prstGeom prst="rect">
            <a:avLst/>
          </a:prstGeom>
        </p:spPr>
      </p:pic>
      <p:pic>
        <p:nvPicPr>
          <p:cNvPr id="4" name="图片 3">
            <a:extLst>
              <a:ext uri="{FF2B5EF4-FFF2-40B4-BE49-F238E27FC236}">
                <a16:creationId xmlns:a16="http://schemas.microsoft.com/office/drawing/2014/main" id="{76E338F3-82A8-64A5-A5B5-E5C05159F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7442" y="857042"/>
            <a:ext cx="1606043" cy="2242800"/>
          </a:xfrm>
          <a:prstGeom prst="rect">
            <a:avLst/>
          </a:prstGeom>
        </p:spPr>
      </p:pic>
      <p:pic>
        <p:nvPicPr>
          <p:cNvPr id="6" name="图片 5">
            <a:extLst>
              <a:ext uri="{FF2B5EF4-FFF2-40B4-BE49-F238E27FC236}">
                <a16:creationId xmlns:a16="http://schemas.microsoft.com/office/drawing/2014/main" id="{6A7E145E-B8B2-8140-16F0-E4977CC27D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996" y="3803434"/>
            <a:ext cx="1606043" cy="2242800"/>
          </a:xfrm>
          <a:prstGeom prst="rect">
            <a:avLst/>
          </a:prstGeom>
        </p:spPr>
      </p:pic>
      <p:sp>
        <p:nvSpPr>
          <p:cNvPr id="11" name="文本框 10">
            <a:extLst>
              <a:ext uri="{FF2B5EF4-FFF2-40B4-BE49-F238E27FC236}">
                <a16:creationId xmlns:a16="http://schemas.microsoft.com/office/drawing/2014/main" id="{4F6B3CF6-4475-2729-3365-092D4F778EDA}"/>
              </a:ext>
            </a:extLst>
          </p:cNvPr>
          <p:cNvSpPr txBox="1"/>
          <p:nvPr/>
        </p:nvSpPr>
        <p:spPr>
          <a:xfrm>
            <a:off x="3109267" y="3206617"/>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600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12" name="文本框 11">
            <a:extLst>
              <a:ext uri="{FF2B5EF4-FFF2-40B4-BE49-F238E27FC236}">
                <a16:creationId xmlns:a16="http://schemas.microsoft.com/office/drawing/2014/main" id="{CA0C55FE-2B80-B79D-291D-39A79EBEC9A7}"/>
              </a:ext>
            </a:extLst>
          </p:cNvPr>
          <p:cNvSpPr txBox="1"/>
          <p:nvPr/>
        </p:nvSpPr>
        <p:spPr>
          <a:xfrm>
            <a:off x="5154999" y="3206617"/>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900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13" name="文本框 12">
            <a:extLst>
              <a:ext uri="{FF2B5EF4-FFF2-40B4-BE49-F238E27FC236}">
                <a16:creationId xmlns:a16="http://schemas.microsoft.com/office/drawing/2014/main" id="{35703AE2-7BEE-F38D-20A1-39F0042C4BD3}"/>
              </a:ext>
            </a:extLst>
          </p:cNvPr>
          <p:cNvSpPr txBox="1"/>
          <p:nvPr/>
        </p:nvSpPr>
        <p:spPr>
          <a:xfrm>
            <a:off x="7176924" y="3206617"/>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1200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14" name="文本框 13">
            <a:extLst>
              <a:ext uri="{FF2B5EF4-FFF2-40B4-BE49-F238E27FC236}">
                <a16:creationId xmlns:a16="http://schemas.microsoft.com/office/drawing/2014/main" id="{9E58EC1E-4293-BCE9-5604-26C7186D2792}"/>
              </a:ext>
            </a:extLst>
          </p:cNvPr>
          <p:cNvSpPr txBox="1"/>
          <p:nvPr/>
        </p:nvSpPr>
        <p:spPr>
          <a:xfrm>
            <a:off x="9197648" y="3206617"/>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1500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15" name="文本框 14">
            <a:extLst>
              <a:ext uri="{FF2B5EF4-FFF2-40B4-BE49-F238E27FC236}">
                <a16:creationId xmlns:a16="http://schemas.microsoft.com/office/drawing/2014/main" id="{F390283F-0FD2-AD7A-9A4E-095B6C553173}"/>
              </a:ext>
            </a:extLst>
          </p:cNvPr>
          <p:cNvSpPr txBox="1"/>
          <p:nvPr/>
        </p:nvSpPr>
        <p:spPr>
          <a:xfrm>
            <a:off x="1063535" y="6185791"/>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1800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pic>
        <p:nvPicPr>
          <p:cNvPr id="16" name="图片 15">
            <a:extLst>
              <a:ext uri="{FF2B5EF4-FFF2-40B4-BE49-F238E27FC236}">
                <a16:creationId xmlns:a16="http://schemas.microsoft.com/office/drawing/2014/main" id="{4087A008-AC5A-77C5-F8AD-C4FD4F05C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15642" y="3805033"/>
            <a:ext cx="1606043" cy="2242800"/>
          </a:xfrm>
          <a:prstGeom prst="rect">
            <a:avLst/>
          </a:prstGeom>
        </p:spPr>
      </p:pic>
      <p:pic>
        <p:nvPicPr>
          <p:cNvPr id="17" name="图片 16">
            <a:extLst>
              <a:ext uri="{FF2B5EF4-FFF2-40B4-BE49-F238E27FC236}">
                <a16:creationId xmlns:a16="http://schemas.microsoft.com/office/drawing/2014/main" id="{42D65484-C810-F21E-C54C-01FD091444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8791" y="3803434"/>
            <a:ext cx="1606043" cy="2242800"/>
          </a:xfrm>
          <a:prstGeom prst="rect">
            <a:avLst/>
          </a:prstGeom>
        </p:spPr>
      </p:pic>
      <p:pic>
        <p:nvPicPr>
          <p:cNvPr id="18" name="图片 17">
            <a:extLst>
              <a:ext uri="{FF2B5EF4-FFF2-40B4-BE49-F238E27FC236}">
                <a16:creationId xmlns:a16="http://schemas.microsoft.com/office/drawing/2014/main" id="{DC4620DA-68B4-0B75-4DDD-A01EDFA160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77441" y="3825406"/>
            <a:ext cx="1606043" cy="2242800"/>
          </a:xfrm>
          <a:prstGeom prst="rect">
            <a:avLst/>
          </a:prstGeom>
        </p:spPr>
      </p:pic>
      <p:pic>
        <p:nvPicPr>
          <p:cNvPr id="20" name="图片 19">
            <a:extLst>
              <a:ext uri="{FF2B5EF4-FFF2-40B4-BE49-F238E27FC236}">
                <a16:creationId xmlns:a16="http://schemas.microsoft.com/office/drawing/2014/main" id="{DABEEBF6-8413-C2DC-5C42-59C42A544D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39240" y="3825406"/>
            <a:ext cx="1606043" cy="2242800"/>
          </a:xfrm>
          <a:prstGeom prst="rect">
            <a:avLst/>
          </a:prstGeom>
        </p:spPr>
      </p:pic>
      <p:sp>
        <p:nvSpPr>
          <p:cNvPr id="21" name="文本框 20">
            <a:extLst>
              <a:ext uri="{FF2B5EF4-FFF2-40B4-BE49-F238E27FC236}">
                <a16:creationId xmlns:a16="http://schemas.microsoft.com/office/drawing/2014/main" id="{CE512AE4-C80B-A20C-8AC9-43208682159B}"/>
              </a:ext>
            </a:extLst>
          </p:cNvPr>
          <p:cNvSpPr txBox="1"/>
          <p:nvPr/>
        </p:nvSpPr>
        <p:spPr>
          <a:xfrm>
            <a:off x="3098815" y="6185791"/>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2100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22" name="文本框 21">
            <a:extLst>
              <a:ext uri="{FF2B5EF4-FFF2-40B4-BE49-F238E27FC236}">
                <a16:creationId xmlns:a16="http://schemas.microsoft.com/office/drawing/2014/main" id="{B5C94FEC-DB1C-1B1B-9F25-E4E6D3C7BAE2}"/>
              </a:ext>
            </a:extLst>
          </p:cNvPr>
          <p:cNvSpPr txBox="1"/>
          <p:nvPr/>
        </p:nvSpPr>
        <p:spPr>
          <a:xfrm>
            <a:off x="5101808" y="6185791"/>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2400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24" name="文本框 23">
            <a:extLst>
              <a:ext uri="{FF2B5EF4-FFF2-40B4-BE49-F238E27FC236}">
                <a16:creationId xmlns:a16="http://schemas.microsoft.com/office/drawing/2014/main" id="{9C5FEB9E-8865-89F4-9E6C-B61F547E7C45}"/>
              </a:ext>
            </a:extLst>
          </p:cNvPr>
          <p:cNvSpPr txBox="1"/>
          <p:nvPr/>
        </p:nvSpPr>
        <p:spPr>
          <a:xfrm>
            <a:off x="7197465" y="6185791"/>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2700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
        <p:nvSpPr>
          <p:cNvPr id="25" name="文本框 24">
            <a:extLst>
              <a:ext uri="{FF2B5EF4-FFF2-40B4-BE49-F238E27FC236}">
                <a16:creationId xmlns:a16="http://schemas.microsoft.com/office/drawing/2014/main" id="{1C6E2181-6F9B-CA58-BB92-95C1B6D2538D}"/>
              </a:ext>
            </a:extLst>
          </p:cNvPr>
          <p:cNvSpPr txBox="1"/>
          <p:nvPr/>
        </p:nvSpPr>
        <p:spPr>
          <a:xfrm>
            <a:off x="9244712" y="6185791"/>
            <a:ext cx="965993" cy="369332"/>
          </a:xfrm>
          <a:prstGeom prst="rect">
            <a:avLst/>
          </a:prstGeom>
          <a:noFill/>
        </p:spPr>
        <p:txBody>
          <a:bodyPr wrap="square" rtlCol="0">
            <a:spAutoFit/>
          </a:bodyPr>
          <a:lstStyle/>
          <a:p>
            <a:pPr algn="ctr"/>
            <a:r>
              <a:rPr lang="en-US" altLang="zh-CN"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3000</a:t>
            </a:r>
            <a:r>
              <a:rPr lang="zh-CN" altLang="en-US" dirty="0">
                <a:gradFill>
                  <a:gsLst>
                    <a:gs pos="0">
                      <a:schemeClr val="bg1"/>
                    </a:gs>
                    <a:gs pos="100000">
                      <a:srgbClr val="92DAFB"/>
                    </a:gs>
                  </a:gsLst>
                  <a:lin ang="5400000" scaled="1"/>
                </a:gradFill>
                <a:effectLst>
                  <a:outerShdw blurRad="50800" dist="88900" algn="l" rotWithShape="0">
                    <a:prstClr val="black">
                      <a:alpha val="40000"/>
                    </a:prstClr>
                  </a:outerShdw>
                </a:effectLst>
                <a:latin typeface="微软雅黑" panose="020B0503020204020204" pitchFamily="34" charset="-122"/>
                <a:ea typeface="微软雅黑" panose="020B0503020204020204" pitchFamily="34" charset="-122"/>
              </a:rPr>
              <a:t>次</a:t>
            </a:r>
          </a:p>
        </p:txBody>
      </p:sp>
    </p:spTree>
    <p:extLst>
      <p:ext uri="{BB962C8B-B14F-4D97-AF65-F5344CB8AC3E}">
        <p14:creationId xmlns:p14="http://schemas.microsoft.com/office/powerpoint/2010/main" val="225177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312" name="Freeform 55">
            <a:extLst>
              <a:ext uri="{FF2B5EF4-FFF2-40B4-BE49-F238E27FC236}">
                <a16:creationId xmlns:a16="http://schemas.microsoft.com/office/drawing/2014/main" id="{6FB76354-C022-41B0-B7C4-93602BCA1C46}"/>
              </a:ext>
            </a:extLst>
          </p:cNvPr>
          <p:cNvSpPr>
            <a:spLocks/>
          </p:cNvSpPr>
          <p:nvPr/>
        </p:nvSpPr>
        <p:spPr bwMode="auto">
          <a:xfrm>
            <a:off x="4921347" y="2480388"/>
            <a:ext cx="1349670" cy="63019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1" name="Freeform 55">
            <a:extLst>
              <a:ext uri="{FF2B5EF4-FFF2-40B4-BE49-F238E27FC236}">
                <a16:creationId xmlns:a16="http://schemas.microsoft.com/office/drawing/2014/main" id="{8AE0FA42-CC93-40EF-98C4-9D25A6B11E4A}"/>
              </a:ext>
            </a:extLst>
          </p:cNvPr>
          <p:cNvSpPr>
            <a:spLocks/>
          </p:cNvSpPr>
          <p:nvPr/>
        </p:nvSpPr>
        <p:spPr bwMode="auto">
          <a:xfrm>
            <a:off x="3260762" y="3712871"/>
            <a:ext cx="1302132" cy="470448"/>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55">
            <a:extLst>
              <a:ext uri="{FF2B5EF4-FFF2-40B4-BE49-F238E27FC236}">
                <a16:creationId xmlns:a16="http://schemas.microsoft.com/office/drawing/2014/main" id="{00DE600E-C2E8-4AF0-B09F-68F6BC8A4A97}"/>
              </a:ext>
            </a:extLst>
          </p:cNvPr>
          <p:cNvSpPr>
            <a:spLocks/>
          </p:cNvSpPr>
          <p:nvPr/>
        </p:nvSpPr>
        <p:spPr bwMode="auto">
          <a:xfrm>
            <a:off x="457227" y="5022792"/>
            <a:ext cx="1764943" cy="637657"/>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4148390D-A09E-4897-9C8F-0B5C2B2CBB2B}"/>
              </a:ext>
            </a:extLst>
          </p:cNvPr>
          <p:cNvGrpSpPr/>
          <p:nvPr/>
        </p:nvGrpSpPr>
        <p:grpSpPr>
          <a:xfrm>
            <a:off x="934482" y="2101699"/>
            <a:ext cx="3309613" cy="2873212"/>
            <a:chOff x="3451225" y="480218"/>
            <a:chExt cx="5702300" cy="4950403"/>
          </a:xfrm>
        </p:grpSpPr>
        <p:sp>
          <p:nvSpPr>
            <p:cNvPr id="226" name="任意多边形: 形状 225">
              <a:extLst>
                <a:ext uri="{FF2B5EF4-FFF2-40B4-BE49-F238E27FC236}">
                  <a16:creationId xmlns:a16="http://schemas.microsoft.com/office/drawing/2014/main" id="{1BE83BDA-68E4-4344-B7D0-302745DAC02F}"/>
                </a:ext>
              </a:extLst>
            </p:cNvPr>
            <p:cNvSpPr/>
            <p:nvPr/>
          </p:nvSpPr>
          <p:spPr>
            <a:xfrm rot="11991580">
              <a:off x="6446511" y="1514107"/>
              <a:ext cx="1829214" cy="3916514"/>
            </a:xfrm>
            <a:custGeom>
              <a:avLst/>
              <a:gdLst>
                <a:gd name="connsiteX0" fmla="*/ 1958257 w 2164777"/>
                <a:gd name="connsiteY0" fmla="*/ 0 h 3916514"/>
                <a:gd name="connsiteX1" fmla="*/ 2158478 w 2164777"/>
                <a:gd name="connsiteY1" fmla="*/ 10110 h 3916514"/>
                <a:gd name="connsiteX2" fmla="*/ 2164777 w 2164777"/>
                <a:gd name="connsiteY2" fmla="*/ 11072 h 3916514"/>
                <a:gd name="connsiteX3" fmla="*/ 2138167 w 2164777"/>
                <a:gd name="connsiteY3" fmla="*/ 12415 h 3916514"/>
                <a:gd name="connsiteX4" fmla="*/ 380130 w 2164777"/>
                <a:gd name="connsiteY4" fmla="*/ 1960562 h 3916514"/>
                <a:gd name="connsiteX5" fmla="*/ 1943730 w 2164777"/>
                <a:gd name="connsiteY5" fmla="*/ 3879034 h 3916514"/>
                <a:gd name="connsiteX6" fmla="*/ 2131868 w 2164777"/>
                <a:gd name="connsiteY6" fmla="*/ 3907748 h 3916514"/>
                <a:gd name="connsiteX7" fmla="*/ 1958257 w 2164777"/>
                <a:gd name="connsiteY7" fmla="*/ 3916514 h 3916514"/>
                <a:gd name="connsiteX8" fmla="*/ 0 w 2164777"/>
                <a:gd name="connsiteY8" fmla="*/ 1958257 h 3916514"/>
                <a:gd name="connsiteX9" fmla="*/ 1958257 w 2164777"/>
                <a:gd name="connsiteY9" fmla="*/ 0 h 39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77" h="3916514">
                  <a:moveTo>
                    <a:pt x="1958257" y="0"/>
                  </a:moveTo>
                  <a:cubicBezTo>
                    <a:pt x="2025852" y="0"/>
                    <a:pt x="2092647" y="3425"/>
                    <a:pt x="2158478" y="10110"/>
                  </a:cubicBezTo>
                  <a:lnTo>
                    <a:pt x="2164777" y="11072"/>
                  </a:lnTo>
                  <a:lnTo>
                    <a:pt x="2138167" y="12415"/>
                  </a:lnTo>
                  <a:cubicBezTo>
                    <a:pt x="1150704" y="112698"/>
                    <a:pt x="380130" y="946642"/>
                    <a:pt x="380130" y="1960562"/>
                  </a:cubicBezTo>
                  <a:cubicBezTo>
                    <a:pt x="380130" y="2906888"/>
                    <a:pt x="1051386" y="3696434"/>
                    <a:pt x="1943730" y="3879034"/>
                  </a:cubicBezTo>
                  <a:lnTo>
                    <a:pt x="2131868" y="3907748"/>
                  </a:lnTo>
                  <a:lnTo>
                    <a:pt x="1958257" y="3916514"/>
                  </a:lnTo>
                  <a:cubicBezTo>
                    <a:pt x="876742" y="3916514"/>
                    <a:pt x="0" y="3039772"/>
                    <a:pt x="0" y="1958257"/>
                  </a:cubicBezTo>
                  <a:cubicBezTo>
                    <a:pt x="0" y="876742"/>
                    <a:pt x="876742" y="0"/>
                    <a:pt x="1958257" y="0"/>
                  </a:cubicBez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6" name="组合 5">
              <a:extLst>
                <a:ext uri="{FF2B5EF4-FFF2-40B4-BE49-F238E27FC236}">
                  <a16:creationId xmlns:a16="http://schemas.microsoft.com/office/drawing/2014/main" id="{F4BE7D0C-CBB0-4E4B-AC07-CDED79696DA2}"/>
                </a:ext>
              </a:extLst>
            </p:cNvPr>
            <p:cNvGrpSpPr/>
            <p:nvPr/>
          </p:nvGrpSpPr>
          <p:grpSpPr>
            <a:xfrm>
              <a:off x="3451225" y="480218"/>
              <a:ext cx="5702300" cy="4902200"/>
              <a:chOff x="3451225" y="480218"/>
              <a:chExt cx="5702300" cy="4902200"/>
            </a:xfrm>
          </p:grpSpPr>
          <p:sp>
            <p:nvSpPr>
              <p:cNvPr id="204" name="Freeform 76">
                <a:extLst>
                  <a:ext uri="{FF2B5EF4-FFF2-40B4-BE49-F238E27FC236}">
                    <a16:creationId xmlns:a16="http://schemas.microsoft.com/office/drawing/2014/main" id="{1AA39A60-400B-4853-915E-940D2D6446A7}"/>
                  </a:ext>
                </a:extLst>
              </p:cNvPr>
              <p:cNvSpPr>
                <a:spLocks noEditPoints="1"/>
              </p:cNvSpPr>
              <p:nvPr/>
            </p:nvSpPr>
            <p:spPr bwMode="auto">
              <a:xfrm>
                <a:off x="3451225" y="1132681"/>
                <a:ext cx="4695825" cy="4110038"/>
              </a:xfrm>
              <a:custGeom>
                <a:avLst/>
                <a:gdLst>
                  <a:gd name="T0" fmla="*/ 292 w 1246"/>
                  <a:gd name="T1" fmla="*/ 340 h 1090"/>
                  <a:gd name="T2" fmla="*/ 895 w 1246"/>
                  <a:gd name="T3" fmla="*/ 14 h 1090"/>
                  <a:gd name="T4" fmla="*/ 1077 w 1246"/>
                  <a:gd name="T5" fmla="*/ 68 h 1090"/>
                  <a:gd name="T6" fmla="*/ 1090 w 1246"/>
                  <a:gd name="T7" fmla="*/ 77 h 1090"/>
                  <a:gd name="T8" fmla="*/ 1214 w 1246"/>
                  <a:gd name="T9" fmla="*/ 223 h 1090"/>
                  <a:gd name="T10" fmla="*/ 1183 w 1246"/>
                  <a:gd name="T11" fmla="*/ 698 h 1090"/>
                  <a:gd name="T12" fmla="*/ 749 w 1246"/>
                  <a:gd name="T13" fmla="*/ 1067 h 1090"/>
                  <a:gd name="T14" fmla="*/ 622 w 1246"/>
                  <a:gd name="T15" fmla="*/ 1078 h 1090"/>
                  <a:gd name="T16" fmla="*/ 204 w 1246"/>
                  <a:gd name="T17" fmla="*/ 892 h 1090"/>
                  <a:gd name="T18" fmla="*/ 237 w 1246"/>
                  <a:gd name="T19" fmla="*/ 820 h 1090"/>
                  <a:gd name="T20" fmla="*/ 322 w 1246"/>
                  <a:gd name="T21" fmla="*/ 762 h 1090"/>
                  <a:gd name="T22" fmla="*/ 282 w 1246"/>
                  <a:gd name="T23" fmla="*/ 728 h 1090"/>
                  <a:gd name="T24" fmla="*/ 80 w 1246"/>
                  <a:gd name="T25" fmla="*/ 713 h 1090"/>
                  <a:gd name="T26" fmla="*/ 180 w 1246"/>
                  <a:gd name="T27" fmla="*/ 605 h 1090"/>
                  <a:gd name="T28" fmla="*/ 99 w 1246"/>
                  <a:gd name="T29" fmla="*/ 606 h 1090"/>
                  <a:gd name="T30" fmla="*/ 102 w 1246"/>
                  <a:gd name="T31" fmla="*/ 558 h 1090"/>
                  <a:gd name="T32" fmla="*/ 273 w 1246"/>
                  <a:gd name="T33" fmla="*/ 537 h 1090"/>
                  <a:gd name="T34" fmla="*/ 35 w 1246"/>
                  <a:gd name="T35" fmla="*/ 517 h 1090"/>
                  <a:gd name="T36" fmla="*/ 37 w 1246"/>
                  <a:gd name="T37" fmla="*/ 470 h 1090"/>
                  <a:gd name="T38" fmla="*/ 301 w 1246"/>
                  <a:gd name="T39" fmla="*/ 459 h 1090"/>
                  <a:gd name="T40" fmla="*/ 280 w 1246"/>
                  <a:gd name="T41" fmla="*/ 429 h 1090"/>
                  <a:gd name="T42" fmla="*/ 113 w 1246"/>
                  <a:gd name="T43" fmla="*/ 406 h 1090"/>
                  <a:gd name="T44" fmla="*/ 169 w 1246"/>
                  <a:gd name="T45" fmla="*/ 382 h 1090"/>
                  <a:gd name="T46" fmla="*/ 450 w 1246"/>
                  <a:gd name="T47" fmla="*/ 281 h 1090"/>
                  <a:gd name="T48" fmla="*/ 367 w 1246"/>
                  <a:gd name="T49" fmla="*/ 411 h 1090"/>
                  <a:gd name="T50" fmla="*/ 549 w 1246"/>
                  <a:gd name="T51" fmla="*/ 619 h 1090"/>
                  <a:gd name="T52" fmla="*/ 521 w 1246"/>
                  <a:gd name="T53" fmla="*/ 550 h 1090"/>
                  <a:gd name="T54" fmla="*/ 452 w 1246"/>
                  <a:gd name="T55" fmla="*/ 330 h 1090"/>
                  <a:gd name="T56" fmla="*/ 560 w 1246"/>
                  <a:gd name="T57" fmla="*/ 374 h 1090"/>
                  <a:gd name="T58" fmla="*/ 590 w 1246"/>
                  <a:gd name="T59" fmla="*/ 335 h 1090"/>
                  <a:gd name="T60" fmla="*/ 1001 w 1246"/>
                  <a:gd name="T61" fmla="*/ 571 h 1090"/>
                  <a:gd name="T62" fmla="*/ 955 w 1246"/>
                  <a:gd name="T63" fmla="*/ 571 h 1090"/>
                  <a:gd name="T64" fmla="*/ 1001 w 1246"/>
                  <a:gd name="T65" fmla="*/ 643 h 1090"/>
                  <a:gd name="T66" fmla="*/ 1048 w 1246"/>
                  <a:gd name="T67" fmla="*/ 571 h 1090"/>
                  <a:gd name="T68" fmla="*/ 828 w 1246"/>
                  <a:gd name="T69" fmla="*/ 522 h 1090"/>
                  <a:gd name="T70" fmla="*/ 903 w 1246"/>
                  <a:gd name="T71" fmla="*/ 520 h 1090"/>
                  <a:gd name="T72" fmla="*/ 828 w 1246"/>
                  <a:gd name="T73" fmla="*/ 522 h 1090"/>
                  <a:gd name="T74" fmla="*/ 1129 w 1246"/>
                  <a:gd name="T75" fmla="*/ 559 h 1090"/>
                  <a:gd name="T76" fmla="*/ 1130 w 1246"/>
                  <a:gd name="T77" fmla="*/ 483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6" h="1090">
                    <a:moveTo>
                      <a:pt x="220" y="381"/>
                    </a:moveTo>
                    <a:cubicBezTo>
                      <a:pt x="273" y="385"/>
                      <a:pt x="273" y="385"/>
                      <a:pt x="292" y="340"/>
                    </a:cubicBezTo>
                    <a:cubicBezTo>
                      <a:pt x="348" y="202"/>
                      <a:pt x="451" y="111"/>
                      <a:pt x="586" y="53"/>
                    </a:cubicBezTo>
                    <a:cubicBezTo>
                      <a:pt x="685" y="11"/>
                      <a:pt x="789" y="0"/>
                      <a:pt x="895" y="14"/>
                    </a:cubicBezTo>
                    <a:cubicBezTo>
                      <a:pt x="952" y="22"/>
                      <a:pt x="1007" y="39"/>
                      <a:pt x="1058" y="64"/>
                    </a:cubicBezTo>
                    <a:cubicBezTo>
                      <a:pt x="1064" y="67"/>
                      <a:pt x="1071" y="67"/>
                      <a:pt x="1077" y="68"/>
                    </a:cubicBezTo>
                    <a:cubicBezTo>
                      <a:pt x="1077" y="68"/>
                      <a:pt x="1076" y="68"/>
                      <a:pt x="1076" y="68"/>
                    </a:cubicBezTo>
                    <a:cubicBezTo>
                      <a:pt x="1081" y="71"/>
                      <a:pt x="1085" y="74"/>
                      <a:pt x="1090" y="77"/>
                    </a:cubicBezTo>
                    <a:cubicBezTo>
                      <a:pt x="1140" y="112"/>
                      <a:pt x="1180" y="156"/>
                      <a:pt x="1213" y="208"/>
                    </a:cubicBezTo>
                    <a:cubicBezTo>
                      <a:pt x="1213" y="213"/>
                      <a:pt x="1212" y="218"/>
                      <a:pt x="1214" y="223"/>
                    </a:cubicBezTo>
                    <a:cubicBezTo>
                      <a:pt x="1239" y="315"/>
                      <a:pt x="1246" y="408"/>
                      <a:pt x="1236" y="503"/>
                    </a:cubicBezTo>
                    <a:cubicBezTo>
                      <a:pt x="1229" y="571"/>
                      <a:pt x="1211" y="636"/>
                      <a:pt x="1183" y="698"/>
                    </a:cubicBezTo>
                    <a:cubicBezTo>
                      <a:pt x="1139" y="796"/>
                      <a:pt x="1073" y="877"/>
                      <a:pt x="988" y="943"/>
                    </a:cubicBezTo>
                    <a:cubicBezTo>
                      <a:pt x="916" y="999"/>
                      <a:pt x="838" y="1043"/>
                      <a:pt x="749" y="1067"/>
                    </a:cubicBezTo>
                    <a:cubicBezTo>
                      <a:pt x="718" y="1075"/>
                      <a:pt x="686" y="1082"/>
                      <a:pt x="655" y="1090"/>
                    </a:cubicBezTo>
                    <a:cubicBezTo>
                      <a:pt x="644" y="1086"/>
                      <a:pt x="633" y="1079"/>
                      <a:pt x="622" y="1078"/>
                    </a:cubicBezTo>
                    <a:cubicBezTo>
                      <a:pt x="521" y="1070"/>
                      <a:pt x="427" y="1040"/>
                      <a:pt x="338" y="991"/>
                    </a:cubicBezTo>
                    <a:cubicBezTo>
                      <a:pt x="290" y="964"/>
                      <a:pt x="244" y="931"/>
                      <a:pt x="204" y="892"/>
                    </a:cubicBezTo>
                    <a:cubicBezTo>
                      <a:pt x="242" y="855"/>
                      <a:pt x="243" y="854"/>
                      <a:pt x="225" y="831"/>
                    </a:cubicBezTo>
                    <a:cubicBezTo>
                      <a:pt x="229" y="827"/>
                      <a:pt x="233" y="824"/>
                      <a:pt x="237" y="820"/>
                    </a:cubicBezTo>
                    <a:cubicBezTo>
                      <a:pt x="248" y="829"/>
                      <a:pt x="261" y="836"/>
                      <a:pt x="272" y="824"/>
                    </a:cubicBezTo>
                    <a:cubicBezTo>
                      <a:pt x="290" y="805"/>
                      <a:pt x="307" y="784"/>
                      <a:pt x="322" y="762"/>
                    </a:cubicBezTo>
                    <a:cubicBezTo>
                      <a:pt x="333" y="745"/>
                      <a:pt x="320" y="727"/>
                      <a:pt x="300" y="726"/>
                    </a:cubicBezTo>
                    <a:cubicBezTo>
                      <a:pt x="294" y="726"/>
                      <a:pt x="288" y="727"/>
                      <a:pt x="282" y="728"/>
                    </a:cubicBezTo>
                    <a:cubicBezTo>
                      <a:pt x="210" y="738"/>
                      <a:pt x="138" y="739"/>
                      <a:pt x="66" y="726"/>
                    </a:cubicBezTo>
                    <a:cubicBezTo>
                      <a:pt x="71" y="721"/>
                      <a:pt x="75" y="717"/>
                      <a:pt x="80" y="713"/>
                    </a:cubicBezTo>
                    <a:cubicBezTo>
                      <a:pt x="93" y="703"/>
                      <a:pt x="107" y="694"/>
                      <a:pt x="120" y="683"/>
                    </a:cubicBezTo>
                    <a:cubicBezTo>
                      <a:pt x="144" y="662"/>
                      <a:pt x="165" y="637"/>
                      <a:pt x="180" y="605"/>
                    </a:cubicBezTo>
                    <a:cubicBezTo>
                      <a:pt x="170" y="605"/>
                      <a:pt x="163" y="605"/>
                      <a:pt x="156" y="605"/>
                    </a:cubicBezTo>
                    <a:cubicBezTo>
                      <a:pt x="137" y="605"/>
                      <a:pt x="118" y="605"/>
                      <a:pt x="99" y="606"/>
                    </a:cubicBezTo>
                    <a:cubicBezTo>
                      <a:pt x="81" y="605"/>
                      <a:pt x="64" y="603"/>
                      <a:pt x="62" y="580"/>
                    </a:cubicBezTo>
                    <a:cubicBezTo>
                      <a:pt x="61" y="566"/>
                      <a:pt x="76" y="558"/>
                      <a:pt x="102" y="558"/>
                    </a:cubicBezTo>
                    <a:cubicBezTo>
                      <a:pt x="150" y="558"/>
                      <a:pt x="198" y="558"/>
                      <a:pt x="246" y="558"/>
                    </a:cubicBezTo>
                    <a:cubicBezTo>
                      <a:pt x="261" y="558"/>
                      <a:pt x="273" y="554"/>
                      <a:pt x="273" y="537"/>
                    </a:cubicBezTo>
                    <a:cubicBezTo>
                      <a:pt x="273" y="519"/>
                      <a:pt x="260" y="516"/>
                      <a:pt x="245" y="516"/>
                    </a:cubicBezTo>
                    <a:cubicBezTo>
                      <a:pt x="175" y="517"/>
                      <a:pt x="105" y="517"/>
                      <a:pt x="35" y="517"/>
                    </a:cubicBezTo>
                    <a:cubicBezTo>
                      <a:pt x="13" y="517"/>
                      <a:pt x="0" y="508"/>
                      <a:pt x="1" y="493"/>
                    </a:cubicBezTo>
                    <a:cubicBezTo>
                      <a:pt x="1" y="478"/>
                      <a:pt x="14" y="470"/>
                      <a:pt x="37" y="470"/>
                    </a:cubicBezTo>
                    <a:cubicBezTo>
                      <a:pt x="118" y="470"/>
                      <a:pt x="199" y="470"/>
                      <a:pt x="280" y="469"/>
                    </a:cubicBezTo>
                    <a:cubicBezTo>
                      <a:pt x="288" y="469"/>
                      <a:pt x="298" y="465"/>
                      <a:pt x="301" y="459"/>
                    </a:cubicBezTo>
                    <a:cubicBezTo>
                      <a:pt x="305" y="454"/>
                      <a:pt x="304" y="443"/>
                      <a:pt x="300" y="437"/>
                    </a:cubicBezTo>
                    <a:cubicBezTo>
                      <a:pt x="296" y="432"/>
                      <a:pt x="287" y="429"/>
                      <a:pt x="280" y="429"/>
                    </a:cubicBezTo>
                    <a:cubicBezTo>
                      <a:pt x="235" y="428"/>
                      <a:pt x="189" y="428"/>
                      <a:pt x="144" y="429"/>
                    </a:cubicBezTo>
                    <a:cubicBezTo>
                      <a:pt x="127" y="429"/>
                      <a:pt x="115" y="425"/>
                      <a:pt x="113" y="406"/>
                    </a:cubicBezTo>
                    <a:cubicBezTo>
                      <a:pt x="112" y="392"/>
                      <a:pt x="124" y="383"/>
                      <a:pt x="143" y="382"/>
                    </a:cubicBezTo>
                    <a:cubicBezTo>
                      <a:pt x="152" y="382"/>
                      <a:pt x="160" y="382"/>
                      <a:pt x="169" y="382"/>
                    </a:cubicBezTo>
                    <a:cubicBezTo>
                      <a:pt x="186" y="381"/>
                      <a:pt x="203" y="381"/>
                      <a:pt x="220" y="381"/>
                    </a:cubicBezTo>
                    <a:close/>
                    <a:moveTo>
                      <a:pt x="450" y="281"/>
                    </a:moveTo>
                    <a:cubicBezTo>
                      <a:pt x="372" y="281"/>
                      <a:pt x="339" y="324"/>
                      <a:pt x="359" y="389"/>
                    </a:cubicBezTo>
                    <a:cubicBezTo>
                      <a:pt x="361" y="396"/>
                      <a:pt x="364" y="404"/>
                      <a:pt x="367" y="411"/>
                    </a:cubicBezTo>
                    <a:cubicBezTo>
                      <a:pt x="403" y="489"/>
                      <a:pt x="458" y="554"/>
                      <a:pt x="516" y="617"/>
                    </a:cubicBezTo>
                    <a:cubicBezTo>
                      <a:pt x="525" y="628"/>
                      <a:pt x="538" y="629"/>
                      <a:pt x="549" y="619"/>
                    </a:cubicBezTo>
                    <a:cubicBezTo>
                      <a:pt x="560" y="609"/>
                      <a:pt x="560" y="596"/>
                      <a:pt x="551" y="585"/>
                    </a:cubicBezTo>
                    <a:cubicBezTo>
                      <a:pt x="541" y="573"/>
                      <a:pt x="530" y="562"/>
                      <a:pt x="521" y="550"/>
                    </a:cubicBezTo>
                    <a:cubicBezTo>
                      <a:pt x="478" y="499"/>
                      <a:pt x="434" y="447"/>
                      <a:pt x="408" y="384"/>
                    </a:cubicBezTo>
                    <a:cubicBezTo>
                      <a:pt x="392" y="343"/>
                      <a:pt x="408" y="323"/>
                      <a:pt x="452" y="330"/>
                    </a:cubicBezTo>
                    <a:cubicBezTo>
                      <a:pt x="455" y="330"/>
                      <a:pt x="458" y="331"/>
                      <a:pt x="460" y="332"/>
                    </a:cubicBezTo>
                    <a:cubicBezTo>
                      <a:pt x="494" y="346"/>
                      <a:pt x="527" y="359"/>
                      <a:pt x="560" y="374"/>
                    </a:cubicBezTo>
                    <a:cubicBezTo>
                      <a:pt x="574" y="380"/>
                      <a:pt x="587" y="381"/>
                      <a:pt x="596" y="367"/>
                    </a:cubicBezTo>
                    <a:cubicBezTo>
                      <a:pt x="603" y="355"/>
                      <a:pt x="601" y="343"/>
                      <a:pt x="590" y="335"/>
                    </a:cubicBezTo>
                    <a:cubicBezTo>
                      <a:pt x="544" y="306"/>
                      <a:pt x="495" y="284"/>
                      <a:pt x="450" y="281"/>
                    </a:cubicBezTo>
                    <a:close/>
                    <a:moveTo>
                      <a:pt x="1001" y="571"/>
                    </a:moveTo>
                    <a:cubicBezTo>
                      <a:pt x="1001" y="571"/>
                      <a:pt x="1001" y="571"/>
                      <a:pt x="1001" y="571"/>
                    </a:cubicBezTo>
                    <a:cubicBezTo>
                      <a:pt x="985" y="571"/>
                      <a:pt x="970" y="571"/>
                      <a:pt x="955" y="571"/>
                    </a:cubicBezTo>
                    <a:cubicBezTo>
                      <a:pt x="934" y="571"/>
                      <a:pt x="927" y="582"/>
                      <a:pt x="935" y="601"/>
                    </a:cubicBezTo>
                    <a:cubicBezTo>
                      <a:pt x="946" y="626"/>
                      <a:pt x="972" y="643"/>
                      <a:pt x="1001" y="643"/>
                    </a:cubicBezTo>
                    <a:cubicBezTo>
                      <a:pt x="1030" y="643"/>
                      <a:pt x="1057" y="626"/>
                      <a:pt x="1067" y="600"/>
                    </a:cubicBezTo>
                    <a:cubicBezTo>
                      <a:pt x="1074" y="582"/>
                      <a:pt x="1068" y="572"/>
                      <a:pt x="1048" y="571"/>
                    </a:cubicBezTo>
                    <a:cubicBezTo>
                      <a:pt x="1032" y="570"/>
                      <a:pt x="1016" y="571"/>
                      <a:pt x="1001" y="571"/>
                    </a:cubicBezTo>
                    <a:close/>
                    <a:moveTo>
                      <a:pt x="828" y="522"/>
                    </a:moveTo>
                    <a:cubicBezTo>
                      <a:pt x="828" y="543"/>
                      <a:pt x="845" y="559"/>
                      <a:pt x="866" y="559"/>
                    </a:cubicBezTo>
                    <a:cubicBezTo>
                      <a:pt x="887" y="559"/>
                      <a:pt x="904" y="541"/>
                      <a:pt x="903" y="520"/>
                    </a:cubicBezTo>
                    <a:cubicBezTo>
                      <a:pt x="903" y="499"/>
                      <a:pt x="886" y="483"/>
                      <a:pt x="865" y="483"/>
                    </a:cubicBezTo>
                    <a:cubicBezTo>
                      <a:pt x="843" y="483"/>
                      <a:pt x="828" y="500"/>
                      <a:pt x="828" y="522"/>
                    </a:cubicBezTo>
                    <a:close/>
                    <a:moveTo>
                      <a:pt x="1092" y="521"/>
                    </a:moveTo>
                    <a:cubicBezTo>
                      <a:pt x="1092" y="542"/>
                      <a:pt x="1107" y="559"/>
                      <a:pt x="1129" y="559"/>
                    </a:cubicBezTo>
                    <a:cubicBezTo>
                      <a:pt x="1150" y="559"/>
                      <a:pt x="1167" y="542"/>
                      <a:pt x="1167" y="521"/>
                    </a:cubicBezTo>
                    <a:cubicBezTo>
                      <a:pt x="1168" y="501"/>
                      <a:pt x="1151" y="483"/>
                      <a:pt x="1130" y="483"/>
                    </a:cubicBezTo>
                    <a:cubicBezTo>
                      <a:pt x="1109" y="483"/>
                      <a:pt x="1092" y="499"/>
                      <a:pt x="1092" y="521"/>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7">
                <a:extLst>
                  <a:ext uri="{FF2B5EF4-FFF2-40B4-BE49-F238E27FC236}">
                    <a16:creationId xmlns:a16="http://schemas.microsoft.com/office/drawing/2014/main" id="{EF505928-B712-49A7-84E9-ED86A0B7E172}"/>
                  </a:ext>
                </a:extLst>
              </p:cNvPr>
              <p:cNvSpPr>
                <a:spLocks noEditPoints="1"/>
              </p:cNvSpPr>
              <p:nvPr/>
            </p:nvSpPr>
            <p:spPr bwMode="auto">
              <a:xfrm>
                <a:off x="5286375" y="480218"/>
                <a:ext cx="3867150" cy="4222750"/>
              </a:xfrm>
              <a:custGeom>
                <a:avLst/>
                <a:gdLst>
                  <a:gd name="T0" fmla="*/ 721 w 1026"/>
                  <a:gd name="T1" fmla="*/ 380 h 1120"/>
                  <a:gd name="T2" fmla="*/ 598 w 1026"/>
                  <a:gd name="T3" fmla="*/ 249 h 1120"/>
                  <a:gd name="T4" fmla="*/ 584 w 1026"/>
                  <a:gd name="T5" fmla="*/ 240 h 1120"/>
                  <a:gd name="T6" fmla="*/ 585 w 1026"/>
                  <a:gd name="T7" fmla="*/ 240 h 1120"/>
                  <a:gd name="T8" fmla="*/ 477 w 1026"/>
                  <a:gd name="T9" fmla="*/ 178 h 1120"/>
                  <a:gd name="T10" fmla="*/ 46 w 1026"/>
                  <a:gd name="T11" fmla="*/ 178 h 1120"/>
                  <a:gd name="T12" fmla="*/ 6 w 1026"/>
                  <a:gd name="T13" fmla="*/ 169 h 1120"/>
                  <a:gd name="T14" fmla="*/ 28 w 1026"/>
                  <a:gd name="T15" fmla="*/ 133 h 1120"/>
                  <a:gd name="T16" fmla="*/ 824 w 1026"/>
                  <a:gd name="T17" fmla="*/ 471 h 1120"/>
                  <a:gd name="T18" fmla="*/ 827 w 1026"/>
                  <a:gd name="T19" fmla="*/ 480 h 1120"/>
                  <a:gd name="T20" fmla="*/ 915 w 1026"/>
                  <a:gd name="T21" fmla="*/ 456 h 1120"/>
                  <a:gd name="T22" fmla="*/ 985 w 1026"/>
                  <a:gd name="T23" fmla="*/ 465 h 1120"/>
                  <a:gd name="T24" fmla="*/ 1021 w 1026"/>
                  <a:gd name="T25" fmla="*/ 536 h 1120"/>
                  <a:gd name="T26" fmla="*/ 955 w 1026"/>
                  <a:gd name="T27" fmla="*/ 672 h 1120"/>
                  <a:gd name="T28" fmla="*/ 861 w 1026"/>
                  <a:gd name="T29" fmla="*/ 789 h 1120"/>
                  <a:gd name="T30" fmla="*/ 849 w 1026"/>
                  <a:gd name="T31" fmla="*/ 811 h 1120"/>
                  <a:gd name="T32" fmla="*/ 700 w 1026"/>
                  <a:gd name="T33" fmla="*/ 1097 h 1120"/>
                  <a:gd name="T34" fmla="*/ 653 w 1026"/>
                  <a:gd name="T35" fmla="*/ 1113 h 1120"/>
                  <a:gd name="T36" fmla="*/ 657 w 1026"/>
                  <a:gd name="T37" fmla="*/ 1070 h 1120"/>
                  <a:gd name="T38" fmla="*/ 808 w 1026"/>
                  <a:gd name="T39" fmla="*/ 602 h 1120"/>
                  <a:gd name="T40" fmla="*/ 721 w 1026"/>
                  <a:gd name="T41" fmla="*/ 380 h 1120"/>
                  <a:gd name="T42" fmla="*/ 901 w 1026"/>
                  <a:gd name="T43" fmla="*/ 663 h 1120"/>
                  <a:gd name="T44" fmla="*/ 970 w 1026"/>
                  <a:gd name="T45" fmla="*/ 544 h 1120"/>
                  <a:gd name="T46" fmla="*/ 940 w 1026"/>
                  <a:gd name="T47" fmla="*/ 502 h 1120"/>
                  <a:gd name="T48" fmla="*/ 880 w 1026"/>
                  <a:gd name="T49" fmla="*/ 514 h 1120"/>
                  <a:gd name="T50" fmla="*/ 847 w 1026"/>
                  <a:gd name="T51" fmla="*/ 528 h 1120"/>
                  <a:gd name="T52" fmla="*/ 866 w 1026"/>
                  <a:gd name="T53" fmla="*/ 710 h 1120"/>
                  <a:gd name="T54" fmla="*/ 901 w 1026"/>
                  <a:gd name="T55" fmla="*/ 663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6" h="1120">
                    <a:moveTo>
                      <a:pt x="721" y="380"/>
                    </a:moveTo>
                    <a:cubicBezTo>
                      <a:pt x="688" y="328"/>
                      <a:pt x="648" y="284"/>
                      <a:pt x="598" y="249"/>
                    </a:cubicBezTo>
                    <a:cubicBezTo>
                      <a:pt x="593" y="246"/>
                      <a:pt x="589" y="243"/>
                      <a:pt x="584" y="240"/>
                    </a:cubicBezTo>
                    <a:cubicBezTo>
                      <a:pt x="584" y="240"/>
                      <a:pt x="585" y="240"/>
                      <a:pt x="585" y="240"/>
                    </a:cubicBezTo>
                    <a:cubicBezTo>
                      <a:pt x="549" y="219"/>
                      <a:pt x="515" y="194"/>
                      <a:pt x="477" y="178"/>
                    </a:cubicBezTo>
                    <a:cubicBezTo>
                      <a:pt x="334" y="118"/>
                      <a:pt x="190" y="120"/>
                      <a:pt x="46" y="178"/>
                    </a:cubicBezTo>
                    <a:cubicBezTo>
                      <a:pt x="25" y="187"/>
                      <a:pt x="12" y="184"/>
                      <a:pt x="6" y="169"/>
                    </a:cubicBezTo>
                    <a:cubicBezTo>
                      <a:pt x="0" y="154"/>
                      <a:pt x="7" y="142"/>
                      <a:pt x="28" y="133"/>
                    </a:cubicBezTo>
                    <a:cubicBezTo>
                      <a:pt x="340" y="0"/>
                      <a:pt x="703" y="155"/>
                      <a:pt x="824" y="471"/>
                    </a:cubicBezTo>
                    <a:cubicBezTo>
                      <a:pt x="825" y="474"/>
                      <a:pt x="826" y="477"/>
                      <a:pt x="827" y="480"/>
                    </a:cubicBezTo>
                    <a:cubicBezTo>
                      <a:pt x="857" y="471"/>
                      <a:pt x="886" y="459"/>
                      <a:pt x="915" y="456"/>
                    </a:cubicBezTo>
                    <a:cubicBezTo>
                      <a:pt x="938" y="453"/>
                      <a:pt x="963" y="457"/>
                      <a:pt x="985" y="465"/>
                    </a:cubicBezTo>
                    <a:cubicBezTo>
                      <a:pt x="1013" y="476"/>
                      <a:pt x="1026" y="505"/>
                      <a:pt x="1021" y="536"/>
                    </a:cubicBezTo>
                    <a:cubicBezTo>
                      <a:pt x="1014" y="588"/>
                      <a:pt x="985" y="631"/>
                      <a:pt x="955" y="672"/>
                    </a:cubicBezTo>
                    <a:cubicBezTo>
                      <a:pt x="925" y="712"/>
                      <a:pt x="892" y="750"/>
                      <a:pt x="861" y="789"/>
                    </a:cubicBezTo>
                    <a:cubicBezTo>
                      <a:pt x="856" y="795"/>
                      <a:pt x="851" y="803"/>
                      <a:pt x="849" y="811"/>
                    </a:cubicBezTo>
                    <a:cubicBezTo>
                      <a:pt x="826" y="920"/>
                      <a:pt x="775" y="1014"/>
                      <a:pt x="700" y="1097"/>
                    </a:cubicBezTo>
                    <a:cubicBezTo>
                      <a:pt x="687" y="1111"/>
                      <a:pt x="673" y="1120"/>
                      <a:pt x="653" y="1113"/>
                    </a:cubicBezTo>
                    <a:cubicBezTo>
                      <a:pt x="645" y="1098"/>
                      <a:pt x="643" y="1085"/>
                      <a:pt x="657" y="1070"/>
                    </a:cubicBezTo>
                    <a:cubicBezTo>
                      <a:pt x="783" y="938"/>
                      <a:pt x="833" y="782"/>
                      <a:pt x="808" y="602"/>
                    </a:cubicBezTo>
                    <a:cubicBezTo>
                      <a:pt x="797" y="521"/>
                      <a:pt x="768" y="446"/>
                      <a:pt x="721" y="380"/>
                    </a:cubicBezTo>
                    <a:close/>
                    <a:moveTo>
                      <a:pt x="901" y="663"/>
                    </a:moveTo>
                    <a:cubicBezTo>
                      <a:pt x="930" y="627"/>
                      <a:pt x="956" y="589"/>
                      <a:pt x="970" y="544"/>
                    </a:cubicBezTo>
                    <a:cubicBezTo>
                      <a:pt x="980" y="517"/>
                      <a:pt x="969" y="501"/>
                      <a:pt x="940" y="502"/>
                    </a:cubicBezTo>
                    <a:cubicBezTo>
                      <a:pt x="920" y="503"/>
                      <a:pt x="900" y="510"/>
                      <a:pt x="880" y="514"/>
                    </a:cubicBezTo>
                    <a:cubicBezTo>
                      <a:pt x="868" y="519"/>
                      <a:pt x="855" y="525"/>
                      <a:pt x="847" y="528"/>
                    </a:cubicBezTo>
                    <a:cubicBezTo>
                      <a:pt x="854" y="591"/>
                      <a:pt x="860" y="649"/>
                      <a:pt x="866" y="710"/>
                    </a:cubicBezTo>
                    <a:cubicBezTo>
                      <a:pt x="878" y="694"/>
                      <a:pt x="889" y="679"/>
                      <a:pt x="901" y="663"/>
                    </a:cubicBezTo>
                    <a:close/>
                  </a:path>
                </a:pathLst>
              </a:custGeom>
              <a:solidFill>
                <a:srgbClr val="0405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0">
                <a:extLst>
                  <a:ext uri="{FF2B5EF4-FFF2-40B4-BE49-F238E27FC236}">
                    <a16:creationId xmlns:a16="http://schemas.microsoft.com/office/drawing/2014/main" id="{DFAF3D8B-A2A7-45FD-9ABE-BCB75A6387AE}"/>
                  </a:ext>
                </a:extLst>
              </p:cNvPr>
              <p:cNvSpPr>
                <a:spLocks/>
              </p:cNvSpPr>
              <p:nvPr/>
            </p:nvSpPr>
            <p:spPr bwMode="auto">
              <a:xfrm>
                <a:off x="3948113" y="4242593"/>
                <a:ext cx="1963738" cy="1139825"/>
              </a:xfrm>
              <a:custGeom>
                <a:avLst/>
                <a:gdLst>
                  <a:gd name="T0" fmla="*/ 518 w 521"/>
                  <a:gd name="T1" fmla="*/ 264 h 302"/>
                  <a:gd name="T2" fmla="*/ 521 w 521"/>
                  <a:gd name="T3" fmla="*/ 277 h 302"/>
                  <a:gd name="T4" fmla="*/ 490 w 521"/>
                  <a:gd name="T5" fmla="*/ 301 h 302"/>
                  <a:gd name="T6" fmla="*/ 24 w 521"/>
                  <a:gd name="T7" fmla="*/ 93 h 302"/>
                  <a:gd name="T8" fmla="*/ 28 w 521"/>
                  <a:gd name="T9" fmla="*/ 34 h 302"/>
                  <a:gd name="T10" fmla="*/ 50 w 521"/>
                  <a:gd name="T11" fmla="*/ 15 h 302"/>
                  <a:gd name="T12" fmla="*/ 88 w 521"/>
                  <a:gd name="T13" fmla="*/ 5 h 302"/>
                  <a:gd name="T14" fmla="*/ 67 w 521"/>
                  <a:gd name="T15" fmla="*/ 66 h 302"/>
                  <a:gd name="T16" fmla="*/ 201 w 521"/>
                  <a:gd name="T17" fmla="*/ 165 h 302"/>
                  <a:gd name="T18" fmla="*/ 485 w 521"/>
                  <a:gd name="T19" fmla="*/ 252 h 302"/>
                  <a:gd name="T20" fmla="*/ 518 w 521"/>
                  <a:gd name="T21" fmla="*/ 26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302">
                    <a:moveTo>
                      <a:pt x="518" y="264"/>
                    </a:moveTo>
                    <a:cubicBezTo>
                      <a:pt x="519" y="268"/>
                      <a:pt x="520" y="273"/>
                      <a:pt x="521" y="277"/>
                    </a:cubicBezTo>
                    <a:cubicBezTo>
                      <a:pt x="518" y="295"/>
                      <a:pt x="508" y="302"/>
                      <a:pt x="490" y="301"/>
                    </a:cubicBezTo>
                    <a:cubicBezTo>
                      <a:pt x="310" y="287"/>
                      <a:pt x="155" y="218"/>
                      <a:pt x="24" y="93"/>
                    </a:cubicBezTo>
                    <a:cubicBezTo>
                      <a:pt x="0" y="69"/>
                      <a:pt x="1" y="56"/>
                      <a:pt x="28" y="34"/>
                    </a:cubicBezTo>
                    <a:cubicBezTo>
                      <a:pt x="35" y="28"/>
                      <a:pt x="44" y="22"/>
                      <a:pt x="50" y="15"/>
                    </a:cubicBezTo>
                    <a:cubicBezTo>
                      <a:pt x="61" y="4"/>
                      <a:pt x="73" y="0"/>
                      <a:pt x="88" y="5"/>
                    </a:cubicBezTo>
                    <a:cubicBezTo>
                      <a:pt x="106" y="28"/>
                      <a:pt x="105" y="29"/>
                      <a:pt x="67" y="66"/>
                    </a:cubicBezTo>
                    <a:cubicBezTo>
                      <a:pt x="107" y="105"/>
                      <a:pt x="153" y="138"/>
                      <a:pt x="201" y="165"/>
                    </a:cubicBezTo>
                    <a:cubicBezTo>
                      <a:pt x="290" y="214"/>
                      <a:pt x="384" y="244"/>
                      <a:pt x="485" y="252"/>
                    </a:cubicBezTo>
                    <a:cubicBezTo>
                      <a:pt x="496" y="253"/>
                      <a:pt x="507" y="260"/>
                      <a:pt x="518" y="264"/>
                    </a:cubicBezTo>
                    <a:close/>
                  </a:path>
                </a:pathLst>
              </a:custGeom>
              <a:solidFill>
                <a:srgbClr val="0506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1">
                <a:extLst>
                  <a:ext uri="{FF2B5EF4-FFF2-40B4-BE49-F238E27FC236}">
                    <a16:creationId xmlns:a16="http://schemas.microsoft.com/office/drawing/2014/main" id="{8C8038DF-626F-411D-8CBD-15E6745E001D}"/>
                  </a:ext>
                </a:extLst>
              </p:cNvPr>
              <p:cNvSpPr>
                <a:spLocks/>
              </p:cNvSpPr>
              <p:nvPr/>
            </p:nvSpPr>
            <p:spPr bwMode="auto">
              <a:xfrm>
                <a:off x="3451225" y="3409156"/>
                <a:ext cx="1235075" cy="871538"/>
              </a:xfrm>
              <a:custGeom>
                <a:avLst/>
                <a:gdLst>
                  <a:gd name="T0" fmla="*/ 61 w 328"/>
                  <a:gd name="T1" fmla="*/ 121 h 231"/>
                  <a:gd name="T2" fmla="*/ 277 w 328"/>
                  <a:gd name="T3" fmla="*/ 123 h 231"/>
                  <a:gd name="T4" fmla="*/ 295 w 328"/>
                  <a:gd name="T5" fmla="*/ 121 h 231"/>
                  <a:gd name="T6" fmla="*/ 317 w 328"/>
                  <a:gd name="T7" fmla="*/ 157 h 231"/>
                  <a:gd name="T8" fmla="*/ 267 w 328"/>
                  <a:gd name="T9" fmla="*/ 219 h 231"/>
                  <a:gd name="T10" fmla="*/ 232 w 328"/>
                  <a:gd name="T11" fmla="*/ 215 h 231"/>
                  <a:gd name="T12" fmla="*/ 233 w 328"/>
                  <a:gd name="T13" fmla="*/ 176 h 231"/>
                  <a:gd name="T14" fmla="*/ 113 w 328"/>
                  <a:gd name="T15" fmla="*/ 176 h 231"/>
                  <a:gd name="T16" fmla="*/ 52 w 328"/>
                  <a:gd name="T17" fmla="*/ 169 h 231"/>
                  <a:gd name="T18" fmla="*/ 6 w 328"/>
                  <a:gd name="T19" fmla="*/ 126 h 231"/>
                  <a:gd name="T20" fmla="*/ 29 w 328"/>
                  <a:gd name="T21" fmla="*/ 64 h 231"/>
                  <a:gd name="T22" fmla="*/ 94 w 328"/>
                  <a:gd name="T23" fmla="*/ 1 h 231"/>
                  <a:gd name="T24" fmla="*/ 151 w 328"/>
                  <a:gd name="T25" fmla="*/ 0 h 231"/>
                  <a:gd name="T26" fmla="*/ 147 w 328"/>
                  <a:gd name="T27" fmla="*/ 9 h 231"/>
                  <a:gd name="T28" fmla="*/ 63 w 328"/>
                  <a:gd name="T29" fmla="*/ 101 h 231"/>
                  <a:gd name="T30" fmla="*/ 61 w 328"/>
                  <a:gd name="T31" fmla="*/ 12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8" h="231">
                    <a:moveTo>
                      <a:pt x="61" y="121"/>
                    </a:moveTo>
                    <a:cubicBezTo>
                      <a:pt x="133" y="134"/>
                      <a:pt x="205" y="133"/>
                      <a:pt x="277" y="123"/>
                    </a:cubicBezTo>
                    <a:cubicBezTo>
                      <a:pt x="283" y="122"/>
                      <a:pt x="289" y="121"/>
                      <a:pt x="295" y="121"/>
                    </a:cubicBezTo>
                    <a:cubicBezTo>
                      <a:pt x="315" y="122"/>
                      <a:pt x="328" y="140"/>
                      <a:pt x="317" y="157"/>
                    </a:cubicBezTo>
                    <a:cubicBezTo>
                      <a:pt x="302" y="179"/>
                      <a:pt x="285" y="200"/>
                      <a:pt x="267" y="219"/>
                    </a:cubicBezTo>
                    <a:cubicBezTo>
                      <a:pt x="256" y="231"/>
                      <a:pt x="243" y="224"/>
                      <a:pt x="232" y="215"/>
                    </a:cubicBezTo>
                    <a:cubicBezTo>
                      <a:pt x="232" y="203"/>
                      <a:pt x="233" y="190"/>
                      <a:pt x="233" y="176"/>
                    </a:cubicBezTo>
                    <a:cubicBezTo>
                      <a:pt x="196" y="176"/>
                      <a:pt x="155" y="177"/>
                      <a:pt x="113" y="176"/>
                    </a:cubicBezTo>
                    <a:cubicBezTo>
                      <a:pt x="93" y="175"/>
                      <a:pt x="72" y="172"/>
                      <a:pt x="52" y="169"/>
                    </a:cubicBezTo>
                    <a:cubicBezTo>
                      <a:pt x="27" y="165"/>
                      <a:pt x="12" y="150"/>
                      <a:pt x="6" y="126"/>
                    </a:cubicBezTo>
                    <a:cubicBezTo>
                      <a:pt x="0" y="100"/>
                      <a:pt x="10" y="81"/>
                      <a:pt x="29" y="64"/>
                    </a:cubicBezTo>
                    <a:cubicBezTo>
                      <a:pt x="52" y="44"/>
                      <a:pt x="72" y="22"/>
                      <a:pt x="94" y="1"/>
                    </a:cubicBezTo>
                    <a:cubicBezTo>
                      <a:pt x="113" y="0"/>
                      <a:pt x="132" y="0"/>
                      <a:pt x="151" y="0"/>
                    </a:cubicBezTo>
                    <a:cubicBezTo>
                      <a:pt x="150" y="3"/>
                      <a:pt x="149" y="6"/>
                      <a:pt x="147" y="9"/>
                    </a:cubicBezTo>
                    <a:cubicBezTo>
                      <a:pt x="125" y="45"/>
                      <a:pt x="97" y="76"/>
                      <a:pt x="63" y="101"/>
                    </a:cubicBezTo>
                    <a:cubicBezTo>
                      <a:pt x="49" y="110"/>
                      <a:pt x="50" y="111"/>
                      <a:pt x="61" y="121"/>
                    </a:cubicBezTo>
                    <a:close/>
                  </a:path>
                </a:pathLst>
              </a:custGeom>
              <a:solidFill>
                <a:srgbClr val="0506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2">
                <a:extLst>
                  <a:ext uri="{FF2B5EF4-FFF2-40B4-BE49-F238E27FC236}">
                    <a16:creationId xmlns:a16="http://schemas.microsoft.com/office/drawing/2014/main" id="{62AFFECA-5727-4B34-8BF4-90CCD82BF09F}"/>
                  </a:ext>
                </a:extLst>
              </p:cNvPr>
              <p:cNvSpPr>
                <a:spLocks/>
              </p:cNvSpPr>
              <p:nvPr/>
            </p:nvSpPr>
            <p:spPr bwMode="auto">
              <a:xfrm>
                <a:off x="4068763" y="1388268"/>
                <a:ext cx="809625" cy="1181100"/>
              </a:xfrm>
              <a:custGeom>
                <a:avLst/>
                <a:gdLst>
                  <a:gd name="T0" fmla="*/ 51 w 215"/>
                  <a:gd name="T1" fmla="*/ 312 h 313"/>
                  <a:gd name="T2" fmla="*/ 0 w 215"/>
                  <a:gd name="T3" fmla="*/ 313 h 313"/>
                  <a:gd name="T4" fmla="*/ 164 w 215"/>
                  <a:gd name="T5" fmla="*/ 17 h 313"/>
                  <a:gd name="T6" fmla="*/ 201 w 215"/>
                  <a:gd name="T7" fmla="*/ 10 h 313"/>
                  <a:gd name="T8" fmla="*/ 199 w 215"/>
                  <a:gd name="T9" fmla="*/ 50 h 313"/>
                  <a:gd name="T10" fmla="*/ 80 w 215"/>
                  <a:gd name="T11" fmla="*/ 224 h 313"/>
                  <a:gd name="T12" fmla="*/ 51 w 215"/>
                  <a:gd name="T13" fmla="*/ 312 h 313"/>
                </a:gdLst>
                <a:ahLst/>
                <a:cxnLst>
                  <a:cxn ang="0">
                    <a:pos x="T0" y="T1"/>
                  </a:cxn>
                  <a:cxn ang="0">
                    <a:pos x="T2" y="T3"/>
                  </a:cxn>
                  <a:cxn ang="0">
                    <a:pos x="T4" y="T5"/>
                  </a:cxn>
                  <a:cxn ang="0">
                    <a:pos x="T6" y="T7"/>
                  </a:cxn>
                  <a:cxn ang="0">
                    <a:pos x="T8" y="T9"/>
                  </a:cxn>
                  <a:cxn ang="0">
                    <a:pos x="T10" y="T11"/>
                  </a:cxn>
                  <a:cxn ang="0">
                    <a:pos x="T12" y="T13"/>
                  </a:cxn>
                </a:cxnLst>
                <a:rect l="0" t="0" r="r" b="b"/>
                <a:pathLst>
                  <a:path w="215" h="313">
                    <a:moveTo>
                      <a:pt x="51" y="312"/>
                    </a:moveTo>
                    <a:cubicBezTo>
                      <a:pt x="34" y="312"/>
                      <a:pt x="17" y="312"/>
                      <a:pt x="0" y="313"/>
                    </a:cubicBezTo>
                    <a:cubicBezTo>
                      <a:pt x="26" y="199"/>
                      <a:pt x="81" y="100"/>
                      <a:pt x="164" y="17"/>
                    </a:cubicBezTo>
                    <a:cubicBezTo>
                      <a:pt x="175" y="6"/>
                      <a:pt x="187" y="0"/>
                      <a:pt x="201" y="10"/>
                    </a:cubicBezTo>
                    <a:cubicBezTo>
                      <a:pt x="215" y="19"/>
                      <a:pt x="214" y="35"/>
                      <a:pt x="199" y="50"/>
                    </a:cubicBezTo>
                    <a:cubicBezTo>
                      <a:pt x="149" y="101"/>
                      <a:pt x="108" y="158"/>
                      <a:pt x="80" y="224"/>
                    </a:cubicBezTo>
                    <a:cubicBezTo>
                      <a:pt x="69" y="252"/>
                      <a:pt x="61" y="282"/>
                      <a:pt x="51" y="312"/>
                    </a:cubicBezTo>
                    <a:close/>
                  </a:path>
                </a:pathLst>
              </a:custGeom>
              <a:solidFill>
                <a:srgbClr val="040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3">
                <a:extLst>
                  <a:ext uri="{FF2B5EF4-FFF2-40B4-BE49-F238E27FC236}">
                    <a16:creationId xmlns:a16="http://schemas.microsoft.com/office/drawing/2014/main" id="{5F16CCF6-795F-421E-8640-D349B9558147}"/>
                  </a:ext>
                </a:extLst>
              </p:cNvPr>
              <p:cNvSpPr>
                <a:spLocks/>
              </p:cNvSpPr>
              <p:nvPr/>
            </p:nvSpPr>
            <p:spPr bwMode="auto">
              <a:xfrm>
                <a:off x="6142038" y="5023643"/>
                <a:ext cx="960438" cy="354013"/>
              </a:xfrm>
              <a:custGeom>
                <a:avLst/>
                <a:gdLst>
                  <a:gd name="T0" fmla="*/ 0 w 255"/>
                  <a:gd name="T1" fmla="*/ 71 h 94"/>
                  <a:gd name="T2" fmla="*/ 28 w 255"/>
                  <a:gd name="T3" fmla="*/ 44 h 94"/>
                  <a:gd name="T4" fmla="*/ 217 w 255"/>
                  <a:gd name="T5" fmla="*/ 6 h 94"/>
                  <a:gd name="T6" fmla="*/ 253 w 255"/>
                  <a:gd name="T7" fmla="*/ 20 h 94"/>
                  <a:gd name="T8" fmla="*/ 229 w 255"/>
                  <a:gd name="T9" fmla="*/ 53 h 94"/>
                  <a:gd name="T10" fmla="*/ 33 w 255"/>
                  <a:gd name="T11" fmla="*/ 92 h 94"/>
                  <a:gd name="T12" fmla="*/ 0 w 255"/>
                  <a:gd name="T13" fmla="*/ 71 h 94"/>
                </a:gdLst>
                <a:ahLst/>
                <a:cxnLst>
                  <a:cxn ang="0">
                    <a:pos x="T0" y="T1"/>
                  </a:cxn>
                  <a:cxn ang="0">
                    <a:pos x="T2" y="T3"/>
                  </a:cxn>
                  <a:cxn ang="0">
                    <a:pos x="T4" y="T5"/>
                  </a:cxn>
                  <a:cxn ang="0">
                    <a:pos x="T6" y="T7"/>
                  </a:cxn>
                  <a:cxn ang="0">
                    <a:pos x="T8" y="T9"/>
                  </a:cxn>
                  <a:cxn ang="0">
                    <a:pos x="T10" y="T11"/>
                  </a:cxn>
                  <a:cxn ang="0">
                    <a:pos x="T12" y="T13"/>
                  </a:cxn>
                </a:cxnLst>
                <a:rect l="0" t="0" r="r" b="b"/>
                <a:pathLst>
                  <a:path w="255" h="94">
                    <a:moveTo>
                      <a:pt x="0" y="71"/>
                    </a:moveTo>
                    <a:cubicBezTo>
                      <a:pt x="1" y="54"/>
                      <a:pt x="11" y="46"/>
                      <a:pt x="28" y="44"/>
                    </a:cubicBezTo>
                    <a:cubicBezTo>
                      <a:pt x="92" y="38"/>
                      <a:pt x="156" y="28"/>
                      <a:pt x="217" y="6"/>
                    </a:cubicBezTo>
                    <a:cubicBezTo>
                      <a:pt x="233" y="0"/>
                      <a:pt x="245" y="6"/>
                      <a:pt x="253" y="20"/>
                    </a:cubicBezTo>
                    <a:cubicBezTo>
                      <a:pt x="255" y="38"/>
                      <a:pt x="246" y="47"/>
                      <a:pt x="229" y="53"/>
                    </a:cubicBezTo>
                    <a:cubicBezTo>
                      <a:pt x="165" y="75"/>
                      <a:pt x="99" y="85"/>
                      <a:pt x="33" y="92"/>
                    </a:cubicBezTo>
                    <a:cubicBezTo>
                      <a:pt x="15" y="94"/>
                      <a:pt x="5" y="88"/>
                      <a:pt x="0" y="71"/>
                    </a:cubicBezTo>
                    <a:close/>
                  </a:path>
                </a:pathLst>
              </a:custGeom>
              <a:solidFill>
                <a:srgbClr val="0506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6">
                <a:extLst>
                  <a:ext uri="{FF2B5EF4-FFF2-40B4-BE49-F238E27FC236}">
                    <a16:creationId xmlns:a16="http://schemas.microsoft.com/office/drawing/2014/main" id="{3DB7CE71-26EE-405D-9F2D-42A5A4D05BD7}"/>
                  </a:ext>
                </a:extLst>
              </p:cNvPr>
              <p:cNvSpPr>
                <a:spLocks/>
              </p:cNvSpPr>
              <p:nvPr/>
            </p:nvSpPr>
            <p:spPr bwMode="auto">
              <a:xfrm>
                <a:off x="7167563" y="4842668"/>
                <a:ext cx="274638" cy="268288"/>
              </a:xfrm>
              <a:custGeom>
                <a:avLst/>
                <a:gdLst>
                  <a:gd name="T0" fmla="*/ 11 w 73"/>
                  <a:gd name="T1" fmla="*/ 58 h 71"/>
                  <a:gd name="T2" fmla="*/ 28 w 73"/>
                  <a:gd name="T3" fmla="*/ 12 h 71"/>
                  <a:gd name="T4" fmla="*/ 73 w 73"/>
                  <a:gd name="T5" fmla="*/ 20 h 71"/>
                  <a:gd name="T6" fmla="*/ 11 w 73"/>
                  <a:gd name="T7" fmla="*/ 58 h 71"/>
                </a:gdLst>
                <a:ahLst/>
                <a:cxnLst>
                  <a:cxn ang="0">
                    <a:pos x="T0" y="T1"/>
                  </a:cxn>
                  <a:cxn ang="0">
                    <a:pos x="T2" y="T3"/>
                  </a:cxn>
                  <a:cxn ang="0">
                    <a:pos x="T4" y="T5"/>
                  </a:cxn>
                  <a:cxn ang="0">
                    <a:pos x="T6" y="T7"/>
                  </a:cxn>
                </a:cxnLst>
                <a:rect l="0" t="0" r="r" b="b"/>
                <a:pathLst>
                  <a:path w="73" h="71">
                    <a:moveTo>
                      <a:pt x="11" y="58"/>
                    </a:moveTo>
                    <a:cubicBezTo>
                      <a:pt x="0" y="34"/>
                      <a:pt x="3" y="27"/>
                      <a:pt x="28" y="12"/>
                    </a:cubicBezTo>
                    <a:cubicBezTo>
                      <a:pt x="50" y="0"/>
                      <a:pt x="58" y="1"/>
                      <a:pt x="73" y="20"/>
                    </a:cubicBezTo>
                    <a:cubicBezTo>
                      <a:pt x="72" y="52"/>
                      <a:pt x="40" y="71"/>
                      <a:pt x="11" y="58"/>
                    </a:cubicBezTo>
                    <a:close/>
                  </a:path>
                </a:pathLst>
              </a:custGeom>
              <a:solidFill>
                <a:srgbClr val="0708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7">
                <a:extLst>
                  <a:ext uri="{FF2B5EF4-FFF2-40B4-BE49-F238E27FC236}">
                    <a16:creationId xmlns:a16="http://schemas.microsoft.com/office/drawing/2014/main" id="{B90DE827-3DA8-41BF-A07A-383BF43B8299}"/>
                  </a:ext>
                </a:extLst>
              </p:cNvPr>
              <p:cNvSpPr>
                <a:spLocks/>
              </p:cNvSpPr>
              <p:nvPr/>
            </p:nvSpPr>
            <p:spPr bwMode="auto">
              <a:xfrm>
                <a:off x="4987925" y="1132681"/>
                <a:ext cx="234950" cy="206375"/>
              </a:xfrm>
              <a:custGeom>
                <a:avLst/>
                <a:gdLst>
                  <a:gd name="T0" fmla="*/ 24 w 62"/>
                  <a:gd name="T1" fmla="*/ 55 h 55"/>
                  <a:gd name="T2" fmla="*/ 1 w 62"/>
                  <a:gd name="T3" fmla="*/ 32 h 55"/>
                  <a:gd name="T4" fmla="*/ 36 w 62"/>
                  <a:gd name="T5" fmla="*/ 0 h 55"/>
                  <a:gd name="T6" fmla="*/ 61 w 62"/>
                  <a:gd name="T7" fmla="*/ 23 h 55"/>
                  <a:gd name="T8" fmla="*/ 24 w 62"/>
                  <a:gd name="T9" fmla="*/ 55 h 55"/>
                </a:gdLst>
                <a:ahLst/>
                <a:cxnLst>
                  <a:cxn ang="0">
                    <a:pos x="T0" y="T1"/>
                  </a:cxn>
                  <a:cxn ang="0">
                    <a:pos x="T2" y="T3"/>
                  </a:cxn>
                  <a:cxn ang="0">
                    <a:pos x="T4" y="T5"/>
                  </a:cxn>
                  <a:cxn ang="0">
                    <a:pos x="T6" y="T7"/>
                  </a:cxn>
                  <a:cxn ang="0">
                    <a:pos x="T8" y="T9"/>
                  </a:cxn>
                </a:cxnLst>
                <a:rect l="0" t="0" r="r" b="b"/>
                <a:pathLst>
                  <a:path w="62" h="55">
                    <a:moveTo>
                      <a:pt x="24" y="55"/>
                    </a:moveTo>
                    <a:cubicBezTo>
                      <a:pt x="11" y="54"/>
                      <a:pt x="2" y="46"/>
                      <a:pt x="1" y="32"/>
                    </a:cubicBezTo>
                    <a:cubicBezTo>
                      <a:pt x="0" y="18"/>
                      <a:pt x="20" y="0"/>
                      <a:pt x="36" y="0"/>
                    </a:cubicBezTo>
                    <a:cubicBezTo>
                      <a:pt x="52" y="0"/>
                      <a:pt x="59" y="9"/>
                      <a:pt x="61" y="23"/>
                    </a:cubicBezTo>
                    <a:cubicBezTo>
                      <a:pt x="62" y="37"/>
                      <a:pt x="41" y="55"/>
                      <a:pt x="24" y="55"/>
                    </a:cubicBezTo>
                    <a:close/>
                  </a:path>
                </a:pathLst>
              </a:custGeom>
              <a:solidFill>
                <a:srgbClr val="060A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8">
                <a:extLst>
                  <a:ext uri="{FF2B5EF4-FFF2-40B4-BE49-F238E27FC236}">
                    <a16:creationId xmlns:a16="http://schemas.microsoft.com/office/drawing/2014/main" id="{50D9CA55-7106-4493-B5FB-4CE8800FDA26}"/>
                  </a:ext>
                </a:extLst>
              </p:cNvPr>
              <p:cNvSpPr>
                <a:spLocks/>
              </p:cNvSpPr>
              <p:nvPr/>
            </p:nvSpPr>
            <p:spPr bwMode="auto">
              <a:xfrm>
                <a:off x="4710113" y="2188368"/>
                <a:ext cx="993775" cy="1311275"/>
              </a:xfrm>
              <a:custGeom>
                <a:avLst/>
                <a:gdLst>
                  <a:gd name="T0" fmla="*/ 111 w 264"/>
                  <a:gd name="T1" fmla="*/ 0 h 348"/>
                  <a:gd name="T2" fmla="*/ 251 w 264"/>
                  <a:gd name="T3" fmla="*/ 54 h 348"/>
                  <a:gd name="T4" fmla="*/ 257 w 264"/>
                  <a:gd name="T5" fmla="*/ 86 h 348"/>
                  <a:gd name="T6" fmla="*/ 221 w 264"/>
                  <a:gd name="T7" fmla="*/ 93 h 348"/>
                  <a:gd name="T8" fmla="*/ 121 w 264"/>
                  <a:gd name="T9" fmla="*/ 51 h 348"/>
                  <a:gd name="T10" fmla="*/ 113 w 264"/>
                  <a:gd name="T11" fmla="*/ 49 h 348"/>
                  <a:gd name="T12" fmla="*/ 69 w 264"/>
                  <a:gd name="T13" fmla="*/ 103 h 348"/>
                  <a:gd name="T14" fmla="*/ 182 w 264"/>
                  <a:gd name="T15" fmla="*/ 269 h 348"/>
                  <a:gd name="T16" fmla="*/ 212 w 264"/>
                  <a:gd name="T17" fmla="*/ 304 h 348"/>
                  <a:gd name="T18" fmla="*/ 210 w 264"/>
                  <a:gd name="T19" fmla="*/ 338 h 348"/>
                  <a:gd name="T20" fmla="*/ 177 w 264"/>
                  <a:gd name="T21" fmla="*/ 336 h 348"/>
                  <a:gd name="T22" fmla="*/ 28 w 264"/>
                  <a:gd name="T23" fmla="*/ 130 h 348"/>
                  <a:gd name="T24" fmla="*/ 20 w 264"/>
                  <a:gd name="T25" fmla="*/ 108 h 348"/>
                  <a:gd name="T26" fmla="*/ 111 w 264"/>
                  <a:gd name="T2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4" h="348">
                    <a:moveTo>
                      <a:pt x="111" y="0"/>
                    </a:moveTo>
                    <a:cubicBezTo>
                      <a:pt x="156" y="3"/>
                      <a:pt x="205" y="25"/>
                      <a:pt x="251" y="54"/>
                    </a:cubicBezTo>
                    <a:cubicBezTo>
                      <a:pt x="262" y="62"/>
                      <a:pt x="264" y="74"/>
                      <a:pt x="257" y="86"/>
                    </a:cubicBezTo>
                    <a:cubicBezTo>
                      <a:pt x="248" y="100"/>
                      <a:pt x="235" y="99"/>
                      <a:pt x="221" y="93"/>
                    </a:cubicBezTo>
                    <a:cubicBezTo>
                      <a:pt x="188" y="78"/>
                      <a:pt x="155" y="65"/>
                      <a:pt x="121" y="51"/>
                    </a:cubicBezTo>
                    <a:cubicBezTo>
                      <a:pt x="119" y="50"/>
                      <a:pt x="116" y="49"/>
                      <a:pt x="113" y="49"/>
                    </a:cubicBezTo>
                    <a:cubicBezTo>
                      <a:pt x="69" y="42"/>
                      <a:pt x="53" y="62"/>
                      <a:pt x="69" y="103"/>
                    </a:cubicBezTo>
                    <a:cubicBezTo>
                      <a:pt x="95" y="166"/>
                      <a:pt x="139" y="218"/>
                      <a:pt x="182" y="269"/>
                    </a:cubicBezTo>
                    <a:cubicBezTo>
                      <a:pt x="191" y="281"/>
                      <a:pt x="202" y="292"/>
                      <a:pt x="212" y="304"/>
                    </a:cubicBezTo>
                    <a:cubicBezTo>
                      <a:pt x="221" y="315"/>
                      <a:pt x="221" y="328"/>
                      <a:pt x="210" y="338"/>
                    </a:cubicBezTo>
                    <a:cubicBezTo>
                      <a:pt x="199" y="348"/>
                      <a:pt x="186" y="347"/>
                      <a:pt x="177" y="336"/>
                    </a:cubicBezTo>
                    <a:cubicBezTo>
                      <a:pt x="119" y="273"/>
                      <a:pt x="64" y="208"/>
                      <a:pt x="28" y="130"/>
                    </a:cubicBezTo>
                    <a:cubicBezTo>
                      <a:pt x="25" y="123"/>
                      <a:pt x="22" y="115"/>
                      <a:pt x="20" y="108"/>
                    </a:cubicBezTo>
                    <a:cubicBezTo>
                      <a:pt x="0" y="43"/>
                      <a:pt x="33" y="0"/>
                      <a:pt x="111" y="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30">
                <a:extLst>
                  <a:ext uri="{FF2B5EF4-FFF2-40B4-BE49-F238E27FC236}">
                    <a16:creationId xmlns:a16="http://schemas.microsoft.com/office/drawing/2014/main" id="{BDFE9A47-F112-470D-9C5C-1E048CA1303E}"/>
                  </a:ext>
                </a:extLst>
              </p:cNvPr>
              <p:cNvSpPr>
                <a:spLocks/>
              </p:cNvSpPr>
              <p:nvPr/>
            </p:nvSpPr>
            <p:spPr bwMode="auto">
              <a:xfrm>
                <a:off x="6553200" y="2950368"/>
                <a:ext cx="285750" cy="285750"/>
              </a:xfrm>
              <a:custGeom>
                <a:avLst/>
                <a:gdLst>
                  <a:gd name="T0" fmla="*/ 0 w 76"/>
                  <a:gd name="T1" fmla="*/ 39 h 76"/>
                  <a:gd name="T2" fmla="*/ 37 w 76"/>
                  <a:gd name="T3" fmla="*/ 0 h 76"/>
                  <a:gd name="T4" fmla="*/ 75 w 76"/>
                  <a:gd name="T5" fmla="*/ 37 h 76"/>
                  <a:gd name="T6" fmla="*/ 38 w 76"/>
                  <a:gd name="T7" fmla="*/ 76 h 76"/>
                  <a:gd name="T8" fmla="*/ 0 w 76"/>
                  <a:gd name="T9" fmla="*/ 39 h 76"/>
                </a:gdLst>
                <a:ahLst/>
                <a:cxnLst>
                  <a:cxn ang="0">
                    <a:pos x="T0" y="T1"/>
                  </a:cxn>
                  <a:cxn ang="0">
                    <a:pos x="T2" y="T3"/>
                  </a:cxn>
                  <a:cxn ang="0">
                    <a:pos x="T4" y="T5"/>
                  </a:cxn>
                  <a:cxn ang="0">
                    <a:pos x="T6" y="T7"/>
                  </a:cxn>
                  <a:cxn ang="0">
                    <a:pos x="T8" y="T9"/>
                  </a:cxn>
                </a:cxnLst>
                <a:rect l="0" t="0" r="r" b="b"/>
                <a:pathLst>
                  <a:path w="76" h="76">
                    <a:moveTo>
                      <a:pt x="0" y="39"/>
                    </a:moveTo>
                    <a:cubicBezTo>
                      <a:pt x="0" y="17"/>
                      <a:pt x="15" y="0"/>
                      <a:pt x="37" y="0"/>
                    </a:cubicBezTo>
                    <a:cubicBezTo>
                      <a:pt x="58" y="0"/>
                      <a:pt x="75" y="16"/>
                      <a:pt x="75" y="37"/>
                    </a:cubicBezTo>
                    <a:cubicBezTo>
                      <a:pt x="76" y="58"/>
                      <a:pt x="59" y="76"/>
                      <a:pt x="38" y="76"/>
                    </a:cubicBezTo>
                    <a:cubicBezTo>
                      <a:pt x="17" y="76"/>
                      <a:pt x="0" y="60"/>
                      <a:pt x="0" y="39"/>
                    </a:cubicBezTo>
                    <a:close/>
                  </a:path>
                </a:pathLst>
              </a:custGeom>
              <a:solidFill>
                <a:srgbClr val="0808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31">
                <a:extLst>
                  <a:ext uri="{FF2B5EF4-FFF2-40B4-BE49-F238E27FC236}">
                    <a16:creationId xmlns:a16="http://schemas.microsoft.com/office/drawing/2014/main" id="{41C44C33-9C3D-4FF9-ACF8-032D8B431E2E}"/>
                  </a:ext>
                </a:extLst>
              </p:cNvPr>
              <p:cNvSpPr>
                <a:spLocks/>
              </p:cNvSpPr>
              <p:nvPr/>
            </p:nvSpPr>
            <p:spPr bwMode="auto">
              <a:xfrm>
                <a:off x="7546975" y="2950368"/>
                <a:ext cx="287338" cy="285750"/>
              </a:xfrm>
              <a:custGeom>
                <a:avLst/>
                <a:gdLst>
                  <a:gd name="T0" fmla="*/ 0 w 76"/>
                  <a:gd name="T1" fmla="*/ 38 h 76"/>
                  <a:gd name="T2" fmla="*/ 38 w 76"/>
                  <a:gd name="T3" fmla="*/ 0 h 76"/>
                  <a:gd name="T4" fmla="*/ 75 w 76"/>
                  <a:gd name="T5" fmla="*/ 38 h 76"/>
                  <a:gd name="T6" fmla="*/ 37 w 76"/>
                  <a:gd name="T7" fmla="*/ 76 h 76"/>
                  <a:gd name="T8" fmla="*/ 0 w 76"/>
                  <a:gd name="T9" fmla="*/ 38 h 76"/>
                </a:gdLst>
                <a:ahLst/>
                <a:cxnLst>
                  <a:cxn ang="0">
                    <a:pos x="T0" y="T1"/>
                  </a:cxn>
                  <a:cxn ang="0">
                    <a:pos x="T2" y="T3"/>
                  </a:cxn>
                  <a:cxn ang="0">
                    <a:pos x="T4" y="T5"/>
                  </a:cxn>
                  <a:cxn ang="0">
                    <a:pos x="T6" y="T7"/>
                  </a:cxn>
                  <a:cxn ang="0">
                    <a:pos x="T8" y="T9"/>
                  </a:cxn>
                </a:cxnLst>
                <a:rect l="0" t="0" r="r" b="b"/>
                <a:pathLst>
                  <a:path w="76" h="76">
                    <a:moveTo>
                      <a:pt x="0" y="38"/>
                    </a:moveTo>
                    <a:cubicBezTo>
                      <a:pt x="0" y="16"/>
                      <a:pt x="17" y="0"/>
                      <a:pt x="38" y="0"/>
                    </a:cubicBezTo>
                    <a:cubicBezTo>
                      <a:pt x="59" y="0"/>
                      <a:pt x="76" y="18"/>
                      <a:pt x="75" y="38"/>
                    </a:cubicBezTo>
                    <a:cubicBezTo>
                      <a:pt x="75" y="59"/>
                      <a:pt x="58" y="76"/>
                      <a:pt x="37" y="76"/>
                    </a:cubicBezTo>
                    <a:cubicBezTo>
                      <a:pt x="15" y="76"/>
                      <a:pt x="0" y="59"/>
                      <a:pt x="0" y="38"/>
                    </a:cubicBezTo>
                    <a:close/>
                  </a:path>
                </a:pathLst>
              </a:custGeom>
              <a:solidFill>
                <a:srgbClr val="0707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33">
                <a:extLst>
                  <a:ext uri="{FF2B5EF4-FFF2-40B4-BE49-F238E27FC236}">
                    <a16:creationId xmlns:a16="http://schemas.microsoft.com/office/drawing/2014/main" id="{0C9AFDE8-4B26-4CD2-A4A1-4815128671BB}"/>
                  </a:ext>
                </a:extLst>
              </p:cNvPr>
              <p:cNvSpPr>
                <a:spLocks/>
              </p:cNvSpPr>
              <p:nvPr/>
            </p:nvSpPr>
            <p:spPr bwMode="auto">
              <a:xfrm>
                <a:off x="7486650" y="1385093"/>
                <a:ext cx="53975" cy="33338"/>
              </a:xfrm>
              <a:custGeom>
                <a:avLst/>
                <a:gdLst>
                  <a:gd name="T0" fmla="*/ 0 w 14"/>
                  <a:gd name="T1" fmla="*/ 0 h 9"/>
                  <a:gd name="T2" fmla="*/ 14 w 14"/>
                  <a:gd name="T3" fmla="*/ 9 h 9"/>
                  <a:gd name="T4" fmla="*/ 0 w 14"/>
                  <a:gd name="T5" fmla="*/ 0 h 9"/>
                </a:gdLst>
                <a:ahLst/>
                <a:cxnLst>
                  <a:cxn ang="0">
                    <a:pos x="T0" y="T1"/>
                  </a:cxn>
                  <a:cxn ang="0">
                    <a:pos x="T2" y="T3"/>
                  </a:cxn>
                  <a:cxn ang="0">
                    <a:pos x="T4" y="T5"/>
                  </a:cxn>
                </a:cxnLst>
                <a:rect l="0" t="0" r="r" b="b"/>
                <a:pathLst>
                  <a:path w="14" h="9">
                    <a:moveTo>
                      <a:pt x="0" y="0"/>
                    </a:moveTo>
                    <a:cubicBezTo>
                      <a:pt x="5" y="3"/>
                      <a:pt x="9" y="6"/>
                      <a:pt x="14" y="9"/>
                    </a:cubicBezTo>
                    <a:cubicBezTo>
                      <a:pt x="9" y="6"/>
                      <a:pt x="5" y="3"/>
                      <a:pt x="0" y="0"/>
                    </a:cubicBezTo>
                    <a:close/>
                  </a:path>
                </a:pathLst>
              </a:custGeom>
              <a:solidFill>
                <a:srgbClr val="48B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34">
                <a:extLst>
                  <a:ext uri="{FF2B5EF4-FFF2-40B4-BE49-F238E27FC236}">
                    <a16:creationId xmlns:a16="http://schemas.microsoft.com/office/drawing/2014/main" id="{84F7F715-E609-4915-B9AC-9A97E7AE4FF5}"/>
                  </a:ext>
                </a:extLst>
              </p:cNvPr>
              <p:cNvSpPr>
                <a:spLocks/>
              </p:cNvSpPr>
              <p:nvPr/>
            </p:nvSpPr>
            <p:spPr bwMode="auto">
              <a:xfrm>
                <a:off x="8602663" y="2369343"/>
                <a:ext cx="377825" cy="611188"/>
              </a:xfrm>
              <a:custGeom>
                <a:avLst/>
                <a:gdLst>
                  <a:gd name="T0" fmla="*/ 0 w 100"/>
                  <a:gd name="T1" fmla="*/ 13 h 162"/>
                  <a:gd name="T2" fmla="*/ 60 w 100"/>
                  <a:gd name="T3" fmla="*/ 1 h 162"/>
                  <a:gd name="T4" fmla="*/ 90 w 100"/>
                  <a:gd name="T5" fmla="*/ 43 h 162"/>
                  <a:gd name="T6" fmla="*/ 21 w 100"/>
                  <a:gd name="T7" fmla="*/ 162 h 162"/>
                  <a:gd name="T8" fmla="*/ 12 w 100"/>
                  <a:gd name="T9" fmla="*/ 85 h 162"/>
                  <a:gd name="T10" fmla="*/ 0 w 100"/>
                  <a:gd name="T11" fmla="*/ 13 h 162"/>
                </a:gdLst>
                <a:ahLst/>
                <a:cxnLst>
                  <a:cxn ang="0">
                    <a:pos x="T0" y="T1"/>
                  </a:cxn>
                  <a:cxn ang="0">
                    <a:pos x="T2" y="T3"/>
                  </a:cxn>
                  <a:cxn ang="0">
                    <a:pos x="T4" y="T5"/>
                  </a:cxn>
                  <a:cxn ang="0">
                    <a:pos x="T6" y="T7"/>
                  </a:cxn>
                  <a:cxn ang="0">
                    <a:pos x="T8" y="T9"/>
                  </a:cxn>
                  <a:cxn ang="0">
                    <a:pos x="T10" y="T11"/>
                  </a:cxn>
                </a:cxnLst>
                <a:rect l="0" t="0" r="r" b="b"/>
                <a:pathLst>
                  <a:path w="100" h="162">
                    <a:moveTo>
                      <a:pt x="0" y="13"/>
                    </a:moveTo>
                    <a:cubicBezTo>
                      <a:pt x="20" y="9"/>
                      <a:pt x="40" y="2"/>
                      <a:pt x="60" y="1"/>
                    </a:cubicBezTo>
                    <a:cubicBezTo>
                      <a:pt x="89" y="0"/>
                      <a:pt x="100" y="16"/>
                      <a:pt x="90" y="43"/>
                    </a:cubicBezTo>
                    <a:cubicBezTo>
                      <a:pt x="76" y="88"/>
                      <a:pt x="50" y="126"/>
                      <a:pt x="21" y="162"/>
                    </a:cubicBezTo>
                    <a:cubicBezTo>
                      <a:pt x="18" y="137"/>
                      <a:pt x="16" y="111"/>
                      <a:pt x="12" y="85"/>
                    </a:cubicBezTo>
                    <a:cubicBezTo>
                      <a:pt x="9" y="61"/>
                      <a:pt x="4" y="37"/>
                      <a:pt x="0" y="13"/>
                    </a:cubicBez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19" name="Freeform 372">
                <a:extLst>
                  <a:ext uri="{FF2B5EF4-FFF2-40B4-BE49-F238E27FC236}">
                    <a16:creationId xmlns:a16="http://schemas.microsoft.com/office/drawing/2014/main" id="{C3D7555A-8DC0-4FB7-9DCB-D74DA61C30D6}"/>
                  </a:ext>
                </a:extLst>
              </p:cNvPr>
              <p:cNvSpPr>
                <a:spLocks noEditPoints="1"/>
              </p:cNvSpPr>
              <p:nvPr/>
            </p:nvSpPr>
            <p:spPr bwMode="auto">
              <a:xfrm>
                <a:off x="6943425" y="3282950"/>
                <a:ext cx="549575" cy="273049"/>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379">
                <a:extLst>
                  <a:ext uri="{FF2B5EF4-FFF2-40B4-BE49-F238E27FC236}">
                    <a16:creationId xmlns:a16="http://schemas.microsoft.com/office/drawing/2014/main" id="{B87BB7F8-4D5E-4B35-9BAC-D62C6B4C387C}"/>
                  </a:ext>
                </a:extLst>
              </p:cNvPr>
              <p:cNvSpPr>
                <a:spLocks/>
              </p:cNvSpPr>
              <p:nvPr/>
            </p:nvSpPr>
            <p:spPr bwMode="auto">
              <a:xfrm>
                <a:off x="7106624" y="3396456"/>
                <a:ext cx="213952" cy="107833"/>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E57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22" name="Freeform 105">
                <a:extLst>
                  <a:ext uri="{FF2B5EF4-FFF2-40B4-BE49-F238E27FC236}">
                    <a16:creationId xmlns:a16="http://schemas.microsoft.com/office/drawing/2014/main" id="{0D21927B-EC7A-4F89-9310-BF4B2D9E6FB9}"/>
                  </a:ext>
                </a:extLst>
              </p:cNvPr>
              <p:cNvSpPr>
                <a:spLocks/>
              </p:cNvSpPr>
              <p:nvPr/>
            </p:nvSpPr>
            <p:spPr bwMode="auto">
              <a:xfrm>
                <a:off x="8480426" y="2412207"/>
                <a:ext cx="203200" cy="738188"/>
              </a:xfrm>
              <a:custGeom>
                <a:avLst/>
                <a:gdLst>
                  <a:gd name="T0" fmla="*/ 33 w 54"/>
                  <a:gd name="T1" fmla="*/ 0 h 196"/>
                  <a:gd name="T2" fmla="*/ 45 w 54"/>
                  <a:gd name="T3" fmla="*/ 72 h 196"/>
                  <a:gd name="T4" fmla="*/ 54 w 54"/>
                  <a:gd name="T5" fmla="*/ 149 h 196"/>
                  <a:gd name="T6" fmla="*/ 19 w 54"/>
                  <a:gd name="T7" fmla="*/ 196 h 196"/>
                  <a:gd name="T8" fmla="*/ 0 w 54"/>
                  <a:gd name="T9" fmla="*/ 14 h 196"/>
                  <a:gd name="T10" fmla="*/ 33 w 54"/>
                  <a:gd name="T11" fmla="*/ 0 h 196"/>
                </a:gdLst>
                <a:ahLst/>
                <a:cxnLst>
                  <a:cxn ang="0">
                    <a:pos x="T0" y="T1"/>
                  </a:cxn>
                  <a:cxn ang="0">
                    <a:pos x="T2" y="T3"/>
                  </a:cxn>
                  <a:cxn ang="0">
                    <a:pos x="T4" y="T5"/>
                  </a:cxn>
                  <a:cxn ang="0">
                    <a:pos x="T6" y="T7"/>
                  </a:cxn>
                  <a:cxn ang="0">
                    <a:pos x="T8" y="T9"/>
                  </a:cxn>
                  <a:cxn ang="0">
                    <a:pos x="T10" y="T11"/>
                  </a:cxn>
                </a:cxnLst>
                <a:rect l="0" t="0" r="r" b="b"/>
                <a:pathLst>
                  <a:path w="54" h="196">
                    <a:moveTo>
                      <a:pt x="33" y="0"/>
                    </a:moveTo>
                    <a:cubicBezTo>
                      <a:pt x="37" y="24"/>
                      <a:pt x="42" y="48"/>
                      <a:pt x="45" y="72"/>
                    </a:cubicBezTo>
                    <a:cubicBezTo>
                      <a:pt x="49" y="98"/>
                      <a:pt x="51" y="124"/>
                      <a:pt x="54" y="149"/>
                    </a:cubicBezTo>
                    <a:cubicBezTo>
                      <a:pt x="42" y="165"/>
                      <a:pt x="31" y="180"/>
                      <a:pt x="19" y="196"/>
                    </a:cubicBezTo>
                    <a:cubicBezTo>
                      <a:pt x="13" y="135"/>
                      <a:pt x="7" y="77"/>
                      <a:pt x="0" y="14"/>
                    </a:cubicBezTo>
                    <a:cubicBezTo>
                      <a:pt x="8" y="11"/>
                      <a:pt x="21" y="5"/>
                      <a:pt x="33" y="0"/>
                    </a:cubicBez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8" name="椭圆 7">
            <a:extLst>
              <a:ext uri="{FF2B5EF4-FFF2-40B4-BE49-F238E27FC236}">
                <a16:creationId xmlns:a16="http://schemas.microsoft.com/office/drawing/2014/main" id="{7A002C33-DD87-4148-9800-DC75BD19B249}"/>
              </a:ext>
            </a:extLst>
          </p:cNvPr>
          <p:cNvSpPr/>
          <p:nvPr/>
        </p:nvSpPr>
        <p:spPr>
          <a:xfrm>
            <a:off x="1158373" y="5208271"/>
            <a:ext cx="2870200" cy="266700"/>
          </a:xfrm>
          <a:prstGeom prst="ellipse">
            <a:avLst/>
          </a:prstGeom>
          <a:solidFill>
            <a:srgbClr val="2481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椭圆 239">
            <a:extLst>
              <a:ext uri="{FF2B5EF4-FFF2-40B4-BE49-F238E27FC236}">
                <a16:creationId xmlns:a16="http://schemas.microsoft.com/office/drawing/2014/main" id="{B8B7C8D9-3117-45BF-ACA2-43C5A64CEF36}"/>
              </a:ext>
            </a:extLst>
          </p:cNvPr>
          <p:cNvSpPr/>
          <p:nvPr/>
        </p:nvSpPr>
        <p:spPr>
          <a:xfrm>
            <a:off x="4165638" y="4850884"/>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241" name="组合 240">
            <a:extLst>
              <a:ext uri="{FF2B5EF4-FFF2-40B4-BE49-F238E27FC236}">
                <a16:creationId xmlns:a16="http://schemas.microsoft.com/office/drawing/2014/main" id="{C598D921-708D-4DE0-A373-4208FAC547E0}"/>
              </a:ext>
            </a:extLst>
          </p:cNvPr>
          <p:cNvGrpSpPr/>
          <p:nvPr/>
        </p:nvGrpSpPr>
        <p:grpSpPr>
          <a:xfrm>
            <a:off x="3218056" y="2021715"/>
            <a:ext cx="179824" cy="179824"/>
            <a:chOff x="1346975" y="1802834"/>
            <a:chExt cx="251460" cy="251460"/>
          </a:xfrm>
        </p:grpSpPr>
        <p:cxnSp>
          <p:nvCxnSpPr>
            <p:cNvPr id="242" name="直接连接符 241">
              <a:extLst>
                <a:ext uri="{FF2B5EF4-FFF2-40B4-BE49-F238E27FC236}">
                  <a16:creationId xmlns:a16="http://schemas.microsoft.com/office/drawing/2014/main" id="{C65F07AC-68B4-468F-82E3-F069F3ED158D}"/>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43" name="直接连接符 242">
              <a:extLst>
                <a:ext uri="{FF2B5EF4-FFF2-40B4-BE49-F238E27FC236}">
                  <a16:creationId xmlns:a16="http://schemas.microsoft.com/office/drawing/2014/main" id="{82C47E0E-B3A2-4AA8-B1C9-45AB035B92C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44" name="组合 243">
            <a:extLst>
              <a:ext uri="{FF2B5EF4-FFF2-40B4-BE49-F238E27FC236}">
                <a16:creationId xmlns:a16="http://schemas.microsoft.com/office/drawing/2014/main" id="{CCB041EB-3063-4EED-9C7D-1D2D8E463E68}"/>
              </a:ext>
            </a:extLst>
          </p:cNvPr>
          <p:cNvGrpSpPr/>
          <p:nvPr/>
        </p:nvGrpSpPr>
        <p:grpSpPr>
          <a:xfrm>
            <a:off x="972336" y="2119495"/>
            <a:ext cx="278187" cy="278186"/>
            <a:chOff x="9294012" y="336283"/>
            <a:chExt cx="1041097" cy="1041096"/>
          </a:xfrm>
        </p:grpSpPr>
        <p:cxnSp>
          <p:nvCxnSpPr>
            <p:cNvPr id="245" name="直接连接符 244">
              <a:extLst>
                <a:ext uri="{FF2B5EF4-FFF2-40B4-BE49-F238E27FC236}">
                  <a16:creationId xmlns:a16="http://schemas.microsoft.com/office/drawing/2014/main" id="{80D1D7B9-0C7D-415D-83EF-4C0119F2C4EC}"/>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46" name="直接连接符 245">
              <a:extLst>
                <a:ext uri="{FF2B5EF4-FFF2-40B4-BE49-F238E27FC236}">
                  <a16:creationId xmlns:a16="http://schemas.microsoft.com/office/drawing/2014/main" id="{85B5F1FC-D824-4A30-913A-E917A0CB4990}"/>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47" name="直接连接符 246">
              <a:extLst>
                <a:ext uri="{FF2B5EF4-FFF2-40B4-BE49-F238E27FC236}">
                  <a16:creationId xmlns:a16="http://schemas.microsoft.com/office/drawing/2014/main" id="{AC72C44A-7CE7-4D24-A091-82808EA5EBD5}"/>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48" name="直接连接符 247">
              <a:extLst>
                <a:ext uri="{FF2B5EF4-FFF2-40B4-BE49-F238E27FC236}">
                  <a16:creationId xmlns:a16="http://schemas.microsoft.com/office/drawing/2014/main" id="{92055918-5ED0-436D-9F76-1177EF258479}"/>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49" name="直接连接符 248">
              <a:extLst>
                <a:ext uri="{FF2B5EF4-FFF2-40B4-BE49-F238E27FC236}">
                  <a16:creationId xmlns:a16="http://schemas.microsoft.com/office/drawing/2014/main" id="{5ED3FC58-174B-4578-B851-72DAE92D8E20}"/>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50" name="直接连接符 249">
              <a:extLst>
                <a:ext uri="{FF2B5EF4-FFF2-40B4-BE49-F238E27FC236}">
                  <a16:creationId xmlns:a16="http://schemas.microsoft.com/office/drawing/2014/main" id="{4EDA6C55-BF2D-42CB-9954-34A74060DFA7}"/>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51" name="直接连接符 250">
              <a:extLst>
                <a:ext uri="{FF2B5EF4-FFF2-40B4-BE49-F238E27FC236}">
                  <a16:creationId xmlns:a16="http://schemas.microsoft.com/office/drawing/2014/main" id="{6D973E85-540C-44E0-913F-2D8AB17FFCB8}"/>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52" name="直接连接符 251">
              <a:extLst>
                <a:ext uri="{FF2B5EF4-FFF2-40B4-BE49-F238E27FC236}">
                  <a16:creationId xmlns:a16="http://schemas.microsoft.com/office/drawing/2014/main" id="{B419992A-7700-48A1-83BA-7B831490AF5B}"/>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253" name="组合 252">
            <a:extLst>
              <a:ext uri="{FF2B5EF4-FFF2-40B4-BE49-F238E27FC236}">
                <a16:creationId xmlns:a16="http://schemas.microsoft.com/office/drawing/2014/main" id="{9B4F4775-84E8-4A4D-ACC2-909C9683FC84}"/>
              </a:ext>
            </a:extLst>
          </p:cNvPr>
          <p:cNvGrpSpPr/>
          <p:nvPr/>
        </p:nvGrpSpPr>
        <p:grpSpPr>
          <a:xfrm>
            <a:off x="2218042" y="1763204"/>
            <a:ext cx="278187" cy="278186"/>
            <a:chOff x="9294012" y="336283"/>
            <a:chExt cx="1041097" cy="1041096"/>
          </a:xfrm>
        </p:grpSpPr>
        <p:cxnSp>
          <p:nvCxnSpPr>
            <p:cNvPr id="254" name="直接连接符 253">
              <a:extLst>
                <a:ext uri="{FF2B5EF4-FFF2-40B4-BE49-F238E27FC236}">
                  <a16:creationId xmlns:a16="http://schemas.microsoft.com/office/drawing/2014/main" id="{FAEEB636-F555-4153-9AD6-2A9C2C5489E7}"/>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55" name="直接连接符 254">
              <a:extLst>
                <a:ext uri="{FF2B5EF4-FFF2-40B4-BE49-F238E27FC236}">
                  <a16:creationId xmlns:a16="http://schemas.microsoft.com/office/drawing/2014/main" id="{3C086DDB-484C-491F-8266-39BE7688DEF5}"/>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56" name="直接连接符 255">
              <a:extLst>
                <a:ext uri="{FF2B5EF4-FFF2-40B4-BE49-F238E27FC236}">
                  <a16:creationId xmlns:a16="http://schemas.microsoft.com/office/drawing/2014/main" id="{178F6E39-8D8A-4611-A074-6CFBAE64F15B}"/>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60" name="直接连接符 259">
              <a:extLst>
                <a:ext uri="{FF2B5EF4-FFF2-40B4-BE49-F238E27FC236}">
                  <a16:creationId xmlns:a16="http://schemas.microsoft.com/office/drawing/2014/main" id="{32AEDBAE-6C71-4B99-8FC3-29423CAB68DC}"/>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61" name="直接连接符 260">
              <a:extLst>
                <a:ext uri="{FF2B5EF4-FFF2-40B4-BE49-F238E27FC236}">
                  <a16:creationId xmlns:a16="http://schemas.microsoft.com/office/drawing/2014/main" id="{3DB15F59-9D23-44B3-9E52-97DEFE031BBA}"/>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62" name="直接连接符 261">
              <a:extLst>
                <a:ext uri="{FF2B5EF4-FFF2-40B4-BE49-F238E27FC236}">
                  <a16:creationId xmlns:a16="http://schemas.microsoft.com/office/drawing/2014/main" id="{7CD38D27-6742-42F0-B4FA-C682DC713672}"/>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63" name="直接连接符 262">
              <a:extLst>
                <a:ext uri="{FF2B5EF4-FFF2-40B4-BE49-F238E27FC236}">
                  <a16:creationId xmlns:a16="http://schemas.microsoft.com/office/drawing/2014/main" id="{AB0DEECB-DF10-403D-ABC8-2EFFE30CA0B6}"/>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64" name="直接连接符 263">
              <a:extLst>
                <a:ext uri="{FF2B5EF4-FFF2-40B4-BE49-F238E27FC236}">
                  <a16:creationId xmlns:a16="http://schemas.microsoft.com/office/drawing/2014/main" id="{97F708AD-0FF1-46B7-9F4E-6B992CF61FC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270" name="椭圆 269">
            <a:extLst>
              <a:ext uri="{FF2B5EF4-FFF2-40B4-BE49-F238E27FC236}">
                <a16:creationId xmlns:a16="http://schemas.microsoft.com/office/drawing/2014/main" id="{E28F8234-9DFA-4B82-B688-447C40E93D2E}"/>
              </a:ext>
            </a:extLst>
          </p:cNvPr>
          <p:cNvSpPr/>
          <p:nvPr/>
        </p:nvSpPr>
        <p:spPr>
          <a:xfrm>
            <a:off x="3555013" y="5571501"/>
            <a:ext cx="209848" cy="209848"/>
          </a:xfrm>
          <a:prstGeom prst="ellipse">
            <a:avLst/>
          </a:prstGeom>
          <a:no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271" name="组合 270">
            <a:extLst>
              <a:ext uri="{FF2B5EF4-FFF2-40B4-BE49-F238E27FC236}">
                <a16:creationId xmlns:a16="http://schemas.microsoft.com/office/drawing/2014/main" id="{1EE0C6E5-181D-4BD5-A468-AD6377C02590}"/>
              </a:ext>
            </a:extLst>
          </p:cNvPr>
          <p:cNvGrpSpPr/>
          <p:nvPr/>
        </p:nvGrpSpPr>
        <p:grpSpPr>
          <a:xfrm>
            <a:off x="410900" y="3822044"/>
            <a:ext cx="179824" cy="179824"/>
            <a:chOff x="1346975" y="1802834"/>
            <a:chExt cx="251460" cy="251460"/>
          </a:xfrm>
        </p:grpSpPr>
        <p:cxnSp>
          <p:nvCxnSpPr>
            <p:cNvPr id="272" name="直接连接符 271">
              <a:extLst>
                <a:ext uri="{FF2B5EF4-FFF2-40B4-BE49-F238E27FC236}">
                  <a16:creationId xmlns:a16="http://schemas.microsoft.com/office/drawing/2014/main" id="{DFEA2F37-4D8E-4E91-88A7-D359A2C9B45C}"/>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73" name="直接连接符 272">
              <a:extLst>
                <a:ext uri="{FF2B5EF4-FFF2-40B4-BE49-F238E27FC236}">
                  <a16:creationId xmlns:a16="http://schemas.microsoft.com/office/drawing/2014/main" id="{908D2C9E-2A63-4FB9-847C-4686C4444ED9}"/>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74" name="组合 273">
            <a:extLst>
              <a:ext uri="{FF2B5EF4-FFF2-40B4-BE49-F238E27FC236}">
                <a16:creationId xmlns:a16="http://schemas.microsoft.com/office/drawing/2014/main" id="{6FFFB585-36D7-4629-BE96-D68BD7595C72}"/>
              </a:ext>
            </a:extLst>
          </p:cNvPr>
          <p:cNvGrpSpPr/>
          <p:nvPr/>
        </p:nvGrpSpPr>
        <p:grpSpPr>
          <a:xfrm>
            <a:off x="4761696" y="4331656"/>
            <a:ext cx="220925" cy="220925"/>
            <a:chOff x="1346975" y="1802834"/>
            <a:chExt cx="251460" cy="251460"/>
          </a:xfrm>
        </p:grpSpPr>
        <p:cxnSp>
          <p:nvCxnSpPr>
            <p:cNvPr id="276" name="直接连接符 275">
              <a:extLst>
                <a:ext uri="{FF2B5EF4-FFF2-40B4-BE49-F238E27FC236}">
                  <a16:creationId xmlns:a16="http://schemas.microsoft.com/office/drawing/2014/main" id="{152848DB-C86B-4950-966E-90C992620D35}"/>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79" name="直接连接符 278">
              <a:extLst>
                <a:ext uri="{FF2B5EF4-FFF2-40B4-BE49-F238E27FC236}">
                  <a16:creationId xmlns:a16="http://schemas.microsoft.com/office/drawing/2014/main" id="{1D7534D6-90E9-4AAB-8A90-6F030E476EBA}"/>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81" name="组合 280">
            <a:extLst>
              <a:ext uri="{FF2B5EF4-FFF2-40B4-BE49-F238E27FC236}">
                <a16:creationId xmlns:a16="http://schemas.microsoft.com/office/drawing/2014/main" id="{6BB30DA3-85FB-40FD-AE09-E7400A63C0AE}"/>
              </a:ext>
            </a:extLst>
          </p:cNvPr>
          <p:cNvGrpSpPr/>
          <p:nvPr/>
        </p:nvGrpSpPr>
        <p:grpSpPr>
          <a:xfrm>
            <a:off x="466951" y="2971486"/>
            <a:ext cx="278187" cy="278186"/>
            <a:chOff x="9294012" y="336283"/>
            <a:chExt cx="1041097" cy="1041096"/>
          </a:xfrm>
        </p:grpSpPr>
        <p:cxnSp>
          <p:nvCxnSpPr>
            <p:cNvPr id="282" name="直接连接符 281">
              <a:extLst>
                <a:ext uri="{FF2B5EF4-FFF2-40B4-BE49-F238E27FC236}">
                  <a16:creationId xmlns:a16="http://schemas.microsoft.com/office/drawing/2014/main" id="{94D71D60-839E-4B3B-AC66-F16B8DAD3A65}"/>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83" name="直接连接符 282">
              <a:extLst>
                <a:ext uri="{FF2B5EF4-FFF2-40B4-BE49-F238E27FC236}">
                  <a16:creationId xmlns:a16="http://schemas.microsoft.com/office/drawing/2014/main" id="{73E4B585-2405-4B87-BA41-34F5DED412C0}"/>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84" name="直接连接符 283">
              <a:extLst>
                <a:ext uri="{FF2B5EF4-FFF2-40B4-BE49-F238E27FC236}">
                  <a16:creationId xmlns:a16="http://schemas.microsoft.com/office/drawing/2014/main" id="{BE94898A-59CB-40AB-88BB-A321C86B2F7B}"/>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85" name="直接连接符 284">
              <a:extLst>
                <a:ext uri="{FF2B5EF4-FFF2-40B4-BE49-F238E27FC236}">
                  <a16:creationId xmlns:a16="http://schemas.microsoft.com/office/drawing/2014/main" id="{F86CF7BF-073A-48F9-BD32-0CB7B5AF01B8}"/>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87" name="直接连接符 286">
              <a:extLst>
                <a:ext uri="{FF2B5EF4-FFF2-40B4-BE49-F238E27FC236}">
                  <a16:creationId xmlns:a16="http://schemas.microsoft.com/office/drawing/2014/main" id="{ACF8706D-B5B6-4AAD-A01D-92C3BDB642C6}"/>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88" name="直接连接符 287">
              <a:extLst>
                <a:ext uri="{FF2B5EF4-FFF2-40B4-BE49-F238E27FC236}">
                  <a16:creationId xmlns:a16="http://schemas.microsoft.com/office/drawing/2014/main" id="{2FC97856-D567-4BCE-BB77-B1072825E9EC}"/>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89" name="直接连接符 288">
              <a:extLst>
                <a:ext uri="{FF2B5EF4-FFF2-40B4-BE49-F238E27FC236}">
                  <a16:creationId xmlns:a16="http://schemas.microsoft.com/office/drawing/2014/main" id="{1E2CC178-72C2-470E-991B-38A3EE2D7EB6}"/>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90" name="直接连接符 289">
              <a:extLst>
                <a:ext uri="{FF2B5EF4-FFF2-40B4-BE49-F238E27FC236}">
                  <a16:creationId xmlns:a16="http://schemas.microsoft.com/office/drawing/2014/main" id="{3908C191-BE62-4019-B40C-AB2D212BD6D7}"/>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313" name="Freeform 55">
            <a:extLst>
              <a:ext uri="{FF2B5EF4-FFF2-40B4-BE49-F238E27FC236}">
                <a16:creationId xmlns:a16="http://schemas.microsoft.com/office/drawing/2014/main" id="{9EC927E8-0233-42C7-A9E8-5383B2E95ADE}"/>
              </a:ext>
            </a:extLst>
          </p:cNvPr>
          <p:cNvSpPr>
            <a:spLocks/>
          </p:cNvSpPr>
          <p:nvPr/>
        </p:nvSpPr>
        <p:spPr bwMode="auto">
          <a:xfrm>
            <a:off x="5655914" y="4001868"/>
            <a:ext cx="1349670" cy="520407"/>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Google Shape;354;p20">
            <a:extLst>
              <a:ext uri="{FF2B5EF4-FFF2-40B4-BE49-F238E27FC236}">
                <a16:creationId xmlns:a16="http://schemas.microsoft.com/office/drawing/2014/main" id="{AD3FC829-AF71-86FF-8562-DB4A3842C06E}"/>
              </a:ext>
            </a:extLst>
          </p:cNvPr>
          <p:cNvSpPr/>
          <p:nvPr/>
        </p:nvSpPr>
        <p:spPr>
          <a:xfrm>
            <a:off x="7626472" y="1571788"/>
            <a:ext cx="3395846" cy="3933946"/>
          </a:xfrm>
          <a:prstGeom prst="roundRect">
            <a:avLst>
              <a:gd name="adj" fmla="val 12662"/>
            </a:avLst>
          </a:pr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Google Shape;2416;p45">
            <a:extLst>
              <a:ext uri="{FF2B5EF4-FFF2-40B4-BE49-F238E27FC236}">
                <a16:creationId xmlns:a16="http://schemas.microsoft.com/office/drawing/2014/main" id="{3BBF1ED3-621E-7DC8-8EBE-F8D20D43A7D3}"/>
              </a:ext>
            </a:extLst>
          </p:cNvPr>
          <p:cNvSpPr txBox="1">
            <a:spLocks/>
          </p:cNvSpPr>
          <p:nvPr/>
        </p:nvSpPr>
        <p:spPr>
          <a:xfrm>
            <a:off x="7849936" y="2413640"/>
            <a:ext cx="3080986" cy="297936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Hind Siliguri"/>
              <a:buNone/>
              <a:defRPr sz="1600" b="0" i="0" u="none" strike="noStrike" cap="none">
                <a:solidFill>
                  <a:schemeClr val="lt1"/>
                </a:solidFill>
                <a:latin typeface="Hind Siliguri"/>
                <a:ea typeface="Hind Siliguri"/>
                <a:cs typeface="Hind Siliguri"/>
                <a:sym typeface="Hind Siliguri"/>
              </a:defRPr>
            </a:lvl1pPr>
            <a:lvl2pPr marL="914400" marR="0" lvl="1"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2pPr>
            <a:lvl3pPr marL="1371600" marR="0" lvl="2"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3pPr>
            <a:lvl4pPr marL="1828800" marR="0" lvl="3"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4pPr>
            <a:lvl5pPr marL="2286000" marR="0" lvl="4"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5pPr>
            <a:lvl6pPr marL="2743200" marR="0" lvl="5"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6pPr>
            <a:lvl7pPr marL="3200400" marR="0" lvl="6"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7pPr>
            <a:lvl8pPr marL="3657600" marR="0" lvl="7"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8pPr>
            <a:lvl9pPr marL="4114800" marR="0" lvl="8" indent="-330200" algn="ctr" rtl="0">
              <a:lnSpc>
                <a:spcPct val="100000"/>
              </a:lnSpc>
              <a:spcBef>
                <a:spcPts val="0"/>
              </a:spcBef>
              <a:spcAft>
                <a:spcPts val="0"/>
              </a:spcAft>
              <a:buClr>
                <a:schemeClr val="dk2"/>
              </a:buClr>
              <a:buSzPts val="1600"/>
              <a:buFont typeface="Hind Siliguri"/>
              <a:buNone/>
              <a:defRPr sz="1600" b="0" i="0" u="none" strike="noStrike" cap="none">
                <a:solidFill>
                  <a:schemeClr val="dk2"/>
                </a:solidFill>
                <a:latin typeface="Hind Siliguri"/>
                <a:ea typeface="Hind Siliguri"/>
                <a:cs typeface="Hind Siliguri"/>
                <a:sym typeface="Hind Siliguri"/>
              </a:defRPr>
            </a:lvl9pPr>
          </a:lstStyle>
          <a:p>
            <a:pPr marL="0" marR="0" lvl="0" indent="0" algn="l" defTabSz="914400" rtl="0" eaLnBrk="1" fontAlgn="auto" latinLnBrk="0" hangingPunct="1">
              <a:lnSpc>
                <a:spcPct val="150000"/>
              </a:lnSpc>
              <a:spcBef>
                <a:spcPts val="0"/>
              </a:spcBef>
              <a:spcAft>
                <a:spcPts val="0"/>
              </a:spcAft>
              <a:buClr>
                <a:srgbClr val="242424"/>
              </a:buClr>
              <a:buSzPts val="1600"/>
              <a:buFont typeface="Hind Siliguri"/>
              <a:buNone/>
              <a:tabLst/>
              <a:defRPr/>
            </a:pPr>
            <a:r>
              <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1. </a:t>
            </a:r>
            <a:r>
              <a:rPr kumimoji="0"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在</a:t>
            </a:r>
            <a:r>
              <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1800</a:t>
            </a:r>
            <a:r>
              <a:rPr kumimoji="0"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次之前，效果基本呈上升趋势。但在</a:t>
            </a:r>
            <a:r>
              <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2100</a:t>
            </a:r>
            <a:r>
              <a:rPr kumimoji="0"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次时，得分情况较差。</a:t>
            </a:r>
            <a:r>
              <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2400</a:t>
            </a:r>
            <a:r>
              <a:rPr kumimoji="0"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a:t>
            </a:r>
            <a:r>
              <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2700</a:t>
            </a:r>
            <a:r>
              <a:rPr kumimoji="0" lang="zh-CN" alt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rPr>
              <a:t>次又恢复正常。</a:t>
            </a:r>
            <a:endParaRPr kumimoji="0" lang="en-US" altLang="zh-CN"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endParaRPr>
          </a:p>
          <a:p>
            <a:pPr marL="0" marR="0" lvl="0" indent="0" algn="l" defTabSz="914400" rtl="0" eaLnBrk="1" fontAlgn="auto" latinLnBrk="0" hangingPunct="1">
              <a:lnSpc>
                <a:spcPct val="150000"/>
              </a:lnSpc>
              <a:spcBef>
                <a:spcPts val="0"/>
              </a:spcBef>
              <a:spcAft>
                <a:spcPts val="0"/>
              </a:spcAft>
              <a:buClr>
                <a:srgbClr val="242424"/>
              </a:buClr>
              <a:buSzPts val="1600"/>
              <a:buFont typeface="Hind Siliguri"/>
              <a:buNone/>
              <a:tabLst/>
              <a:defRPr/>
            </a:pPr>
            <a:r>
              <a:rPr lang="en-US" kern="0" dirty="0">
                <a:solidFill>
                  <a:schemeClr val="tx1"/>
                </a:solidFill>
                <a:latin typeface="微软雅黑" panose="020B0503020204020204" pitchFamily="34" charset="-122"/>
                <a:ea typeface="微软雅黑" panose="020B0503020204020204" pitchFamily="34" charset="-122"/>
              </a:rPr>
              <a:t>2. 3000</a:t>
            </a:r>
            <a:r>
              <a:rPr lang="zh-CN" altLang="en-US" kern="0" dirty="0">
                <a:solidFill>
                  <a:schemeClr val="tx1"/>
                </a:solidFill>
                <a:latin typeface="微软雅黑" panose="020B0503020204020204" pitchFamily="34" charset="-122"/>
                <a:ea typeface="微软雅黑" panose="020B0503020204020204" pitchFamily="34" charset="-122"/>
              </a:rPr>
              <a:t>次的时候模型较差。模型的策略在超过</a:t>
            </a:r>
            <a:r>
              <a:rPr lang="en-US" altLang="zh-CN" kern="0" dirty="0">
                <a:solidFill>
                  <a:schemeClr val="tx1"/>
                </a:solidFill>
                <a:latin typeface="微软雅黑" panose="020B0503020204020204" pitchFamily="34" charset="-122"/>
                <a:ea typeface="微软雅黑" panose="020B0503020204020204" pitchFamily="34" charset="-122"/>
              </a:rPr>
              <a:t>2700</a:t>
            </a:r>
            <a:r>
              <a:rPr lang="zh-CN" altLang="en-US" kern="0" dirty="0">
                <a:solidFill>
                  <a:schemeClr val="tx1"/>
                </a:solidFill>
                <a:latin typeface="微软雅黑" panose="020B0503020204020204" pitchFamily="34" charset="-122"/>
                <a:ea typeface="微软雅黑" panose="020B0503020204020204" pitchFamily="34" charset="-122"/>
              </a:rPr>
              <a:t>训练次数范围内没有显著改进，呈波动状。</a:t>
            </a:r>
            <a:endParaRPr kumimoji="0" lang="en-US"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Hind Siliguri"/>
            </a:endParaRPr>
          </a:p>
        </p:txBody>
      </p:sp>
      <p:grpSp>
        <p:nvGrpSpPr>
          <p:cNvPr id="192" name="Group 4">
            <a:extLst>
              <a:ext uri="{FF2B5EF4-FFF2-40B4-BE49-F238E27FC236}">
                <a16:creationId xmlns:a16="http://schemas.microsoft.com/office/drawing/2014/main" id="{5D3901F5-9A5F-6EB2-DEA9-6E157A4651A8}"/>
              </a:ext>
            </a:extLst>
          </p:cNvPr>
          <p:cNvGrpSpPr>
            <a:grpSpLocks noChangeAspect="1"/>
          </p:cNvGrpSpPr>
          <p:nvPr/>
        </p:nvGrpSpPr>
        <p:grpSpPr bwMode="auto">
          <a:xfrm>
            <a:off x="7395691" y="1451455"/>
            <a:ext cx="3817424" cy="4208992"/>
            <a:chOff x="2368" y="428"/>
            <a:chExt cx="2946" cy="3469"/>
          </a:xfrm>
        </p:grpSpPr>
        <p:sp>
          <p:nvSpPr>
            <p:cNvPr id="193" name="Freeform 6">
              <a:extLst>
                <a:ext uri="{FF2B5EF4-FFF2-40B4-BE49-F238E27FC236}">
                  <a16:creationId xmlns:a16="http://schemas.microsoft.com/office/drawing/2014/main" id="{3A5D5224-B740-DB25-D751-5DF7C760A64F}"/>
                </a:ext>
              </a:extLst>
            </p:cNvPr>
            <p:cNvSpPr>
              <a:spLocks/>
            </p:cNvSpPr>
            <p:nvPr/>
          </p:nvSpPr>
          <p:spPr bwMode="auto">
            <a:xfrm>
              <a:off x="2368" y="428"/>
              <a:ext cx="765" cy="1150"/>
            </a:xfrm>
            <a:custGeom>
              <a:avLst/>
              <a:gdLst>
                <a:gd name="T0" fmla="*/ 0 w 322"/>
                <a:gd name="T1" fmla="*/ 484 h 484"/>
                <a:gd name="T2" fmla="*/ 0 w 322"/>
                <a:gd name="T3" fmla="*/ 426 h 484"/>
                <a:gd name="T4" fmla="*/ 0 w 322"/>
                <a:gd name="T5" fmla="*/ 170 h 484"/>
                <a:gd name="T6" fmla="*/ 170 w 322"/>
                <a:gd name="T7" fmla="*/ 0 h 484"/>
                <a:gd name="T8" fmla="*/ 322 w 322"/>
                <a:gd name="T9" fmla="*/ 0 h 484"/>
              </a:gdLst>
              <a:ahLst/>
              <a:cxnLst>
                <a:cxn ang="0">
                  <a:pos x="T0" y="T1"/>
                </a:cxn>
                <a:cxn ang="0">
                  <a:pos x="T2" y="T3"/>
                </a:cxn>
                <a:cxn ang="0">
                  <a:pos x="T4" y="T5"/>
                </a:cxn>
                <a:cxn ang="0">
                  <a:pos x="T6" y="T7"/>
                </a:cxn>
                <a:cxn ang="0">
                  <a:pos x="T8" y="T9"/>
                </a:cxn>
              </a:cxnLst>
              <a:rect l="0" t="0" r="r" b="b"/>
              <a:pathLst>
                <a:path w="322" h="484">
                  <a:moveTo>
                    <a:pt x="0" y="484"/>
                  </a:moveTo>
                  <a:cubicBezTo>
                    <a:pt x="0" y="426"/>
                    <a:pt x="0" y="426"/>
                    <a:pt x="0" y="426"/>
                  </a:cubicBezTo>
                  <a:cubicBezTo>
                    <a:pt x="0" y="170"/>
                    <a:pt x="0" y="170"/>
                    <a:pt x="0" y="170"/>
                  </a:cubicBezTo>
                  <a:cubicBezTo>
                    <a:pt x="0" y="76"/>
                    <a:pt x="76" y="0"/>
                    <a:pt x="170" y="0"/>
                  </a:cubicBezTo>
                  <a:cubicBezTo>
                    <a:pt x="322" y="0"/>
                    <a:pt x="322" y="0"/>
                    <a:pt x="322"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
              <a:extLst>
                <a:ext uri="{FF2B5EF4-FFF2-40B4-BE49-F238E27FC236}">
                  <a16:creationId xmlns:a16="http://schemas.microsoft.com/office/drawing/2014/main" id="{88788852-B0D3-F59D-1DE1-0DDB7357F2DB}"/>
                </a:ext>
              </a:extLst>
            </p:cNvPr>
            <p:cNvSpPr>
              <a:spLocks/>
            </p:cNvSpPr>
            <p:nvPr/>
          </p:nvSpPr>
          <p:spPr bwMode="auto">
            <a:xfrm>
              <a:off x="2368" y="1856"/>
              <a:ext cx="0" cy="306"/>
            </a:xfrm>
            <a:custGeom>
              <a:avLst/>
              <a:gdLst>
                <a:gd name="T0" fmla="*/ 306 h 306"/>
                <a:gd name="T1" fmla="*/ 150 h 306"/>
                <a:gd name="T2" fmla="*/ 69 h 306"/>
                <a:gd name="T3" fmla="*/ 0 h 306"/>
                <a:gd name="T4" fmla="*/ 306 h 306"/>
              </a:gdLst>
              <a:ahLst/>
              <a:cxnLst>
                <a:cxn ang="0">
                  <a:pos x="0" y="T0"/>
                </a:cxn>
                <a:cxn ang="0">
                  <a:pos x="0" y="T1"/>
                </a:cxn>
                <a:cxn ang="0">
                  <a:pos x="0" y="T2"/>
                </a:cxn>
                <a:cxn ang="0">
                  <a:pos x="0" y="T3"/>
                </a:cxn>
                <a:cxn ang="0">
                  <a:pos x="0" y="T4"/>
                </a:cxn>
              </a:cxnLst>
              <a:rect l="0" t="0" r="r" b="b"/>
              <a:pathLst>
                <a:path h="306">
                  <a:moveTo>
                    <a:pt x="0" y="306"/>
                  </a:moveTo>
                  <a:lnTo>
                    <a:pt x="0" y="150"/>
                  </a:lnTo>
                  <a:lnTo>
                    <a:pt x="0" y="69"/>
                  </a:lnTo>
                  <a:lnTo>
                    <a:pt x="0" y="0"/>
                  </a:lnTo>
                  <a:lnTo>
                    <a:pt x="0" y="306"/>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8">
              <a:extLst>
                <a:ext uri="{FF2B5EF4-FFF2-40B4-BE49-F238E27FC236}">
                  <a16:creationId xmlns:a16="http://schemas.microsoft.com/office/drawing/2014/main" id="{553FD11D-8683-6192-2A47-C6A343EC2C46}"/>
                </a:ext>
              </a:extLst>
            </p:cNvPr>
            <p:cNvSpPr>
              <a:spLocks/>
            </p:cNvSpPr>
            <p:nvPr/>
          </p:nvSpPr>
          <p:spPr bwMode="auto">
            <a:xfrm>
              <a:off x="2368" y="1856"/>
              <a:ext cx="0" cy="306"/>
            </a:xfrm>
            <a:custGeom>
              <a:avLst/>
              <a:gdLst>
                <a:gd name="T0" fmla="*/ 306 h 306"/>
                <a:gd name="T1" fmla="*/ 150 h 306"/>
                <a:gd name="T2" fmla="*/ 69 h 306"/>
                <a:gd name="T3" fmla="*/ 0 h 306"/>
              </a:gdLst>
              <a:ahLst/>
              <a:cxnLst>
                <a:cxn ang="0">
                  <a:pos x="0" y="T0"/>
                </a:cxn>
                <a:cxn ang="0">
                  <a:pos x="0" y="T1"/>
                </a:cxn>
                <a:cxn ang="0">
                  <a:pos x="0" y="T2"/>
                </a:cxn>
                <a:cxn ang="0">
                  <a:pos x="0" y="T3"/>
                </a:cxn>
              </a:cxnLst>
              <a:rect l="0" t="0" r="r" b="b"/>
              <a:pathLst>
                <a:path h="306">
                  <a:moveTo>
                    <a:pt x="0" y="306"/>
                  </a:moveTo>
                  <a:lnTo>
                    <a:pt x="0" y="150"/>
                  </a:lnTo>
                  <a:lnTo>
                    <a:pt x="0" y="69"/>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0">
              <a:extLst>
                <a:ext uri="{FF2B5EF4-FFF2-40B4-BE49-F238E27FC236}">
                  <a16:creationId xmlns:a16="http://schemas.microsoft.com/office/drawing/2014/main" id="{04D545CD-82D8-D56A-D94C-00F7C0E754C8}"/>
                </a:ext>
              </a:extLst>
            </p:cNvPr>
            <p:cNvSpPr>
              <a:spLocks/>
            </p:cNvSpPr>
            <p:nvPr/>
          </p:nvSpPr>
          <p:spPr bwMode="auto">
            <a:xfrm>
              <a:off x="2368" y="2386"/>
              <a:ext cx="730" cy="1511"/>
            </a:xfrm>
            <a:custGeom>
              <a:avLst/>
              <a:gdLst>
                <a:gd name="T0" fmla="*/ 307 w 307"/>
                <a:gd name="T1" fmla="*/ 636 h 636"/>
                <a:gd name="T2" fmla="*/ 170 w 307"/>
                <a:gd name="T3" fmla="*/ 636 h 636"/>
                <a:gd name="T4" fmla="*/ 0 w 307"/>
                <a:gd name="T5" fmla="*/ 466 h 636"/>
                <a:gd name="T6" fmla="*/ 0 w 307"/>
                <a:gd name="T7" fmla="*/ 87 h 636"/>
                <a:gd name="T8" fmla="*/ 0 w 307"/>
                <a:gd name="T9" fmla="*/ 29 h 636"/>
                <a:gd name="T10" fmla="*/ 0 w 307"/>
                <a:gd name="T11" fmla="*/ 0 h 636"/>
              </a:gdLst>
              <a:ahLst/>
              <a:cxnLst>
                <a:cxn ang="0">
                  <a:pos x="T0" y="T1"/>
                </a:cxn>
                <a:cxn ang="0">
                  <a:pos x="T2" y="T3"/>
                </a:cxn>
                <a:cxn ang="0">
                  <a:pos x="T4" y="T5"/>
                </a:cxn>
                <a:cxn ang="0">
                  <a:pos x="T6" y="T7"/>
                </a:cxn>
                <a:cxn ang="0">
                  <a:pos x="T8" y="T9"/>
                </a:cxn>
                <a:cxn ang="0">
                  <a:pos x="T10" y="T11"/>
                </a:cxn>
              </a:cxnLst>
              <a:rect l="0" t="0" r="r" b="b"/>
              <a:pathLst>
                <a:path w="307" h="636">
                  <a:moveTo>
                    <a:pt x="307" y="636"/>
                  </a:moveTo>
                  <a:cubicBezTo>
                    <a:pt x="170" y="636"/>
                    <a:pt x="170" y="636"/>
                    <a:pt x="170" y="636"/>
                  </a:cubicBezTo>
                  <a:cubicBezTo>
                    <a:pt x="76" y="636"/>
                    <a:pt x="0" y="560"/>
                    <a:pt x="0" y="466"/>
                  </a:cubicBezTo>
                  <a:cubicBezTo>
                    <a:pt x="0" y="87"/>
                    <a:pt x="0" y="87"/>
                    <a:pt x="0" y="87"/>
                  </a:cubicBezTo>
                  <a:cubicBezTo>
                    <a:pt x="0" y="29"/>
                    <a:pt x="0" y="29"/>
                    <a:pt x="0" y="29"/>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1">
              <a:extLst>
                <a:ext uri="{FF2B5EF4-FFF2-40B4-BE49-F238E27FC236}">
                  <a16:creationId xmlns:a16="http://schemas.microsoft.com/office/drawing/2014/main" id="{F4341145-E46E-4519-6FF9-00F210158176}"/>
                </a:ext>
              </a:extLst>
            </p:cNvPr>
            <p:cNvSpPr>
              <a:spLocks/>
            </p:cNvSpPr>
            <p:nvPr/>
          </p:nvSpPr>
          <p:spPr bwMode="auto">
            <a:xfrm>
              <a:off x="3316" y="3897"/>
              <a:ext cx="404" cy="0"/>
            </a:xfrm>
            <a:custGeom>
              <a:avLst/>
              <a:gdLst>
                <a:gd name="T0" fmla="*/ 404 w 404"/>
                <a:gd name="T1" fmla="*/ 221 w 404"/>
                <a:gd name="T2" fmla="*/ 0 w 404"/>
                <a:gd name="T3" fmla="*/ 404 w 404"/>
              </a:gdLst>
              <a:ahLst/>
              <a:cxnLst>
                <a:cxn ang="0">
                  <a:pos x="T0" y="0"/>
                </a:cxn>
                <a:cxn ang="0">
                  <a:pos x="T1" y="0"/>
                </a:cxn>
                <a:cxn ang="0">
                  <a:pos x="T2" y="0"/>
                </a:cxn>
                <a:cxn ang="0">
                  <a:pos x="T3" y="0"/>
                </a:cxn>
              </a:cxnLst>
              <a:rect l="0" t="0" r="r" b="b"/>
              <a:pathLst>
                <a:path w="404">
                  <a:moveTo>
                    <a:pt x="404" y="0"/>
                  </a:moveTo>
                  <a:lnTo>
                    <a:pt x="221" y="0"/>
                  </a:lnTo>
                  <a:lnTo>
                    <a:pt x="0" y="0"/>
                  </a:lnTo>
                  <a:lnTo>
                    <a:pt x="404"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12">
              <a:extLst>
                <a:ext uri="{FF2B5EF4-FFF2-40B4-BE49-F238E27FC236}">
                  <a16:creationId xmlns:a16="http://schemas.microsoft.com/office/drawing/2014/main" id="{1EC49FE3-8371-8C81-2ACB-D76F0BE3E0F7}"/>
                </a:ext>
              </a:extLst>
            </p:cNvPr>
            <p:cNvSpPr>
              <a:spLocks/>
            </p:cNvSpPr>
            <p:nvPr/>
          </p:nvSpPr>
          <p:spPr bwMode="auto">
            <a:xfrm>
              <a:off x="3316" y="3897"/>
              <a:ext cx="404" cy="0"/>
            </a:xfrm>
            <a:custGeom>
              <a:avLst/>
              <a:gdLst>
                <a:gd name="T0" fmla="*/ 404 w 404"/>
                <a:gd name="T1" fmla="*/ 221 w 404"/>
                <a:gd name="T2" fmla="*/ 0 w 404"/>
              </a:gdLst>
              <a:ahLst/>
              <a:cxnLst>
                <a:cxn ang="0">
                  <a:pos x="T0" y="0"/>
                </a:cxn>
                <a:cxn ang="0">
                  <a:pos x="T1" y="0"/>
                </a:cxn>
                <a:cxn ang="0">
                  <a:pos x="T2" y="0"/>
                </a:cxn>
              </a:cxnLst>
              <a:rect l="0" t="0" r="r" b="b"/>
              <a:pathLst>
                <a:path w="404">
                  <a:moveTo>
                    <a:pt x="404" y="0"/>
                  </a:moveTo>
                  <a:lnTo>
                    <a:pt x="22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3">
              <a:extLst>
                <a:ext uri="{FF2B5EF4-FFF2-40B4-BE49-F238E27FC236}">
                  <a16:creationId xmlns:a16="http://schemas.microsoft.com/office/drawing/2014/main" id="{D54AB851-E105-9D55-05E9-6B44A681541B}"/>
                </a:ext>
              </a:extLst>
            </p:cNvPr>
            <p:cNvSpPr>
              <a:spLocks/>
            </p:cNvSpPr>
            <p:nvPr/>
          </p:nvSpPr>
          <p:spPr bwMode="auto">
            <a:xfrm>
              <a:off x="3962" y="3897"/>
              <a:ext cx="162" cy="0"/>
            </a:xfrm>
            <a:custGeom>
              <a:avLst/>
              <a:gdLst>
                <a:gd name="T0" fmla="*/ 162 w 162"/>
                <a:gd name="T1" fmla="*/ 81 w 162"/>
                <a:gd name="T2" fmla="*/ 0 w 162"/>
                <a:gd name="T3" fmla="*/ 162 w 162"/>
              </a:gdLst>
              <a:ahLst/>
              <a:cxnLst>
                <a:cxn ang="0">
                  <a:pos x="T0" y="0"/>
                </a:cxn>
                <a:cxn ang="0">
                  <a:pos x="T1" y="0"/>
                </a:cxn>
                <a:cxn ang="0">
                  <a:pos x="T2" y="0"/>
                </a:cxn>
                <a:cxn ang="0">
                  <a:pos x="T3" y="0"/>
                </a:cxn>
              </a:cxnLst>
              <a:rect l="0" t="0" r="r" b="b"/>
              <a:pathLst>
                <a:path w="162">
                  <a:moveTo>
                    <a:pt x="162" y="0"/>
                  </a:moveTo>
                  <a:lnTo>
                    <a:pt x="81" y="0"/>
                  </a:lnTo>
                  <a:lnTo>
                    <a:pt x="0" y="0"/>
                  </a:lnTo>
                  <a:lnTo>
                    <a:pt x="162"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14">
              <a:extLst>
                <a:ext uri="{FF2B5EF4-FFF2-40B4-BE49-F238E27FC236}">
                  <a16:creationId xmlns:a16="http://schemas.microsoft.com/office/drawing/2014/main" id="{4D53A2A3-7353-5ABC-83EA-6654B4932176}"/>
                </a:ext>
              </a:extLst>
            </p:cNvPr>
            <p:cNvSpPr>
              <a:spLocks/>
            </p:cNvSpPr>
            <p:nvPr/>
          </p:nvSpPr>
          <p:spPr bwMode="auto">
            <a:xfrm>
              <a:off x="3962" y="3897"/>
              <a:ext cx="162" cy="0"/>
            </a:xfrm>
            <a:custGeom>
              <a:avLst/>
              <a:gdLst>
                <a:gd name="T0" fmla="*/ 162 w 162"/>
                <a:gd name="T1" fmla="*/ 81 w 162"/>
                <a:gd name="T2" fmla="*/ 0 w 162"/>
              </a:gdLst>
              <a:ahLst/>
              <a:cxnLst>
                <a:cxn ang="0">
                  <a:pos x="T0" y="0"/>
                </a:cxn>
                <a:cxn ang="0">
                  <a:pos x="T1" y="0"/>
                </a:cxn>
                <a:cxn ang="0">
                  <a:pos x="T2" y="0"/>
                </a:cxn>
              </a:cxnLst>
              <a:rect l="0" t="0" r="r" b="b"/>
              <a:pathLst>
                <a:path w="162">
                  <a:moveTo>
                    <a:pt x="162" y="0"/>
                  </a:moveTo>
                  <a:lnTo>
                    <a:pt x="8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6">
              <a:extLst>
                <a:ext uri="{FF2B5EF4-FFF2-40B4-BE49-F238E27FC236}">
                  <a16:creationId xmlns:a16="http://schemas.microsoft.com/office/drawing/2014/main" id="{5DCEF85B-5B44-81E5-4A9D-9A2CDE79EDFE}"/>
                </a:ext>
              </a:extLst>
            </p:cNvPr>
            <p:cNvSpPr>
              <a:spLocks/>
            </p:cNvSpPr>
            <p:nvPr/>
          </p:nvSpPr>
          <p:spPr bwMode="auto">
            <a:xfrm>
              <a:off x="4378" y="2604"/>
              <a:ext cx="936" cy="1293"/>
            </a:xfrm>
            <a:custGeom>
              <a:avLst/>
              <a:gdLst>
                <a:gd name="T0" fmla="*/ 394 w 394"/>
                <a:gd name="T1" fmla="*/ 0 h 544"/>
                <a:gd name="T2" fmla="*/ 394 w 394"/>
                <a:gd name="T3" fmla="*/ 44 h 544"/>
                <a:gd name="T4" fmla="*/ 394 w 394"/>
                <a:gd name="T5" fmla="*/ 73 h 544"/>
                <a:gd name="T6" fmla="*/ 394 w 394"/>
                <a:gd name="T7" fmla="*/ 141 h 544"/>
                <a:gd name="T8" fmla="*/ 394 w 394"/>
                <a:gd name="T9" fmla="*/ 374 h 544"/>
                <a:gd name="T10" fmla="*/ 224 w 394"/>
                <a:gd name="T11" fmla="*/ 544 h 544"/>
                <a:gd name="T12" fmla="*/ 0 w 394"/>
                <a:gd name="T13" fmla="*/ 544 h 544"/>
              </a:gdLst>
              <a:ahLst/>
              <a:cxnLst>
                <a:cxn ang="0">
                  <a:pos x="T0" y="T1"/>
                </a:cxn>
                <a:cxn ang="0">
                  <a:pos x="T2" y="T3"/>
                </a:cxn>
                <a:cxn ang="0">
                  <a:pos x="T4" y="T5"/>
                </a:cxn>
                <a:cxn ang="0">
                  <a:pos x="T6" y="T7"/>
                </a:cxn>
                <a:cxn ang="0">
                  <a:pos x="T8" y="T9"/>
                </a:cxn>
                <a:cxn ang="0">
                  <a:pos x="T10" y="T11"/>
                </a:cxn>
                <a:cxn ang="0">
                  <a:pos x="T12" y="T13"/>
                </a:cxn>
              </a:cxnLst>
              <a:rect l="0" t="0" r="r" b="b"/>
              <a:pathLst>
                <a:path w="394" h="544">
                  <a:moveTo>
                    <a:pt x="394" y="0"/>
                  </a:moveTo>
                  <a:cubicBezTo>
                    <a:pt x="394" y="44"/>
                    <a:pt x="394" y="44"/>
                    <a:pt x="394" y="44"/>
                  </a:cubicBezTo>
                  <a:cubicBezTo>
                    <a:pt x="394" y="73"/>
                    <a:pt x="394" y="73"/>
                    <a:pt x="394" y="73"/>
                  </a:cubicBezTo>
                  <a:cubicBezTo>
                    <a:pt x="394" y="141"/>
                    <a:pt x="394" y="141"/>
                    <a:pt x="394" y="141"/>
                  </a:cubicBezTo>
                  <a:cubicBezTo>
                    <a:pt x="394" y="374"/>
                    <a:pt x="394" y="374"/>
                    <a:pt x="394" y="374"/>
                  </a:cubicBezTo>
                  <a:cubicBezTo>
                    <a:pt x="394" y="468"/>
                    <a:pt x="318" y="544"/>
                    <a:pt x="224" y="544"/>
                  </a:cubicBezTo>
                  <a:cubicBezTo>
                    <a:pt x="0" y="544"/>
                    <a:pt x="0" y="544"/>
                    <a:pt x="0" y="544"/>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7">
              <a:extLst>
                <a:ext uri="{FF2B5EF4-FFF2-40B4-BE49-F238E27FC236}">
                  <a16:creationId xmlns:a16="http://schemas.microsoft.com/office/drawing/2014/main" id="{916652A2-059F-DE00-DEB4-03FB37FEEDAD}"/>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 name="T6" fmla="*/ 0 h 485"/>
              </a:gdLst>
              <a:ahLst/>
              <a:cxnLst>
                <a:cxn ang="0">
                  <a:pos x="0" y="T0"/>
                </a:cxn>
                <a:cxn ang="0">
                  <a:pos x="0" y="T1"/>
                </a:cxn>
                <a:cxn ang="0">
                  <a:pos x="0" y="T2"/>
                </a:cxn>
                <a:cxn ang="0">
                  <a:pos x="0" y="T3"/>
                </a:cxn>
                <a:cxn ang="0">
                  <a:pos x="0" y="T4"/>
                </a:cxn>
                <a:cxn ang="0">
                  <a:pos x="0" y="T5"/>
                </a:cxn>
                <a:cxn ang="0">
                  <a:pos x="0" y="T6"/>
                </a:cxn>
              </a:cxnLst>
              <a:rect l="0" t="0" r="r" b="b"/>
              <a:pathLst>
                <a:path h="485">
                  <a:moveTo>
                    <a:pt x="0" y="0"/>
                  </a:moveTo>
                  <a:lnTo>
                    <a:pt x="0" y="93"/>
                  </a:lnTo>
                  <a:lnTo>
                    <a:pt x="0" y="195"/>
                  </a:lnTo>
                  <a:lnTo>
                    <a:pt x="0" y="276"/>
                  </a:lnTo>
                  <a:lnTo>
                    <a:pt x="0" y="425"/>
                  </a:lnTo>
                  <a:lnTo>
                    <a:pt x="0" y="485"/>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18">
              <a:extLst>
                <a:ext uri="{FF2B5EF4-FFF2-40B4-BE49-F238E27FC236}">
                  <a16:creationId xmlns:a16="http://schemas.microsoft.com/office/drawing/2014/main" id="{386519A5-F9D5-8ABD-5F49-16D27E9F9225}"/>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Lst>
              <a:ahLst/>
              <a:cxnLst>
                <a:cxn ang="0">
                  <a:pos x="0" y="T0"/>
                </a:cxn>
                <a:cxn ang="0">
                  <a:pos x="0" y="T1"/>
                </a:cxn>
                <a:cxn ang="0">
                  <a:pos x="0" y="T2"/>
                </a:cxn>
                <a:cxn ang="0">
                  <a:pos x="0" y="T3"/>
                </a:cxn>
                <a:cxn ang="0">
                  <a:pos x="0" y="T4"/>
                </a:cxn>
                <a:cxn ang="0">
                  <a:pos x="0" y="T5"/>
                </a:cxn>
              </a:cxnLst>
              <a:rect l="0" t="0" r="r" b="b"/>
              <a:pathLst>
                <a:path h="485">
                  <a:moveTo>
                    <a:pt x="0" y="0"/>
                  </a:moveTo>
                  <a:lnTo>
                    <a:pt x="0" y="93"/>
                  </a:lnTo>
                  <a:lnTo>
                    <a:pt x="0" y="195"/>
                  </a:lnTo>
                  <a:lnTo>
                    <a:pt x="0" y="276"/>
                  </a:lnTo>
                  <a:lnTo>
                    <a:pt x="0" y="425"/>
                  </a:lnTo>
                  <a:lnTo>
                    <a:pt x="0" y="485"/>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0">
              <a:extLst>
                <a:ext uri="{FF2B5EF4-FFF2-40B4-BE49-F238E27FC236}">
                  <a16:creationId xmlns:a16="http://schemas.microsoft.com/office/drawing/2014/main" id="{79FA2000-28A6-917D-EEB5-BB7DC9111D05}"/>
                </a:ext>
              </a:extLst>
            </p:cNvPr>
            <p:cNvSpPr>
              <a:spLocks/>
            </p:cNvSpPr>
            <p:nvPr/>
          </p:nvSpPr>
          <p:spPr bwMode="auto">
            <a:xfrm>
              <a:off x="4010" y="428"/>
              <a:ext cx="1304" cy="965"/>
            </a:xfrm>
            <a:custGeom>
              <a:avLst/>
              <a:gdLst>
                <a:gd name="T0" fmla="*/ 0 w 549"/>
                <a:gd name="T1" fmla="*/ 0 h 406"/>
                <a:gd name="T2" fmla="*/ 43 w 549"/>
                <a:gd name="T3" fmla="*/ 0 h 406"/>
                <a:gd name="T4" fmla="*/ 379 w 549"/>
                <a:gd name="T5" fmla="*/ 0 h 406"/>
                <a:gd name="T6" fmla="*/ 549 w 549"/>
                <a:gd name="T7" fmla="*/ 170 h 406"/>
                <a:gd name="T8" fmla="*/ 549 w 549"/>
                <a:gd name="T9" fmla="*/ 353 h 406"/>
                <a:gd name="T10" fmla="*/ 549 w 549"/>
                <a:gd name="T11" fmla="*/ 406 h 406"/>
              </a:gdLst>
              <a:ahLst/>
              <a:cxnLst>
                <a:cxn ang="0">
                  <a:pos x="T0" y="T1"/>
                </a:cxn>
                <a:cxn ang="0">
                  <a:pos x="T2" y="T3"/>
                </a:cxn>
                <a:cxn ang="0">
                  <a:pos x="T4" y="T5"/>
                </a:cxn>
                <a:cxn ang="0">
                  <a:pos x="T6" y="T7"/>
                </a:cxn>
                <a:cxn ang="0">
                  <a:pos x="T8" y="T9"/>
                </a:cxn>
                <a:cxn ang="0">
                  <a:pos x="T10" y="T11"/>
                </a:cxn>
              </a:cxnLst>
              <a:rect l="0" t="0" r="r" b="b"/>
              <a:pathLst>
                <a:path w="549" h="406">
                  <a:moveTo>
                    <a:pt x="0" y="0"/>
                  </a:moveTo>
                  <a:cubicBezTo>
                    <a:pt x="43" y="0"/>
                    <a:pt x="43" y="0"/>
                    <a:pt x="43" y="0"/>
                  </a:cubicBezTo>
                  <a:cubicBezTo>
                    <a:pt x="379" y="0"/>
                    <a:pt x="379" y="0"/>
                    <a:pt x="379" y="0"/>
                  </a:cubicBezTo>
                  <a:cubicBezTo>
                    <a:pt x="473" y="0"/>
                    <a:pt x="549" y="76"/>
                    <a:pt x="549" y="170"/>
                  </a:cubicBezTo>
                  <a:cubicBezTo>
                    <a:pt x="549" y="353"/>
                    <a:pt x="549" y="353"/>
                    <a:pt x="549" y="353"/>
                  </a:cubicBezTo>
                  <a:cubicBezTo>
                    <a:pt x="549" y="406"/>
                    <a:pt x="549" y="406"/>
                    <a:pt x="549" y="406"/>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1">
              <a:extLst>
                <a:ext uri="{FF2B5EF4-FFF2-40B4-BE49-F238E27FC236}">
                  <a16:creationId xmlns:a16="http://schemas.microsoft.com/office/drawing/2014/main" id="{E0AF0B64-2F95-7AD7-C0BD-9187DD65BB3E}"/>
                </a:ext>
              </a:extLst>
            </p:cNvPr>
            <p:cNvSpPr>
              <a:spLocks/>
            </p:cNvSpPr>
            <p:nvPr/>
          </p:nvSpPr>
          <p:spPr bwMode="auto">
            <a:xfrm>
              <a:off x="3385" y="428"/>
              <a:ext cx="404" cy="0"/>
            </a:xfrm>
            <a:custGeom>
              <a:avLst/>
              <a:gdLst>
                <a:gd name="T0" fmla="*/ 0 w 404"/>
                <a:gd name="T1" fmla="*/ 128 w 404"/>
                <a:gd name="T2" fmla="*/ 266 w 404"/>
                <a:gd name="T3" fmla="*/ 404 w 404"/>
                <a:gd name="T4" fmla="*/ 0 w 404"/>
              </a:gdLst>
              <a:ahLst/>
              <a:cxnLst>
                <a:cxn ang="0">
                  <a:pos x="T0" y="0"/>
                </a:cxn>
                <a:cxn ang="0">
                  <a:pos x="T1" y="0"/>
                </a:cxn>
                <a:cxn ang="0">
                  <a:pos x="T2" y="0"/>
                </a:cxn>
                <a:cxn ang="0">
                  <a:pos x="T3" y="0"/>
                </a:cxn>
                <a:cxn ang="0">
                  <a:pos x="T4" y="0"/>
                </a:cxn>
              </a:cxnLst>
              <a:rect l="0" t="0" r="r" b="b"/>
              <a:pathLst>
                <a:path w="404">
                  <a:moveTo>
                    <a:pt x="0" y="0"/>
                  </a:moveTo>
                  <a:lnTo>
                    <a:pt x="128" y="0"/>
                  </a:lnTo>
                  <a:lnTo>
                    <a:pt x="266" y="0"/>
                  </a:lnTo>
                  <a:lnTo>
                    <a:pt x="404"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22">
              <a:extLst>
                <a:ext uri="{FF2B5EF4-FFF2-40B4-BE49-F238E27FC236}">
                  <a16:creationId xmlns:a16="http://schemas.microsoft.com/office/drawing/2014/main" id="{46763AFC-563F-E357-5FC5-7DB9EBBAAA6B}"/>
                </a:ext>
              </a:extLst>
            </p:cNvPr>
            <p:cNvSpPr>
              <a:spLocks/>
            </p:cNvSpPr>
            <p:nvPr/>
          </p:nvSpPr>
          <p:spPr bwMode="auto">
            <a:xfrm>
              <a:off x="3385" y="428"/>
              <a:ext cx="404" cy="0"/>
            </a:xfrm>
            <a:custGeom>
              <a:avLst/>
              <a:gdLst>
                <a:gd name="T0" fmla="*/ 0 w 404"/>
                <a:gd name="T1" fmla="*/ 128 w 404"/>
                <a:gd name="T2" fmla="*/ 266 w 404"/>
                <a:gd name="T3" fmla="*/ 404 w 404"/>
              </a:gdLst>
              <a:ahLst/>
              <a:cxnLst>
                <a:cxn ang="0">
                  <a:pos x="T0" y="0"/>
                </a:cxn>
                <a:cxn ang="0">
                  <a:pos x="T1" y="0"/>
                </a:cxn>
                <a:cxn ang="0">
                  <a:pos x="T2" y="0"/>
                </a:cxn>
                <a:cxn ang="0">
                  <a:pos x="T3" y="0"/>
                </a:cxn>
              </a:cxnLst>
              <a:rect l="0" t="0" r="r" b="b"/>
              <a:pathLst>
                <a:path w="404">
                  <a:moveTo>
                    <a:pt x="0" y="0"/>
                  </a:moveTo>
                  <a:lnTo>
                    <a:pt x="128" y="0"/>
                  </a:lnTo>
                  <a:lnTo>
                    <a:pt x="266" y="0"/>
                  </a:lnTo>
                  <a:lnTo>
                    <a:pt x="404"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3" name="组合 222">
            <a:extLst>
              <a:ext uri="{FF2B5EF4-FFF2-40B4-BE49-F238E27FC236}">
                <a16:creationId xmlns:a16="http://schemas.microsoft.com/office/drawing/2014/main" id="{2BB71A6C-CCFD-212D-BFCB-04EA4DEA7C8A}"/>
              </a:ext>
            </a:extLst>
          </p:cNvPr>
          <p:cNvGrpSpPr/>
          <p:nvPr/>
        </p:nvGrpSpPr>
        <p:grpSpPr>
          <a:xfrm>
            <a:off x="8956886" y="1677935"/>
            <a:ext cx="735018" cy="558634"/>
            <a:chOff x="2415233" y="1314450"/>
            <a:chExt cx="4185591" cy="3181167"/>
          </a:xfrm>
        </p:grpSpPr>
        <p:grpSp>
          <p:nvGrpSpPr>
            <p:cNvPr id="224" name="Group 4">
              <a:extLst>
                <a:ext uri="{FF2B5EF4-FFF2-40B4-BE49-F238E27FC236}">
                  <a16:creationId xmlns:a16="http://schemas.microsoft.com/office/drawing/2014/main" id="{4AC54D7B-2843-9248-2D21-57BD8311A792}"/>
                </a:ext>
              </a:extLst>
            </p:cNvPr>
            <p:cNvGrpSpPr>
              <a:grpSpLocks noChangeAspect="1"/>
            </p:cNvGrpSpPr>
            <p:nvPr/>
          </p:nvGrpSpPr>
          <p:grpSpPr bwMode="auto">
            <a:xfrm>
              <a:off x="2415233" y="1314450"/>
              <a:ext cx="4185591" cy="2974975"/>
              <a:chOff x="1204" y="284"/>
              <a:chExt cx="5276" cy="3750"/>
            </a:xfrm>
          </p:grpSpPr>
          <p:sp>
            <p:nvSpPr>
              <p:cNvPr id="229" name="Freeform 5">
                <a:extLst>
                  <a:ext uri="{FF2B5EF4-FFF2-40B4-BE49-F238E27FC236}">
                    <a16:creationId xmlns:a16="http://schemas.microsoft.com/office/drawing/2014/main" id="{17201E27-89F0-51C3-4788-44BE3997F487}"/>
                  </a:ext>
                </a:extLst>
              </p:cNvPr>
              <p:cNvSpPr>
                <a:spLocks/>
              </p:cNvSpPr>
              <p:nvPr/>
            </p:nvSpPr>
            <p:spPr bwMode="auto">
              <a:xfrm>
                <a:off x="6480" y="3362"/>
                <a:ext cx="0" cy="57"/>
              </a:xfrm>
              <a:custGeom>
                <a:avLst/>
                <a:gdLst>
                  <a:gd name="T0" fmla="*/ 24 h 24"/>
                  <a:gd name="T1" fmla="*/ 0 h 24"/>
                  <a:gd name="T2" fmla="*/ 24 h 24"/>
                </a:gdLst>
                <a:ahLst/>
                <a:cxnLst>
                  <a:cxn ang="0">
                    <a:pos x="0" y="T0"/>
                  </a:cxn>
                  <a:cxn ang="0">
                    <a:pos x="0" y="T1"/>
                  </a:cxn>
                  <a:cxn ang="0">
                    <a:pos x="0" y="T2"/>
                  </a:cxn>
                </a:cxnLst>
                <a:rect l="0" t="0" r="r" b="b"/>
                <a:pathLst>
                  <a:path h="24">
                    <a:moveTo>
                      <a:pt x="0" y="24"/>
                    </a:moveTo>
                    <a:cubicBezTo>
                      <a:pt x="0" y="16"/>
                      <a:pt x="0" y="8"/>
                      <a:pt x="0" y="0"/>
                    </a:cubicBezTo>
                    <a:cubicBezTo>
                      <a:pt x="0" y="8"/>
                      <a:pt x="0" y="16"/>
                      <a:pt x="0" y="24"/>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6">
                <a:extLst>
                  <a:ext uri="{FF2B5EF4-FFF2-40B4-BE49-F238E27FC236}">
                    <a16:creationId xmlns:a16="http://schemas.microsoft.com/office/drawing/2014/main" id="{00F9A43A-B4E4-4818-4FFB-CF0221F31603}"/>
                  </a:ext>
                </a:extLst>
              </p:cNvPr>
              <p:cNvSpPr>
                <a:spLocks/>
              </p:cNvSpPr>
              <p:nvPr/>
            </p:nvSpPr>
            <p:spPr bwMode="auto">
              <a:xfrm>
                <a:off x="6473" y="3953"/>
                <a:ext cx="7" cy="8"/>
              </a:xfrm>
              <a:custGeom>
                <a:avLst/>
                <a:gdLst>
                  <a:gd name="T0" fmla="*/ 3 w 3"/>
                  <a:gd name="T1" fmla="*/ 3 h 3"/>
                  <a:gd name="T2" fmla="*/ 0 w 3"/>
                  <a:gd name="T3" fmla="*/ 1 h 3"/>
                  <a:gd name="T4" fmla="*/ 3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2" y="2"/>
                      <a:pt x="1" y="2"/>
                      <a:pt x="0" y="1"/>
                    </a:cubicBezTo>
                    <a:cubicBezTo>
                      <a:pt x="1" y="1"/>
                      <a:pt x="2" y="0"/>
                      <a:pt x="3" y="0"/>
                    </a:cubicBezTo>
                    <a:cubicBezTo>
                      <a:pt x="3" y="1"/>
                      <a:pt x="3" y="2"/>
                      <a:pt x="3" y="3"/>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7">
                <a:extLst>
                  <a:ext uri="{FF2B5EF4-FFF2-40B4-BE49-F238E27FC236}">
                    <a16:creationId xmlns:a16="http://schemas.microsoft.com/office/drawing/2014/main" id="{52043BE8-6FF4-CFC6-A7F3-5BEC14F04876}"/>
                  </a:ext>
                </a:extLst>
              </p:cNvPr>
              <p:cNvSpPr>
                <a:spLocks/>
              </p:cNvSpPr>
              <p:nvPr/>
            </p:nvSpPr>
            <p:spPr bwMode="auto">
              <a:xfrm>
                <a:off x="6473" y="654"/>
                <a:ext cx="7" cy="7"/>
              </a:xfrm>
              <a:custGeom>
                <a:avLst/>
                <a:gdLst>
                  <a:gd name="T0" fmla="*/ 3 w 3"/>
                  <a:gd name="T1" fmla="*/ 3 h 3"/>
                  <a:gd name="T2" fmla="*/ 0 w 3"/>
                  <a:gd name="T3" fmla="*/ 1 h 3"/>
                  <a:gd name="T4" fmla="*/ 3 w 3"/>
                  <a:gd name="T5" fmla="*/ 0 h 3"/>
                  <a:gd name="T6" fmla="*/ 3 w 3"/>
                  <a:gd name="T7" fmla="*/ 3 h 3"/>
                </a:gdLst>
                <a:ahLst/>
                <a:cxnLst>
                  <a:cxn ang="0">
                    <a:pos x="T0" y="T1"/>
                  </a:cxn>
                  <a:cxn ang="0">
                    <a:pos x="T2" y="T3"/>
                  </a:cxn>
                  <a:cxn ang="0">
                    <a:pos x="T4" y="T5"/>
                  </a:cxn>
                  <a:cxn ang="0">
                    <a:pos x="T6" y="T7"/>
                  </a:cxn>
                </a:cxnLst>
                <a:rect l="0" t="0" r="r" b="b"/>
                <a:pathLst>
                  <a:path w="3" h="3">
                    <a:moveTo>
                      <a:pt x="3" y="3"/>
                    </a:moveTo>
                    <a:cubicBezTo>
                      <a:pt x="2" y="2"/>
                      <a:pt x="1" y="2"/>
                      <a:pt x="0" y="1"/>
                    </a:cubicBezTo>
                    <a:cubicBezTo>
                      <a:pt x="1" y="1"/>
                      <a:pt x="2" y="0"/>
                      <a:pt x="3" y="0"/>
                    </a:cubicBezTo>
                    <a:cubicBezTo>
                      <a:pt x="3" y="1"/>
                      <a:pt x="3" y="2"/>
                      <a:pt x="3" y="3"/>
                    </a:cubicBez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8">
                <a:extLst>
                  <a:ext uri="{FF2B5EF4-FFF2-40B4-BE49-F238E27FC236}">
                    <a16:creationId xmlns:a16="http://schemas.microsoft.com/office/drawing/2014/main" id="{C8A5876E-95ED-D342-EB85-50313CB30227}"/>
                  </a:ext>
                </a:extLst>
              </p:cNvPr>
              <p:cNvSpPr>
                <a:spLocks noEditPoints="1"/>
              </p:cNvSpPr>
              <p:nvPr/>
            </p:nvSpPr>
            <p:spPr bwMode="auto">
              <a:xfrm>
                <a:off x="2699" y="920"/>
                <a:ext cx="2837" cy="2630"/>
              </a:xfrm>
              <a:custGeom>
                <a:avLst/>
                <a:gdLst>
                  <a:gd name="T0" fmla="*/ 536 w 1195"/>
                  <a:gd name="T1" fmla="*/ 583 h 1107"/>
                  <a:gd name="T2" fmla="*/ 488 w 1195"/>
                  <a:gd name="T3" fmla="*/ 594 h 1107"/>
                  <a:gd name="T4" fmla="*/ 407 w 1195"/>
                  <a:gd name="T5" fmla="*/ 575 h 1107"/>
                  <a:gd name="T6" fmla="*/ 121 w 1195"/>
                  <a:gd name="T7" fmla="*/ 491 h 1107"/>
                  <a:gd name="T8" fmla="*/ 58 w 1195"/>
                  <a:gd name="T9" fmla="*/ 519 h 1107"/>
                  <a:gd name="T10" fmla="*/ 10 w 1195"/>
                  <a:gd name="T11" fmla="*/ 513 h 1107"/>
                  <a:gd name="T12" fmla="*/ 28 w 1195"/>
                  <a:gd name="T13" fmla="*/ 467 h 1107"/>
                  <a:gd name="T14" fmla="*/ 348 w 1195"/>
                  <a:gd name="T15" fmla="*/ 456 h 1107"/>
                  <a:gd name="T16" fmla="*/ 363 w 1195"/>
                  <a:gd name="T17" fmla="*/ 463 h 1107"/>
                  <a:gd name="T18" fmla="*/ 533 w 1195"/>
                  <a:gd name="T19" fmla="*/ 96 h 1107"/>
                  <a:gd name="T20" fmla="*/ 812 w 1195"/>
                  <a:gd name="T21" fmla="*/ 0 h 1107"/>
                  <a:gd name="T22" fmla="*/ 816 w 1195"/>
                  <a:gd name="T23" fmla="*/ 440 h 1107"/>
                  <a:gd name="T24" fmla="*/ 1195 w 1195"/>
                  <a:gd name="T25" fmla="*/ 664 h 1107"/>
                  <a:gd name="T26" fmla="*/ 910 w 1195"/>
                  <a:gd name="T27" fmla="*/ 878 h 1107"/>
                  <a:gd name="T28" fmla="*/ 933 w 1195"/>
                  <a:gd name="T29" fmla="*/ 956 h 1107"/>
                  <a:gd name="T30" fmla="*/ 938 w 1195"/>
                  <a:gd name="T31" fmla="*/ 1072 h 1107"/>
                  <a:gd name="T32" fmla="*/ 895 w 1195"/>
                  <a:gd name="T33" fmla="*/ 1103 h 1107"/>
                  <a:gd name="T34" fmla="*/ 879 w 1195"/>
                  <a:gd name="T35" fmla="*/ 1064 h 1107"/>
                  <a:gd name="T36" fmla="*/ 880 w 1195"/>
                  <a:gd name="T37" fmla="*/ 1013 h 1107"/>
                  <a:gd name="T38" fmla="*/ 743 w 1195"/>
                  <a:gd name="T39" fmla="*/ 802 h 1107"/>
                  <a:gd name="T40" fmla="*/ 693 w 1195"/>
                  <a:gd name="T41" fmla="*/ 725 h 1107"/>
                  <a:gd name="T42" fmla="*/ 536 w 1195"/>
                  <a:gd name="T43" fmla="*/ 583 h 1107"/>
                  <a:gd name="T44" fmla="*/ 612 w 1195"/>
                  <a:gd name="T45" fmla="*/ 115 h 1107"/>
                  <a:gd name="T46" fmla="*/ 543 w 1195"/>
                  <a:gd name="T47" fmla="*/ 167 h 1107"/>
                  <a:gd name="T48" fmla="*/ 518 w 1195"/>
                  <a:gd name="T49" fmla="*/ 193 h 1107"/>
                  <a:gd name="T50" fmla="*/ 424 w 1195"/>
                  <a:gd name="T51" fmla="*/ 461 h 1107"/>
                  <a:gd name="T52" fmla="*/ 450 w 1195"/>
                  <a:gd name="T53" fmla="*/ 533 h 1107"/>
                  <a:gd name="T54" fmla="*/ 463 w 1195"/>
                  <a:gd name="T55" fmla="*/ 539 h 1107"/>
                  <a:gd name="T56" fmla="*/ 535 w 1195"/>
                  <a:gd name="T57" fmla="*/ 522 h 1107"/>
                  <a:gd name="T58" fmla="*/ 594 w 1195"/>
                  <a:gd name="T59" fmla="*/ 527 h 1107"/>
                  <a:gd name="T60" fmla="*/ 595 w 1195"/>
                  <a:gd name="T61" fmla="*/ 527 h 1107"/>
                  <a:gd name="T62" fmla="*/ 754 w 1195"/>
                  <a:gd name="T63" fmla="*/ 733 h 1107"/>
                  <a:gd name="T64" fmla="*/ 762 w 1195"/>
                  <a:gd name="T65" fmla="*/ 744 h 1107"/>
                  <a:gd name="T66" fmla="*/ 864 w 1195"/>
                  <a:gd name="T67" fmla="*/ 817 h 1107"/>
                  <a:gd name="T68" fmla="*/ 880 w 1195"/>
                  <a:gd name="T69" fmla="*/ 822 h 1107"/>
                  <a:gd name="T70" fmla="*/ 982 w 1195"/>
                  <a:gd name="T71" fmla="*/ 787 h 1107"/>
                  <a:gd name="T72" fmla="*/ 1084 w 1195"/>
                  <a:gd name="T73" fmla="*/ 712 h 1107"/>
                  <a:gd name="T74" fmla="*/ 1081 w 1195"/>
                  <a:gd name="T75" fmla="*/ 710 h 1107"/>
                  <a:gd name="T76" fmla="*/ 1069 w 1195"/>
                  <a:gd name="T77" fmla="*/ 706 h 1107"/>
                  <a:gd name="T78" fmla="*/ 855 w 1195"/>
                  <a:gd name="T79" fmla="*/ 585 h 1107"/>
                  <a:gd name="T80" fmla="*/ 835 w 1195"/>
                  <a:gd name="T81" fmla="*/ 581 h 1107"/>
                  <a:gd name="T82" fmla="*/ 745 w 1195"/>
                  <a:gd name="T83" fmla="*/ 577 h 1107"/>
                  <a:gd name="T84" fmla="*/ 737 w 1195"/>
                  <a:gd name="T85" fmla="*/ 566 h 1107"/>
                  <a:gd name="T86" fmla="*/ 750 w 1195"/>
                  <a:gd name="T87" fmla="*/ 560 h 1107"/>
                  <a:gd name="T88" fmla="*/ 766 w 1195"/>
                  <a:gd name="T89" fmla="*/ 564 h 1107"/>
                  <a:gd name="T90" fmla="*/ 832 w 1195"/>
                  <a:gd name="T91" fmla="*/ 563 h 1107"/>
                  <a:gd name="T92" fmla="*/ 825 w 1195"/>
                  <a:gd name="T93" fmla="*/ 555 h 1107"/>
                  <a:gd name="T94" fmla="*/ 719 w 1195"/>
                  <a:gd name="T95" fmla="*/ 367 h 1107"/>
                  <a:gd name="T96" fmla="*/ 697 w 1195"/>
                  <a:gd name="T97" fmla="*/ 265 h 1107"/>
                  <a:gd name="T98" fmla="*/ 715 w 1195"/>
                  <a:gd name="T99" fmla="*/ 75 h 1107"/>
                  <a:gd name="T100" fmla="*/ 715 w 1195"/>
                  <a:gd name="T101" fmla="*/ 72 h 1107"/>
                  <a:gd name="T102" fmla="*/ 713 w 1195"/>
                  <a:gd name="T103" fmla="*/ 73 h 1107"/>
                  <a:gd name="T104" fmla="*/ 660 w 1195"/>
                  <a:gd name="T105" fmla="*/ 92 h 1107"/>
                  <a:gd name="T106" fmla="*/ 612 w 1195"/>
                  <a:gd name="T107" fmla="*/ 115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95" h="1107">
                    <a:moveTo>
                      <a:pt x="536" y="583"/>
                    </a:moveTo>
                    <a:cubicBezTo>
                      <a:pt x="520" y="586"/>
                      <a:pt x="504" y="589"/>
                      <a:pt x="488" y="594"/>
                    </a:cubicBezTo>
                    <a:cubicBezTo>
                      <a:pt x="453" y="608"/>
                      <a:pt x="433" y="603"/>
                      <a:pt x="407" y="575"/>
                    </a:cubicBezTo>
                    <a:cubicBezTo>
                      <a:pt x="328" y="491"/>
                      <a:pt x="232" y="465"/>
                      <a:pt x="121" y="491"/>
                    </a:cubicBezTo>
                    <a:cubicBezTo>
                      <a:pt x="99" y="497"/>
                      <a:pt x="78" y="508"/>
                      <a:pt x="58" y="519"/>
                    </a:cubicBezTo>
                    <a:cubicBezTo>
                      <a:pt x="36" y="530"/>
                      <a:pt x="19" y="529"/>
                      <a:pt x="10" y="513"/>
                    </a:cubicBezTo>
                    <a:cubicBezTo>
                      <a:pt x="0" y="496"/>
                      <a:pt x="6" y="479"/>
                      <a:pt x="28" y="467"/>
                    </a:cubicBezTo>
                    <a:cubicBezTo>
                      <a:pt x="133" y="407"/>
                      <a:pt x="240" y="407"/>
                      <a:pt x="348" y="456"/>
                    </a:cubicBezTo>
                    <a:cubicBezTo>
                      <a:pt x="353" y="458"/>
                      <a:pt x="357" y="460"/>
                      <a:pt x="363" y="463"/>
                    </a:cubicBezTo>
                    <a:cubicBezTo>
                      <a:pt x="362" y="313"/>
                      <a:pt x="417" y="189"/>
                      <a:pt x="533" y="96"/>
                    </a:cubicBezTo>
                    <a:cubicBezTo>
                      <a:pt x="614" y="31"/>
                      <a:pt x="707" y="1"/>
                      <a:pt x="812" y="0"/>
                    </a:cubicBezTo>
                    <a:cubicBezTo>
                      <a:pt x="737" y="148"/>
                      <a:pt x="733" y="296"/>
                      <a:pt x="816" y="440"/>
                    </a:cubicBezTo>
                    <a:cubicBezTo>
                      <a:pt x="898" y="583"/>
                      <a:pt x="1027" y="655"/>
                      <a:pt x="1195" y="664"/>
                    </a:cubicBezTo>
                    <a:cubicBezTo>
                      <a:pt x="1129" y="776"/>
                      <a:pt x="1033" y="846"/>
                      <a:pt x="910" y="878"/>
                    </a:cubicBezTo>
                    <a:cubicBezTo>
                      <a:pt x="918" y="904"/>
                      <a:pt x="930" y="929"/>
                      <a:pt x="933" y="956"/>
                    </a:cubicBezTo>
                    <a:cubicBezTo>
                      <a:pt x="938" y="994"/>
                      <a:pt x="939" y="1033"/>
                      <a:pt x="938" y="1072"/>
                    </a:cubicBezTo>
                    <a:cubicBezTo>
                      <a:pt x="937" y="1099"/>
                      <a:pt x="923" y="1107"/>
                      <a:pt x="895" y="1103"/>
                    </a:cubicBezTo>
                    <a:cubicBezTo>
                      <a:pt x="881" y="1094"/>
                      <a:pt x="877" y="1081"/>
                      <a:pt x="879" y="1064"/>
                    </a:cubicBezTo>
                    <a:cubicBezTo>
                      <a:pt x="880" y="1047"/>
                      <a:pt x="881" y="1030"/>
                      <a:pt x="880" y="1013"/>
                    </a:cubicBezTo>
                    <a:cubicBezTo>
                      <a:pt x="876" y="916"/>
                      <a:pt x="832" y="844"/>
                      <a:pt x="743" y="802"/>
                    </a:cubicBezTo>
                    <a:cubicBezTo>
                      <a:pt x="708" y="786"/>
                      <a:pt x="693" y="764"/>
                      <a:pt x="693" y="725"/>
                    </a:cubicBezTo>
                    <a:cubicBezTo>
                      <a:pt x="693" y="642"/>
                      <a:pt x="620" y="577"/>
                      <a:pt x="536" y="583"/>
                    </a:cubicBezTo>
                    <a:close/>
                    <a:moveTo>
                      <a:pt x="612" y="115"/>
                    </a:moveTo>
                    <a:cubicBezTo>
                      <a:pt x="589" y="132"/>
                      <a:pt x="566" y="150"/>
                      <a:pt x="543" y="167"/>
                    </a:cubicBezTo>
                    <a:cubicBezTo>
                      <a:pt x="535" y="175"/>
                      <a:pt x="526" y="184"/>
                      <a:pt x="518" y="193"/>
                    </a:cubicBezTo>
                    <a:cubicBezTo>
                      <a:pt x="452" y="270"/>
                      <a:pt x="421" y="359"/>
                      <a:pt x="424" y="461"/>
                    </a:cubicBezTo>
                    <a:cubicBezTo>
                      <a:pt x="425" y="487"/>
                      <a:pt x="423" y="516"/>
                      <a:pt x="450" y="533"/>
                    </a:cubicBezTo>
                    <a:cubicBezTo>
                      <a:pt x="455" y="535"/>
                      <a:pt x="459" y="540"/>
                      <a:pt x="463" y="539"/>
                    </a:cubicBezTo>
                    <a:cubicBezTo>
                      <a:pt x="487" y="534"/>
                      <a:pt x="511" y="528"/>
                      <a:pt x="535" y="522"/>
                    </a:cubicBezTo>
                    <a:cubicBezTo>
                      <a:pt x="555" y="523"/>
                      <a:pt x="574" y="525"/>
                      <a:pt x="594" y="527"/>
                    </a:cubicBezTo>
                    <a:cubicBezTo>
                      <a:pt x="595" y="527"/>
                      <a:pt x="595" y="527"/>
                      <a:pt x="595" y="527"/>
                    </a:cubicBezTo>
                    <a:cubicBezTo>
                      <a:pt x="696" y="559"/>
                      <a:pt x="750" y="626"/>
                      <a:pt x="754" y="733"/>
                    </a:cubicBezTo>
                    <a:cubicBezTo>
                      <a:pt x="754" y="737"/>
                      <a:pt x="758" y="743"/>
                      <a:pt x="762" y="744"/>
                    </a:cubicBezTo>
                    <a:cubicBezTo>
                      <a:pt x="801" y="762"/>
                      <a:pt x="835" y="786"/>
                      <a:pt x="864" y="817"/>
                    </a:cubicBezTo>
                    <a:cubicBezTo>
                      <a:pt x="867" y="821"/>
                      <a:pt x="876" y="823"/>
                      <a:pt x="880" y="822"/>
                    </a:cubicBezTo>
                    <a:cubicBezTo>
                      <a:pt x="914" y="811"/>
                      <a:pt x="949" y="801"/>
                      <a:pt x="982" y="787"/>
                    </a:cubicBezTo>
                    <a:cubicBezTo>
                      <a:pt x="1021" y="770"/>
                      <a:pt x="1054" y="743"/>
                      <a:pt x="1084" y="712"/>
                    </a:cubicBezTo>
                    <a:cubicBezTo>
                      <a:pt x="1082" y="711"/>
                      <a:pt x="1081" y="710"/>
                      <a:pt x="1081" y="710"/>
                    </a:cubicBezTo>
                    <a:cubicBezTo>
                      <a:pt x="1077" y="708"/>
                      <a:pt x="1073" y="707"/>
                      <a:pt x="1069" y="706"/>
                    </a:cubicBezTo>
                    <a:cubicBezTo>
                      <a:pt x="988" y="684"/>
                      <a:pt x="916" y="644"/>
                      <a:pt x="855" y="585"/>
                    </a:cubicBezTo>
                    <a:cubicBezTo>
                      <a:pt x="849" y="579"/>
                      <a:pt x="844" y="578"/>
                      <a:pt x="835" y="581"/>
                    </a:cubicBezTo>
                    <a:cubicBezTo>
                      <a:pt x="805" y="590"/>
                      <a:pt x="775" y="586"/>
                      <a:pt x="745" y="577"/>
                    </a:cubicBezTo>
                    <a:cubicBezTo>
                      <a:pt x="742" y="576"/>
                      <a:pt x="739" y="570"/>
                      <a:pt x="737" y="566"/>
                    </a:cubicBezTo>
                    <a:cubicBezTo>
                      <a:pt x="741" y="564"/>
                      <a:pt x="745" y="561"/>
                      <a:pt x="750" y="560"/>
                    </a:cubicBezTo>
                    <a:cubicBezTo>
                      <a:pt x="755" y="560"/>
                      <a:pt x="760" y="563"/>
                      <a:pt x="766" y="564"/>
                    </a:cubicBezTo>
                    <a:cubicBezTo>
                      <a:pt x="787" y="568"/>
                      <a:pt x="809" y="570"/>
                      <a:pt x="832" y="563"/>
                    </a:cubicBezTo>
                    <a:cubicBezTo>
                      <a:pt x="828" y="559"/>
                      <a:pt x="827" y="557"/>
                      <a:pt x="825" y="555"/>
                    </a:cubicBezTo>
                    <a:cubicBezTo>
                      <a:pt x="776" y="500"/>
                      <a:pt x="739" y="438"/>
                      <a:pt x="719" y="367"/>
                    </a:cubicBezTo>
                    <a:cubicBezTo>
                      <a:pt x="709" y="334"/>
                      <a:pt x="700" y="299"/>
                      <a:pt x="697" y="265"/>
                    </a:cubicBezTo>
                    <a:cubicBezTo>
                      <a:pt x="691" y="201"/>
                      <a:pt x="699" y="137"/>
                      <a:pt x="715" y="75"/>
                    </a:cubicBezTo>
                    <a:cubicBezTo>
                      <a:pt x="715" y="74"/>
                      <a:pt x="715" y="73"/>
                      <a:pt x="715" y="72"/>
                    </a:cubicBezTo>
                    <a:cubicBezTo>
                      <a:pt x="715" y="72"/>
                      <a:pt x="714" y="73"/>
                      <a:pt x="713" y="73"/>
                    </a:cubicBezTo>
                    <a:cubicBezTo>
                      <a:pt x="695" y="80"/>
                      <a:pt x="678" y="86"/>
                      <a:pt x="660" y="92"/>
                    </a:cubicBezTo>
                    <a:cubicBezTo>
                      <a:pt x="644" y="100"/>
                      <a:pt x="628" y="107"/>
                      <a:pt x="612" y="115"/>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9">
                <a:extLst>
                  <a:ext uri="{FF2B5EF4-FFF2-40B4-BE49-F238E27FC236}">
                    <a16:creationId xmlns:a16="http://schemas.microsoft.com/office/drawing/2014/main" id="{3EDC55B4-9F83-5C78-7BAC-23C908936639}"/>
                  </a:ext>
                </a:extLst>
              </p:cNvPr>
              <p:cNvSpPr>
                <a:spLocks/>
              </p:cNvSpPr>
              <p:nvPr/>
            </p:nvSpPr>
            <p:spPr bwMode="auto">
              <a:xfrm>
                <a:off x="1919" y="2355"/>
                <a:ext cx="1851" cy="1677"/>
              </a:xfrm>
              <a:custGeom>
                <a:avLst/>
                <a:gdLst>
                  <a:gd name="T0" fmla="*/ 517 w 780"/>
                  <a:gd name="T1" fmla="*/ 706 h 706"/>
                  <a:gd name="T2" fmla="*/ 313 w 780"/>
                  <a:gd name="T3" fmla="*/ 706 h 706"/>
                  <a:gd name="T4" fmla="*/ 21 w 780"/>
                  <a:gd name="T5" fmla="*/ 459 h 706"/>
                  <a:gd name="T6" fmla="*/ 174 w 780"/>
                  <a:gd name="T7" fmla="*/ 151 h 706"/>
                  <a:gd name="T8" fmla="*/ 190 w 780"/>
                  <a:gd name="T9" fmla="*/ 125 h 706"/>
                  <a:gd name="T10" fmla="*/ 213 w 780"/>
                  <a:gd name="T11" fmla="*/ 27 h 706"/>
                  <a:gd name="T12" fmla="*/ 255 w 780"/>
                  <a:gd name="T13" fmla="*/ 7 h 706"/>
                  <a:gd name="T14" fmla="*/ 268 w 780"/>
                  <a:gd name="T15" fmla="*/ 51 h 706"/>
                  <a:gd name="T16" fmla="*/ 249 w 780"/>
                  <a:gd name="T17" fmla="*/ 143 h 706"/>
                  <a:gd name="T18" fmla="*/ 210 w 780"/>
                  <a:gd name="T19" fmla="*/ 200 h 706"/>
                  <a:gd name="T20" fmla="*/ 78 w 780"/>
                  <a:gd name="T21" fmla="*/ 434 h 706"/>
                  <a:gd name="T22" fmla="*/ 267 w 780"/>
                  <a:gd name="T23" fmla="*/ 641 h 706"/>
                  <a:gd name="T24" fmla="*/ 317 w 780"/>
                  <a:gd name="T25" fmla="*/ 646 h 706"/>
                  <a:gd name="T26" fmla="*/ 737 w 780"/>
                  <a:gd name="T27" fmla="*/ 646 h 706"/>
                  <a:gd name="T28" fmla="*/ 769 w 780"/>
                  <a:gd name="T29" fmla="*/ 689 h 706"/>
                  <a:gd name="T30" fmla="*/ 737 w 780"/>
                  <a:gd name="T31" fmla="*/ 706 h 706"/>
                  <a:gd name="T32" fmla="*/ 517 w 780"/>
                  <a:gd name="T33" fmla="*/ 706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706">
                    <a:moveTo>
                      <a:pt x="517" y="706"/>
                    </a:moveTo>
                    <a:cubicBezTo>
                      <a:pt x="449" y="706"/>
                      <a:pt x="381" y="706"/>
                      <a:pt x="313" y="706"/>
                    </a:cubicBezTo>
                    <a:cubicBezTo>
                      <a:pt x="166" y="705"/>
                      <a:pt x="45" y="603"/>
                      <a:pt x="21" y="459"/>
                    </a:cubicBezTo>
                    <a:cubicBezTo>
                      <a:pt x="0" y="336"/>
                      <a:pt x="62" y="210"/>
                      <a:pt x="174" y="151"/>
                    </a:cubicBezTo>
                    <a:cubicBezTo>
                      <a:pt x="186" y="145"/>
                      <a:pt x="190" y="138"/>
                      <a:pt x="190" y="125"/>
                    </a:cubicBezTo>
                    <a:cubicBezTo>
                      <a:pt x="191" y="91"/>
                      <a:pt x="199" y="58"/>
                      <a:pt x="213" y="27"/>
                    </a:cubicBezTo>
                    <a:cubicBezTo>
                      <a:pt x="222" y="7"/>
                      <a:pt x="238" y="0"/>
                      <a:pt x="255" y="7"/>
                    </a:cubicBezTo>
                    <a:cubicBezTo>
                      <a:pt x="271" y="15"/>
                      <a:pt x="277" y="32"/>
                      <a:pt x="268" y="51"/>
                    </a:cubicBezTo>
                    <a:cubicBezTo>
                      <a:pt x="254" y="80"/>
                      <a:pt x="250" y="111"/>
                      <a:pt x="249" y="143"/>
                    </a:cubicBezTo>
                    <a:cubicBezTo>
                      <a:pt x="248" y="170"/>
                      <a:pt x="235" y="188"/>
                      <a:pt x="210" y="200"/>
                    </a:cubicBezTo>
                    <a:cubicBezTo>
                      <a:pt x="121" y="244"/>
                      <a:pt x="66" y="341"/>
                      <a:pt x="78" y="434"/>
                    </a:cubicBezTo>
                    <a:cubicBezTo>
                      <a:pt x="91" y="541"/>
                      <a:pt x="164" y="620"/>
                      <a:pt x="267" y="641"/>
                    </a:cubicBezTo>
                    <a:cubicBezTo>
                      <a:pt x="283" y="645"/>
                      <a:pt x="301" y="646"/>
                      <a:pt x="317" y="646"/>
                    </a:cubicBezTo>
                    <a:cubicBezTo>
                      <a:pt x="457" y="646"/>
                      <a:pt x="597" y="646"/>
                      <a:pt x="737" y="646"/>
                    </a:cubicBezTo>
                    <a:cubicBezTo>
                      <a:pt x="764" y="646"/>
                      <a:pt x="780" y="668"/>
                      <a:pt x="769" y="689"/>
                    </a:cubicBezTo>
                    <a:cubicBezTo>
                      <a:pt x="763" y="702"/>
                      <a:pt x="751" y="706"/>
                      <a:pt x="737" y="706"/>
                    </a:cubicBezTo>
                    <a:cubicBezTo>
                      <a:pt x="664" y="706"/>
                      <a:pt x="590" y="706"/>
                      <a:pt x="517" y="706"/>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0">
                <a:extLst>
                  <a:ext uri="{FF2B5EF4-FFF2-40B4-BE49-F238E27FC236}">
                    <a16:creationId xmlns:a16="http://schemas.microsoft.com/office/drawing/2014/main" id="{DA0E03C7-F41E-6C7E-D4A5-A72514896CF5}"/>
                  </a:ext>
                </a:extLst>
              </p:cNvPr>
              <p:cNvSpPr>
                <a:spLocks/>
              </p:cNvSpPr>
              <p:nvPr/>
            </p:nvSpPr>
            <p:spPr bwMode="auto">
              <a:xfrm>
                <a:off x="5127" y="357"/>
                <a:ext cx="736" cy="737"/>
              </a:xfrm>
              <a:custGeom>
                <a:avLst/>
                <a:gdLst>
                  <a:gd name="T0" fmla="*/ 200 w 310"/>
                  <a:gd name="T1" fmla="*/ 108 h 310"/>
                  <a:gd name="T2" fmla="*/ 254 w 310"/>
                  <a:gd name="T3" fmla="*/ 108 h 310"/>
                  <a:gd name="T4" fmla="*/ 305 w 310"/>
                  <a:gd name="T5" fmla="*/ 150 h 310"/>
                  <a:gd name="T6" fmla="*/ 265 w 310"/>
                  <a:gd name="T7" fmla="*/ 204 h 310"/>
                  <a:gd name="T8" fmla="*/ 218 w 310"/>
                  <a:gd name="T9" fmla="*/ 204 h 310"/>
                  <a:gd name="T10" fmla="*/ 199 w 310"/>
                  <a:gd name="T11" fmla="*/ 223 h 310"/>
                  <a:gd name="T12" fmla="*/ 195 w 310"/>
                  <a:gd name="T13" fmla="*/ 276 h 310"/>
                  <a:gd name="T14" fmla="*/ 146 w 310"/>
                  <a:gd name="T15" fmla="*/ 307 h 310"/>
                  <a:gd name="T16" fmla="*/ 104 w 310"/>
                  <a:gd name="T17" fmla="*/ 264 h 310"/>
                  <a:gd name="T18" fmla="*/ 104 w 310"/>
                  <a:gd name="T19" fmla="*/ 219 h 310"/>
                  <a:gd name="T20" fmla="*/ 89 w 310"/>
                  <a:gd name="T21" fmla="*/ 205 h 310"/>
                  <a:gd name="T22" fmla="*/ 49 w 310"/>
                  <a:gd name="T23" fmla="*/ 204 h 310"/>
                  <a:gd name="T24" fmla="*/ 0 w 310"/>
                  <a:gd name="T25" fmla="*/ 157 h 310"/>
                  <a:gd name="T26" fmla="*/ 50 w 310"/>
                  <a:gd name="T27" fmla="*/ 108 h 310"/>
                  <a:gd name="T28" fmla="*/ 86 w 310"/>
                  <a:gd name="T29" fmla="*/ 108 h 310"/>
                  <a:gd name="T30" fmla="*/ 104 w 310"/>
                  <a:gd name="T31" fmla="*/ 90 h 310"/>
                  <a:gd name="T32" fmla="*/ 105 w 310"/>
                  <a:gd name="T33" fmla="*/ 43 h 310"/>
                  <a:gd name="T34" fmla="*/ 148 w 310"/>
                  <a:gd name="T35" fmla="*/ 2 h 310"/>
                  <a:gd name="T36" fmla="*/ 195 w 310"/>
                  <a:gd name="T37" fmla="*/ 34 h 310"/>
                  <a:gd name="T38" fmla="*/ 200 w 310"/>
                  <a:gd name="T39" fmla="*/ 66 h 310"/>
                  <a:gd name="T40" fmla="*/ 200 w 310"/>
                  <a:gd name="T41" fmla="*/ 10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0" h="310">
                    <a:moveTo>
                      <a:pt x="200" y="108"/>
                    </a:moveTo>
                    <a:cubicBezTo>
                      <a:pt x="219" y="108"/>
                      <a:pt x="236" y="108"/>
                      <a:pt x="254" y="108"/>
                    </a:cubicBezTo>
                    <a:cubicBezTo>
                      <a:pt x="282" y="109"/>
                      <a:pt x="300" y="124"/>
                      <a:pt x="305" y="150"/>
                    </a:cubicBezTo>
                    <a:cubicBezTo>
                      <a:pt x="310" y="175"/>
                      <a:pt x="289" y="204"/>
                      <a:pt x="265" y="204"/>
                    </a:cubicBezTo>
                    <a:cubicBezTo>
                      <a:pt x="249" y="203"/>
                      <a:pt x="234" y="205"/>
                      <a:pt x="218" y="204"/>
                    </a:cubicBezTo>
                    <a:cubicBezTo>
                      <a:pt x="204" y="204"/>
                      <a:pt x="199" y="208"/>
                      <a:pt x="199" y="223"/>
                    </a:cubicBezTo>
                    <a:cubicBezTo>
                      <a:pt x="200" y="240"/>
                      <a:pt x="199" y="259"/>
                      <a:pt x="195" y="276"/>
                    </a:cubicBezTo>
                    <a:cubicBezTo>
                      <a:pt x="190" y="298"/>
                      <a:pt x="168" y="310"/>
                      <a:pt x="146" y="307"/>
                    </a:cubicBezTo>
                    <a:cubicBezTo>
                      <a:pt x="121" y="304"/>
                      <a:pt x="106" y="288"/>
                      <a:pt x="104" y="264"/>
                    </a:cubicBezTo>
                    <a:cubicBezTo>
                      <a:pt x="103" y="249"/>
                      <a:pt x="103" y="234"/>
                      <a:pt x="104" y="219"/>
                    </a:cubicBezTo>
                    <a:cubicBezTo>
                      <a:pt x="104" y="209"/>
                      <a:pt x="99" y="204"/>
                      <a:pt x="89" y="205"/>
                    </a:cubicBezTo>
                    <a:cubicBezTo>
                      <a:pt x="75" y="205"/>
                      <a:pt x="62" y="205"/>
                      <a:pt x="49" y="204"/>
                    </a:cubicBezTo>
                    <a:cubicBezTo>
                      <a:pt x="20" y="204"/>
                      <a:pt x="0" y="184"/>
                      <a:pt x="0" y="157"/>
                    </a:cubicBezTo>
                    <a:cubicBezTo>
                      <a:pt x="0" y="130"/>
                      <a:pt x="22" y="109"/>
                      <a:pt x="50" y="108"/>
                    </a:cubicBezTo>
                    <a:cubicBezTo>
                      <a:pt x="62" y="108"/>
                      <a:pt x="74" y="107"/>
                      <a:pt x="86" y="108"/>
                    </a:cubicBezTo>
                    <a:cubicBezTo>
                      <a:pt x="101" y="110"/>
                      <a:pt x="105" y="104"/>
                      <a:pt x="104" y="90"/>
                    </a:cubicBezTo>
                    <a:cubicBezTo>
                      <a:pt x="103" y="74"/>
                      <a:pt x="103" y="59"/>
                      <a:pt x="105" y="43"/>
                    </a:cubicBezTo>
                    <a:cubicBezTo>
                      <a:pt x="106" y="20"/>
                      <a:pt x="122" y="5"/>
                      <a:pt x="148" y="2"/>
                    </a:cubicBezTo>
                    <a:cubicBezTo>
                      <a:pt x="168" y="0"/>
                      <a:pt x="190" y="14"/>
                      <a:pt x="195" y="34"/>
                    </a:cubicBezTo>
                    <a:cubicBezTo>
                      <a:pt x="198" y="44"/>
                      <a:pt x="199" y="55"/>
                      <a:pt x="200" y="66"/>
                    </a:cubicBezTo>
                    <a:cubicBezTo>
                      <a:pt x="201" y="80"/>
                      <a:pt x="200" y="93"/>
                      <a:pt x="200" y="108"/>
                    </a:cubicBezTo>
                    <a:close/>
                  </a:path>
                </a:pathLst>
              </a:custGeom>
              <a:solidFill>
                <a:srgbClr val="FCC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
                <a:extLst>
                  <a:ext uri="{FF2B5EF4-FFF2-40B4-BE49-F238E27FC236}">
                    <a16:creationId xmlns:a16="http://schemas.microsoft.com/office/drawing/2014/main" id="{430AB0D7-7D6D-0BAC-1B01-2297024451E3}"/>
                  </a:ext>
                </a:extLst>
              </p:cNvPr>
              <p:cNvSpPr>
                <a:spLocks noEditPoints="1"/>
              </p:cNvSpPr>
              <p:nvPr/>
            </p:nvSpPr>
            <p:spPr bwMode="auto">
              <a:xfrm>
                <a:off x="2035" y="1210"/>
                <a:ext cx="536" cy="534"/>
              </a:xfrm>
              <a:custGeom>
                <a:avLst/>
                <a:gdLst>
                  <a:gd name="T0" fmla="*/ 114 w 226"/>
                  <a:gd name="T1" fmla="*/ 0 h 225"/>
                  <a:gd name="T2" fmla="*/ 226 w 226"/>
                  <a:gd name="T3" fmla="*/ 114 h 225"/>
                  <a:gd name="T4" fmla="*/ 116 w 226"/>
                  <a:gd name="T5" fmla="*/ 225 h 225"/>
                  <a:gd name="T6" fmla="*/ 1 w 226"/>
                  <a:gd name="T7" fmla="*/ 112 h 225"/>
                  <a:gd name="T8" fmla="*/ 114 w 226"/>
                  <a:gd name="T9" fmla="*/ 0 h 225"/>
                  <a:gd name="T10" fmla="*/ 112 w 226"/>
                  <a:gd name="T11" fmla="*/ 186 h 225"/>
                  <a:gd name="T12" fmla="*/ 188 w 226"/>
                  <a:gd name="T13" fmla="*/ 113 h 225"/>
                  <a:gd name="T14" fmla="*/ 115 w 226"/>
                  <a:gd name="T15" fmla="*/ 38 h 225"/>
                  <a:gd name="T16" fmla="*/ 40 w 226"/>
                  <a:gd name="T17" fmla="*/ 111 h 225"/>
                  <a:gd name="T18" fmla="*/ 112 w 226"/>
                  <a:gd name="T19" fmla="*/ 18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225">
                    <a:moveTo>
                      <a:pt x="114" y="0"/>
                    </a:moveTo>
                    <a:cubicBezTo>
                      <a:pt x="177" y="0"/>
                      <a:pt x="226" y="50"/>
                      <a:pt x="226" y="114"/>
                    </a:cubicBezTo>
                    <a:cubicBezTo>
                      <a:pt x="226" y="173"/>
                      <a:pt x="175" y="225"/>
                      <a:pt x="116" y="225"/>
                    </a:cubicBezTo>
                    <a:cubicBezTo>
                      <a:pt x="52" y="225"/>
                      <a:pt x="0" y="175"/>
                      <a:pt x="1" y="112"/>
                    </a:cubicBezTo>
                    <a:cubicBezTo>
                      <a:pt x="1" y="49"/>
                      <a:pt x="52" y="0"/>
                      <a:pt x="114" y="0"/>
                    </a:cubicBezTo>
                    <a:close/>
                    <a:moveTo>
                      <a:pt x="112" y="186"/>
                    </a:moveTo>
                    <a:cubicBezTo>
                      <a:pt x="154" y="187"/>
                      <a:pt x="188" y="155"/>
                      <a:pt x="188" y="113"/>
                    </a:cubicBezTo>
                    <a:cubicBezTo>
                      <a:pt x="189" y="73"/>
                      <a:pt x="156" y="39"/>
                      <a:pt x="115" y="38"/>
                    </a:cubicBezTo>
                    <a:cubicBezTo>
                      <a:pt x="74" y="37"/>
                      <a:pt x="40" y="69"/>
                      <a:pt x="40" y="111"/>
                    </a:cubicBezTo>
                    <a:cubicBezTo>
                      <a:pt x="39" y="153"/>
                      <a:pt x="71" y="186"/>
                      <a:pt x="112" y="186"/>
                    </a:cubicBezTo>
                    <a:close/>
                  </a:path>
                </a:pathLst>
              </a:custGeom>
              <a:solidFill>
                <a:srgbClr val="F09A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
                <a:extLst>
                  <a:ext uri="{FF2B5EF4-FFF2-40B4-BE49-F238E27FC236}">
                    <a16:creationId xmlns:a16="http://schemas.microsoft.com/office/drawing/2014/main" id="{3C8A4999-4101-9D92-6851-C6F21E76C823}"/>
                  </a:ext>
                </a:extLst>
              </p:cNvPr>
              <p:cNvSpPr>
                <a:spLocks/>
              </p:cNvSpPr>
              <p:nvPr/>
            </p:nvSpPr>
            <p:spPr bwMode="auto">
              <a:xfrm>
                <a:off x="3972" y="2291"/>
                <a:ext cx="852" cy="1510"/>
              </a:xfrm>
              <a:custGeom>
                <a:avLst/>
                <a:gdLst>
                  <a:gd name="T0" fmla="*/ 0 w 359"/>
                  <a:gd name="T1" fmla="*/ 6 h 636"/>
                  <a:gd name="T2" fmla="*/ 157 w 359"/>
                  <a:gd name="T3" fmla="*/ 148 h 636"/>
                  <a:gd name="T4" fmla="*/ 207 w 359"/>
                  <a:gd name="T5" fmla="*/ 225 h 636"/>
                  <a:gd name="T6" fmla="*/ 344 w 359"/>
                  <a:gd name="T7" fmla="*/ 436 h 636"/>
                  <a:gd name="T8" fmla="*/ 343 w 359"/>
                  <a:gd name="T9" fmla="*/ 487 h 636"/>
                  <a:gd name="T10" fmla="*/ 359 w 359"/>
                  <a:gd name="T11" fmla="*/ 526 h 636"/>
                  <a:gd name="T12" fmla="*/ 354 w 359"/>
                  <a:gd name="T13" fmla="*/ 549 h 636"/>
                  <a:gd name="T14" fmla="*/ 305 w 359"/>
                  <a:gd name="T15" fmla="*/ 572 h 636"/>
                  <a:gd name="T16" fmla="*/ 311 w 359"/>
                  <a:gd name="T17" fmla="*/ 617 h 636"/>
                  <a:gd name="T18" fmla="*/ 297 w 359"/>
                  <a:gd name="T19" fmla="*/ 636 h 636"/>
                  <a:gd name="T20" fmla="*/ 268 w 359"/>
                  <a:gd name="T21" fmla="*/ 618 h 636"/>
                  <a:gd name="T22" fmla="*/ 311 w 359"/>
                  <a:gd name="T23" fmla="*/ 429 h 636"/>
                  <a:gd name="T24" fmla="*/ 146 w 359"/>
                  <a:gd name="T25" fmla="*/ 216 h 636"/>
                  <a:gd name="T26" fmla="*/ 135 w 359"/>
                  <a:gd name="T27" fmla="*/ 197 h 636"/>
                  <a:gd name="T28" fmla="*/ 17 w 359"/>
                  <a:gd name="T29" fmla="*/ 11 h 636"/>
                  <a:gd name="T30" fmla="*/ 0 w 359"/>
                  <a:gd name="T31" fmla="*/ 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9" h="636">
                    <a:moveTo>
                      <a:pt x="0" y="6"/>
                    </a:moveTo>
                    <a:cubicBezTo>
                      <a:pt x="84" y="0"/>
                      <a:pt x="157" y="65"/>
                      <a:pt x="157" y="148"/>
                    </a:cubicBezTo>
                    <a:cubicBezTo>
                      <a:pt x="157" y="187"/>
                      <a:pt x="172" y="209"/>
                      <a:pt x="207" y="225"/>
                    </a:cubicBezTo>
                    <a:cubicBezTo>
                      <a:pt x="296" y="267"/>
                      <a:pt x="340" y="339"/>
                      <a:pt x="344" y="436"/>
                    </a:cubicBezTo>
                    <a:cubicBezTo>
                      <a:pt x="345" y="453"/>
                      <a:pt x="344" y="470"/>
                      <a:pt x="343" y="487"/>
                    </a:cubicBezTo>
                    <a:cubicBezTo>
                      <a:pt x="341" y="504"/>
                      <a:pt x="345" y="517"/>
                      <a:pt x="359" y="526"/>
                    </a:cubicBezTo>
                    <a:cubicBezTo>
                      <a:pt x="357" y="534"/>
                      <a:pt x="355" y="542"/>
                      <a:pt x="354" y="549"/>
                    </a:cubicBezTo>
                    <a:cubicBezTo>
                      <a:pt x="332" y="542"/>
                      <a:pt x="323" y="546"/>
                      <a:pt x="305" y="572"/>
                    </a:cubicBezTo>
                    <a:cubicBezTo>
                      <a:pt x="294" y="588"/>
                      <a:pt x="296" y="600"/>
                      <a:pt x="311" y="617"/>
                    </a:cubicBezTo>
                    <a:cubicBezTo>
                      <a:pt x="306" y="623"/>
                      <a:pt x="301" y="630"/>
                      <a:pt x="297" y="636"/>
                    </a:cubicBezTo>
                    <a:cubicBezTo>
                      <a:pt x="290" y="625"/>
                      <a:pt x="281" y="618"/>
                      <a:pt x="268" y="618"/>
                    </a:cubicBezTo>
                    <a:cubicBezTo>
                      <a:pt x="310" y="561"/>
                      <a:pt x="324" y="498"/>
                      <a:pt x="311" y="429"/>
                    </a:cubicBezTo>
                    <a:cubicBezTo>
                      <a:pt x="292" y="330"/>
                      <a:pt x="237" y="259"/>
                      <a:pt x="146" y="216"/>
                    </a:cubicBezTo>
                    <a:cubicBezTo>
                      <a:pt x="138" y="212"/>
                      <a:pt x="136" y="206"/>
                      <a:pt x="135" y="197"/>
                    </a:cubicBezTo>
                    <a:cubicBezTo>
                      <a:pt x="131" y="113"/>
                      <a:pt x="94" y="49"/>
                      <a:pt x="17" y="11"/>
                    </a:cubicBezTo>
                    <a:cubicBezTo>
                      <a:pt x="12" y="8"/>
                      <a:pt x="6" y="7"/>
                      <a:pt x="0" y="6"/>
                    </a:cubicBezTo>
                    <a:close/>
                  </a:path>
                </a:pathLst>
              </a:custGeom>
              <a:solidFill>
                <a:srgbClr val="3CB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3">
                <a:extLst>
                  <a:ext uri="{FF2B5EF4-FFF2-40B4-BE49-F238E27FC236}">
                    <a16:creationId xmlns:a16="http://schemas.microsoft.com/office/drawing/2014/main" id="{E358CEAF-232B-2587-4D88-24E8A2AA8FE8}"/>
                  </a:ext>
                </a:extLst>
              </p:cNvPr>
              <p:cNvSpPr>
                <a:spLocks/>
              </p:cNvSpPr>
              <p:nvPr/>
            </p:nvSpPr>
            <p:spPr bwMode="auto">
              <a:xfrm>
                <a:off x="3822" y="3759"/>
                <a:ext cx="866" cy="275"/>
              </a:xfrm>
              <a:custGeom>
                <a:avLst/>
                <a:gdLst>
                  <a:gd name="T0" fmla="*/ 331 w 365"/>
                  <a:gd name="T1" fmla="*/ 0 h 116"/>
                  <a:gd name="T2" fmla="*/ 360 w 365"/>
                  <a:gd name="T3" fmla="*/ 18 h 116"/>
                  <a:gd name="T4" fmla="*/ 346 w 365"/>
                  <a:gd name="T5" fmla="*/ 58 h 116"/>
                  <a:gd name="T6" fmla="*/ 194 w 365"/>
                  <a:gd name="T7" fmla="*/ 114 h 116"/>
                  <a:gd name="T8" fmla="*/ 31 w 365"/>
                  <a:gd name="T9" fmla="*/ 115 h 116"/>
                  <a:gd name="T10" fmla="*/ 0 w 365"/>
                  <a:gd name="T11" fmla="*/ 85 h 116"/>
                  <a:gd name="T12" fmla="*/ 32 w 365"/>
                  <a:gd name="T13" fmla="*/ 55 h 116"/>
                  <a:gd name="T14" fmla="*/ 170 w 365"/>
                  <a:gd name="T15" fmla="*/ 55 h 116"/>
                  <a:gd name="T16" fmla="*/ 312 w 365"/>
                  <a:gd name="T17" fmla="*/ 8 h 116"/>
                  <a:gd name="T18" fmla="*/ 331 w 365"/>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116">
                    <a:moveTo>
                      <a:pt x="331" y="0"/>
                    </a:moveTo>
                    <a:cubicBezTo>
                      <a:pt x="344" y="0"/>
                      <a:pt x="353" y="7"/>
                      <a:pt x="360" y="18"/>
                    </a:cubicBezTo>
                    <a:cubicBezTo>
                      <a:pt x="365" y="35"/>
                      <a:pt x="359" y="47"/>
                      <a:pt x="346" y="58"/>
                    </a:cubicBezTo>
                    <a:cubicBezTo>
                      <a:pt x="302" y="95"/>
                      <a:pt x="251" y="113"/>
                      <a:pt x="194" y="114"/>
                    </a:cubicBezTo>
                    <a:cubicBezTo>
                      <a:pt x="140" y="116"/>
                      <a:pt x="85" y="115"/>
                      <a:pt x="31" y="115"/>
                    </a:cubicBezTo>
                    <a:cubicBezTo>
                      <a:pt x="12" y="115"/>
                      <a:pt x="0" y="102"/>
                      <a:pt x="0" y="85"/>
                    </a:cubicBezTo>
                    <a:cubicBezTo>
                      <a:pt x="0" y="68"/>
                      <a:pt x="13" y="55"/>
                      <a:pt x="32" y="55"/>
                    </a:cubicBezTo>
                    <a:cubicBezTo>
                      <a:pt x="78" y="55"/>
                      <a:pt x="124" y="55"/>
                      <a:pt x="170" y="55"/>
                    </a:cubicBezTo>
                    <a:cubicBezTo>
                      <a:pt x="223" y="56"/>
                      <a:pt x="272" y="45"/>
                      <a:pt x="312" y="8"/>
                    </a:cubicBezTo>
                    <a:cubicBezTo>
                      <a:pt x="317" y="4"/>
                      <a:pt x="325" y="3"/>
                      <a:pt x="331" y="0"/>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4">
                <a:extLst>
                  <a:ext uri="{FF2B5EF4-FFF2-40B4-BE49-F238E27FC236}">
                    <a16:creationId xmlns:a16="http://schemas.microsoft.com/office/drawing/2014/main" id="{F47DA3A2-7C8E-11EC-7B35-57EC2D428B18}"/>
                  </a:ext>
                </a:extLst>
              </p:cNvPr>
              <p:cNvSpPr>
                <a:spLocks/>
              </p:cNvSpPr>
              <p:nvPr/>
            </p:nvSpPr>
            <p:spPr bwMode="auto">
              <a:xfrm>
                <a:off x="1204" y="2272"/>
                <a:ext cx="328" cy="330"/>
              </a:xfrm>
              <a:custGeom>
                <a:avLst/>
                <a:gdLst>
                  <a:gd name="T0" fmla="*/ 0 w 138"/>
                  <a:gd name="T1" fmla="*/ 69 h 139"/>
                  <a:gd name="T2" fmla="*/ 69 w 138"/>
                  <a:gd name="T3" fmla="*/ 0 h 139"/>
                  <a:gd name="T4" fmla="*/ 138 w 138"/>
                  <a:gd name="T5" fmla="*/ 69 h 139"/>
                  <a:gd name="T6" fmla="*/ 69 w 138"/>
                  <a:gd name="T7" fmla="*/ 138 h 139"/>
                  <a:gd name="T8" fmla="*/ 0 w 138"/>
                  <a:gd name="T9" fmla="*/ 69 h 139"/>
                </a:gdLst>
                <a:ahLst/>
                <a:cxnLst>
                  <a:cxn ang="0">
                    <a:pos x="T0" y="T1"/>
                  </a:cxn>
                  <a:cxn ang="0">
                    <a:pos x="T2" y="T3"/>
                  </a:cxn>
                  <a:cxn ang="0">
                    <a:pos x="T4" y="T5"/>
                  </a:cxn>
                  <a:cxn ang="0">
                    <a:pos x="T6" y="T7"/>
                  </a:cxn>
                  <a:cxn ang="0">
                    <a:pos x="T8" y="T9"/>
                  </a:cxn>
                </a:cxnLst>
                <a:rect l="0" t="0" r="r" b="b"/>
                <a:pathLst>
                  <a:path w="138" h="139">
                    <a:moveTo>
                      <a:pt x="0" y="69"/>
                    </a:moveTo>
                    <a:cubicBezTo>
                      <a:pt x="0" y="32"/>
                      <a:pt x="31" y="0"/>
                      <a:pt x="69" y="0"/>
                    </a:cubicBezTo>
                    <a:cubicBezTo>
                      <a:pt x="107" y="0"/>
                      <a:pt x="138" y="31"/>
                      <a:pt x="138" y="69"/>
                    </a:cubicBezTo>
                    <a:cubicBezTo>
                      <a:pt x="138" y="107"/>
                      <a:pt x="108" y="137"/>
                      <a:pt x="69" y="138"/>
                    </a:cubicBezTo>
                    <a:cubicBezTo>
                      <a:pt x="32" y="139"/>
                      <a:pt x="0" y="107"/>
                      <a:pt x="0" y="69"/>
                    </a:cubicBezTo>
                    <a:close/>
                  </a:path>
                </a:pathLst>
              </a:custGeom>
              <a:solidFill>
                <a:srgbClr val="F199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5">
                <a:extLst>
                  <a:ext uri="{FF2B5EF4-FFF2-40B4-BE49-F238E27FC236}">
                    <a16:creationId xmlns:a16="http://schemas.microsoft.com/office/drawing/2014/main" id="{1255C4A1-2C56-83BF-5FCC-EB338F39E1A9}"/>
                  </a:ext>
                </a:extLst>
              </p:cNvPr>
              <p:cNvSpPr>
                <a:spLocks/>
              </p:cNvSpPr>
              <p:nvPr/>
            </p:nvSpPr>
            <p:spPr bwMode="auto">
              <a:xfrm>
                <a:off x="1553" y="1823"/>
                <a:ext cx="378" cy="378"/>
              </a:xfrm>
              <a:custGeom>
                <a:avLst/>
                <a:gdLst>
                  <a:gd name="T0" fmla="*/ 54 w 159"/>
                  <a:gd name="T1" fmla="*/ 55 h 159"/>
                  <a:gd name="T2" fmla="*/ 54 w 159"/>
                  <a:gd name="T3" fmla="*/ 25 h 159"/>
                  <a:gd name="T4" fmla="*/ 78 w 159"/>
                  <a:gd name="T5" fmla="*/ 0 h 159"/>
                  <a:gd name="T6" fmla="*/ 104 w 159"/>
                  <a:gd name="T7" fmla="*/ 25 h 159"/>
                  <a:gd name="T8" fmla="*/ 104 w 159"/>
                  <a:gd name="T9" fmla="*/ 55 h 159"/>
                  <a:gd name="T10" fmla="*/ 132 w 159"/>
                  <a:gd name="T11" fmla="*/ 55 h 159"/>
                  <a:gd name="T12" fmla="*/ 159 w 159"/>
                  <a:gd name="T13" fmla="*/ 80 h 159"/>
                  <a:gd name="T14" fmla="*/ 134 w 159"/>
                  <a:gd name="T15" fmla="*/ 105 h 159"/>
                  <a:gd name="T16" fmla="*/ 104 w 159"/>
                  <a:gd name="T17" fmla="*/ 105 h 159"/>
                  <a:gd name="T18" fmla="*/ 104 w 159"/>
                  <a:gd name="T19" fmla="*/ 132 h 159"/>
                  <a:gd name="T20" fmla="*/ 78 w 159"/>
                  <a:gd name="T21" fmla="*/ 159 h 159"/>
                  <a:gd name="T22" fmla="*/ 54 w 159"/>
                  <a:gd name="T23" fmla="*/ 133 h 159"/>
                  <a:gd name="T24" fmla="*/ 54 w 159"/>
                  <a:gd name="T25" fmla="*/ 106 h 159"/>
                  <a:gd name="T26" fmla="*/ 26 w 159"/>
                  <a:gd name="T27" fmla="*/ 105 h 159"/>
                  <a:gd name="T28" fmla="*/ 0 w 159"/>
                  <a:gd name="T29" fmla="*/ 80 h 159"/>
                  <a:gd name="T30" fmla="*/ 27 w 159"/>
                  <a:gd name="T31" fmla="*/ 55 h 159"/>
                  <a:gd name="T32" fmla="*/ 54 w 159"/>
                  <a:gd name="T33" fmla="*/ 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9">
                    <a:moveTo>
                      <a:pt x="54" y="55"/>
                    </a:moveTo>
                    <a:cubicBezTo>
                      <a:pt x="54" y="43"/>
                      <a:pt x="53" y="34"/>
                      <a:pt x="54" y="25"/>
                    </a:cubicBezTo>
                    <a:cubicBezTo>
                      <a:pt x="55" y="9"/>
                      <a:pt x="64" y="0"/>
                      <a:pt x="78" y="0"/>
                    </a:cubicBezTo>
                    <a:cubicBezTo>
                      <a:pt x="92" y="0"/>
                      <a:pt x="103" y="10"/>
                      <a:pt x="104" y="25"/>
                    </a:cubicBezTo>
                    <a:cubicBezTo>
                      <a:pt x="105" y="35"/>
                      <a:pt x="104" y="44"/>
                      <a:pt x="104" y="55"/>
                    </a:cubicBezTo>
                    <a:cubicBezTo>
                      <a:pt x="115" y="55"/>
                      <a:pt x="124" y="54"/>
                      <a:pt x="132" y="55"/>
                    </a:cubicBezTo>
                    <a:cubicBezTo>
                      <a:pt x="148" y="56"/>
                      <a:pt x="159" y="66"/>
                      <a:pt x="159" y="80"/>
                    </a:cubicBezTo>
                    <a:cubicBezTo>
                      <a:pt x="159" y="94"/>
                      <a:pt x="150" y="104"/>
                      <a:pt x="134" y="105"/>
                    </a:cubicBezTo>
                    <a:cubicBezTo>
                      <a:pt x="125" y="106"/>
                      <a:pt x="116" y="105"/>
                      <a:pt x="104" y="105"/>
                    </a:cubicBezTo>
                    <a:cubicBezTo>
                      <a:pt x="104" y="115"/>
                      <a:pt x="104" y="123"/>
                      <a:pt x="104" y="132"/>
                    </a:cubicBezTo>
                    <a:cubicBezTo>
                      <a:pt x="103" y="148"/>
                      <a:pt x="92" y="159"/>
                      <a:pt x="78" y="159"/>
                    </a:cubicBezTo>
                    <a:cubicBezTo>
                      <a:pt x="64" y="159"/>
                      <a:pt x="55" y="149"/>
                      <a:pt x="54" y="133"/>
                    </a:cubicBezTo>
                    <a:cubicBezTo>
                      <a:pt x="53" y="124"/>
                      <a:pt x="54" y="116"/>
                      <a:pt x="54" y="106"/>
                    </a:cubicBezTo>
                    <a:cubicBezTo>
                      <a:pt x="43" y="106"/>
                      <a:pt x="35" y="106"/>
                      <a:pt x="26" y="105"/>
                    </a:cubicBezTo>
                    <a:cubicBezTo>
                      <a:pt x="9" y="104"/>
                      <a:pt x="0" y="94"/>
                      <a:pt x="0" y="80"/>
                    </a:cubicBezTo>
                    <a:cubicBezTo>
                      <a:pt x="0" y="66"/>
                      <a:pt x="11" y="56"/>
                      <a:pt x="27" y="55"/>
                    </a:cubicBezTo>
                    <a:cubicBezTo>
                      <a:pt x="35" y="54"/>
                      <a:pt x="43" y="55"/>
                      <a:pt x="54" y="55"/>
                    </a:cubicBezTo>
                    <a:close/>
                  </a:path>
                </a:pathLst>
              </a:custGeom>
              <a:solidFill>
                <a:srgbClr val="0CA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6">
                <a:extLst>
                  <a:ext uri="{FF2B5EF4-FFF2-40B4-BE49-F238E27FC236}">
                    <a16:creationId xmlns:a16="http://schemas.microsoft.com/office/drawing/2014/main" id="{172849A4-2926-A463-DF86-D0286DC6B695}"/>
                  </a:ext>
                </a:extLst>
              </p:cNvPr>
              <p:cNvSpPr>
                <a:spLocks/>
              </p:cNvSpPr>
              <p:nvPr/>
            </p:nvSpPr>
            <p:spPr bwMode="auto">
              <a:xfrm>
                <a:off x="3789" y="362"/>
                <a:ext cx="377" cy="380"/>
              </a:xfrm>
              <a:custGeom>
                <a:avLst/>
                <a:gdLst>
                  <a:gd name="T0" fmla="*/ 52 w 159"/>
                  <a:gd name="T1" fmla="*/ 105 h 160"/>
                  <a:gd name="T2" fmla="*/ 24 w 159"/>
                  <a:gd name="T3" fmla="*/ 105 h 160"/>
                  <a:gd name="T4" fmla="*/ 0 w 159"/>
                  <a:gd name="T5" fmla="*/ 81 h 160"/>
                  <a:gd name="T6" fmla="*/ 23 w 159"/>
                  <a:gd name="T7" fmla="*/ 56 h 160"/>
                  <a:gd name="T8" fmla="*/ 50 w 159"/>
                  <a:gd name="T9" fmla="*/ 53 h 160"/>
                  <a:gd name="T10" fmla="*/ 53 w 159"/>
                  <a:gd name="T11" fmla="*/ 26 h 160"/>
                  <a:gd name="T12" fmla="*/ 78 w 159"/>
                  <a:gd name="T13" fmla="*/ 0 h 160"/>
                  <a:gd name="T14" fmla="*/ 104 w 159"/>
                  <a:gd name="T15" fmla="*/ 29 h 160"/>
                  <a:gd name="T16" fmla="*/ 104 w 159"/>
                  <a:gd name="T17" fmla="*/ 56 h 160"/>
                  <a:gd name="T18" fmla="*/ 136 w 159"/>
                  <a:gd name="T19" fmla="*/ 57 h 160"/>
                  <a:gd name="T20" fmla="*/ 159 w 159"/>
                  <a:gd name="T21" fmla="*/ 80 h 160"/>
                  <a:gd name="T22" fmla="*/ 136 w 159"/>
                  <a:gd name="T23" fmla="*/ 105 h 160"/>
                  <a:gd name="T24" fmla="*/ 121 w 159"/>
                  <a:gd name="T25" fmla="*/ 105 h 160"/>
                  <a:gd name="T26" fmla="*/ 104 w 159"/>
                  <a:gd name="T27" fmla="*/ 105 h 160"/>
                  <a:gd name="T28" fmla="*/ 104 w 159"/>
                  <a:gd name="T29" fmla="*/ 131 h 160"/>
                  <a:gd name="T30" fmla="*/ 81 w 159"/>
                  <a:gd name="T31" fmla="*/ 159 h 160"/>
                  <a:gd name="T32" fmla="*/ 54 w 159"/>
                  <a:gd name="T33" fmla="*/ 134 h 160"/>
                  <a:gd name="T34" fmla="*/ 52 w 159"/>
                  <a:gd name="T35"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 h="160">
                    <a:moveTo>
                      <a:pt x="52" y="105"/>
                    </a:moveTo>
                    <a:cubicBezTo>
                      <a:pt x="41" y="105"/>
                      <a:pt x="32" y="105"/>
                      <a:pt x="24" y="105"/>
                    </a:cubicBezTo>
                    <a:cubicBezTo>
                      <a:pt x="10" y="104"/>
                      <a:pt x="1" y="95"/>
                      <a:pt x="0" y="81"/>
                    </a:cubicBezTo>
                    <a:cubicBezTo>
                      <a:pt x="0" y="68"/>
                      <a:pt x="9" y="58"/>
                      <a:pt x="23" y="56"/>
                    </a:cubicBezTo>
                    <a:cubicBezTo>
                      <a:pt x="32" y="56"/>
                      <a:pt x="44" y="58"/>
                      <a:pt x="50" y="53"/>
                    </a:cubicBezTo>
                    <a:cubicBezTo>
                      <a:pt x="55" y="48"/>
                      <a:pt x="52" y="35"/>
                      <a:pt x="53" y="26"/>
                    </a:cubicBezTo>
                    <a:cubicBezTo>
                      <a:pt x="55" y="10"/>
                      <a:pt x="65" y="0"/>
                      <a:pt x="78" y="0"/>
                    </a:cubicBezTo>
                    <a:cubicBezTo>
                      <a:pt x="93" y="0"/>
                      <a:pt x="104" y="12"/>
                      <a:pt x="104" y="29"/>
                    </a:cubicBezTo>
                    <a:cubicBezTo>
                      <a:pt x="105" y="37"/>
                      <a:pt x="104" y="45"/>
                      <a:pt x="104" y="56"/>
                    </a:cubicBezTo>
                    <a:cubicBezTo>
                      <a:pt x="116" y="56"/>
                      <a:pt x="126" y="56"/>
                      <a:pt x="136" y="57"/>
                    </a:cubicBezTo>
                    <a:cubicBezTo>
                      <a:pt x="149" y="57"/>
                      <a:pt x="159" y="67"/>
                      <a:pt x="159" y="80"/>
                    </a:cubicBezTo>
                    <a:cubicBezTo>
                      <a:pt x="159" y="94"/>
                      <a:pt x="150" y="104"/>
                      <a:pt x="136" y="105"/>
                    </a:cubicBezTo>
                    <a:cubicBezTo>
                      <a:pt x="131" y="105"/>
                      <a:pt x="126" y="105"/>
                      <a:pt x="121" y="105"/>
                    </a:cubicBezTo>
                    <a:cubicBezTo>
                      <a:pt x="116" y="105"/>
                      <a:pt x="111" y="105"/>
                      <a:pt x="104" y="105"/>
                    </a:cubicBezTo>
                    <a:cubicBezTo>
                      <a:pt x="104" y="114"/>
                      <a:pt x="105" y="123"/>
                      <a:pt x="104" y="131"/>
                    </a:cubicBezTo>
                    <a:cubicBezTo>
                      <a:pt x="104" y="146"/>
                      <a:pt x="94" y="158"/>
                      <a:pt x="81" y="159"/>
                    </a:cubicBezTo>
                    <a:cubicBezTo>
                      <a:pt x="66" y="160"/>
                      <a:pt x="56" y="151"/>
                      <a:pt x="54" y="134"/>
                    </a:cubicBezTo>
                    <a:cubicBezTo>
                      <a:pt x="53" y="125"/>
                      <a:pt x="53" y="116"/>
                      <a:pt x="52" y="105"/>
                    </a:cubicBezTo>
                    <a:close/>
                  </a:path>
                </a:pathLst>
              </a:custGeom>
              <a:solidFill>
                <a:srgbClr val="F998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7">
                <a:extLst>
                  <a:ext uri="{FF2B5EF4-FFF2-40B4-BE49-F238E27FC236}">
                    <a16:creationId xmlns:a16="http://schemas.microsoft.com/office/drawing/2014/main" id="{2C5981EA-C6DE-112C-E92E-8A430B308219}"/>
                  </a:ext>
                </a:extLst>
              </p:cNvPr>
              <p:cNvSpPr>
                <a:spLocks noEditPoints="1"/>
              </p:cNvSpPr>
              <p:nvPr/>
            </p:nvSpPr>
            <p:spPr bwMode="auto">
              <a:xfrm>
                <a:off x="5524" y="2084"/>
                <a:ext cx="389" cy="390"/>
              </a:xfrm>
              <a:custGeom>
                <a:avLst/>
                <a:gdLst>
                  <a:gd name="T0" fmla="*/ 163 w 164"/>
                  <a:gd name="T1" fmla="*/ 83 h 164"/>
                  <a:gd name="T2" fmla="*/ 80 w 164"/>
                  <a:gd name="T3" fmla="*/ 163 h 164"/>
                  <a:gd name="T4" fmla="*/ 1 w 164"/>
                  <a:gd name="T5" fmla="*/ 82 h 164"/>
                  <a:gd name="T6" fmla="*/ 85 w 164"/>
                  <a:gd name="T7" fmla="*/ 1 h 164"/>
                  <a:gd name="T8" fmla="*/ 163 w 164"/>
                  <a:gd name="T9" fmla="*/ 83 h 164"/>
                  <a:gd name="T10" fmla="*/ 28 w 164"/>
                  <a:gd name="T11" fmla="*/ 82 h 164"/>
                  <a:gd name="T12" fmla="*/ 83 w 164"/>
                  <a:gd name="T13" fmla="*/ 136 h 164"/>
                  <a:gd name="T14" fmla="*/ 136 w 164"/>
                  <a:gd name="T15" fmla="*/ 82 h 164"/>
                  <a:gd name="T16" fmla="*/ 83 w 164"/>
                  <a:gd name="T17" fmla="*/ 28 h 164"/>
                  <a:gd name="T18" fmla="*/ 28 w 164"/>
                  <a:gd name="T19" fmla="*/ 8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4">
                    <a:moveTo>
                      <a:pt x="163" y="83"/>
                    </a:moveTo>
                    <a:cubicBezTo>
                      <a:pt x="162" y="129"/>
                      <a:pt x="125" y="164"/>
                      <a:pt x="80" y="163"/>
                    </a:cubicBezTo>
                    <a:cubicBezTo>
                      <a:pt x="36" y="162"/>
                      <a:pt x="0" y="125"/>
                      <a:pt x="1" y="82"/>
                    </a:cubicBezTo>
                    <a:cubicBezTo>
                      <a:pt x="2" y="35"/>
                      <a:pt x="39" y="0"/>
                      <a:pt x="85" y="1"/>
                    </a:cubicBezTo>
                    <a:cubicBezTo>
                      <a:pt x="129" y="2"/>
                      <a:pt x="164" y="39"/>
                      <a:pt x="163" y="83"/>
                    </a:cubicBezTo>
                    <a:close/>
                    <a:moveTo>
                      <a:pt x="28" y="82"/>
                    </a:moveTo>
                    <a:cubicBezTo>
                      <a:pt x="28" y="111"/>
                      <a:pt x="53" y="136"/>
                      <a:pt x="83" y="136"/>
                    </a:cubicBezTo>
                    <a:cubicBezTo>
                      <a:pt x="111" y="136"/>
                      <a:pt x="136" y="111"/>
                      <a:pt x="136" y="82"/>
                    </a:cubicBezTo>
                    <a:cubicBezTo>
                      <a:pt x="136" y="53"/>
                      <a:pt x="111" y="28"/>
                      <a:pt x="83" y="28"/>
                    </a:cubicBezTo>
                    <a:cubicBezTo>
                      <a:pt x="53" y="28"/>
                      <a:pt x="28" y="53"/>
                      <a:pt x="28" y="82"/>
                    </a:cubicBezTo>
                    <a:close/>
                  </a:path>
                </a:pathLst>
              </a:custGeom>
              <a:solidFill>
                <a:srgbClr val="0CA3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8">
                <a:extLst>
                  <a:ext uri="{FF2B5EF4-FFF2-40B4-BE49-F238E27FC236}">
                    <a16:creationId xmlns:a16="http://schemas.microsoft.com/office/drawing/2014/main" id="{F9B1A848-FB19-25D7-0489-179E9AFD0BFC}"/>
                  </a:ext>
                </a:extLst>
              </p:cNvPr>
              <p:cNvSpPr>
                <a:spLocks noEditPoints="1"/>
              </p:cNvSpPr>
              <p:nvPr/>
            </p:nvSpPr>
            <p:spPr bwMode="auto">
              <a:xfrm>
                <a:off x="3267" y="3200"/>
                <a:ext cx="339" cy="200"/>
              </a:xfrm>
              <a:custGeom>
                <a:avLst/>
                <a:gdLst>
                  <a:gd name="T0" fmla="*/ 72 w 143"/>
                  <a:gd name="T1" fmla="*/ 1 h 84"/>
                  <a:gd name="T2" fmla="*/ 127 w 143"/>
                  <a:gd name="T3" fmla="*/ 1 h 84"/>
                  <a:gd name="T4" fmla="*/ 143 w 143"/>
                  <a:gd name="T5" fmla="*/ 16 h 84"/>
                  <a:gd name="T6" fmla="*/ 71 w 143"/>
                  <a:gd name="T7" fmla="*/ 84 h 84"/>
                  <a:gd name="T8" fmla="*/ 0 w 143"/>
                  <a:gd name="T9" fmla="*/ 15 h 84"/>
                  <a:gd name="T10" fmla="*/ 15 w 143"/>
                  <a:gd name="T11" fmla="*/ 0 h 84"/>
                  <a:gd name="T12" fmla="*/ 72 w 143"/>
                  <a:gd name="T13" fmla="*/ 1 h 84"/>
                  <a:gd name="T14" fmla="*/ 72 w 143"/>
                  <a:gd name="T15" fmla="*/ 1 h 84"/>
                  <a:gd name="T16" fmla="*/ 105 w 143"/>
                  <a:gd name="T17" fmla="*/ 66 h 84"/>
                  <a:gd name="T18" fmla="*/ 79 w 143"/>
                  <a:gd name="T19" fmla="*/ 33 h 84"/>
                  <a:gd name="T20" fmla="*/ 36 w 143"/>
                  <a:gd name="T21" fmla="*/ 48 h 84"/>
                  <a:gd name="T22" fmla="*/ 40 w 143"/>
                  <a:gd name="T23" fmla="*/ 67 h 84"/>
                  <a:gd name="T24" fmla="*/ 105 w 143"/>
                  <a:gd name="T25" fmla="*/ 6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84">
                    <a:moveTo>
                      <a:pt x="72" y="1"/>
                    </a:moveTo>
                    <a:cubicBezTo>
                      <a:pt x="90" y="1"/>
                      <a:pt x="109" y="1"/>
                      <a:pt x="127" y="1"/>
                    </a:cubicBezTo>
                    <a:cubicBezTo>
                      <a:pt x="139" y="0"/>
                      <a:pt x="143" y="4"/>
                      <a:pt x="143" y="16"/>
                    </a:cubicBezTo>
                    <a:cubicBezTo>
                      <a:pt x="141" y="54"/>
                      <a:pt x="110" y="84"/>
                      <a:pt x="71" y="84"/>
                    </a:cubicBezTo>
                    <a:cubicBezTo>
                      <a:pt x="33" y="84"/>
                      <a:pt x="1" y="53"/>
                      <a:pt x="0" y="15"/>
                    </a:cubicBezTo>
                    <a:cubicBezTo>
                      <a:pt x="0" y="4"/>
                      <a:pt x="4" y="0"/>
                      <a:pt x="15" y="0"/>
                    </a:cubicBezTo>
                    <a:cubicBezTo>
                      <a:pt x="34" y="1"/>
                      <a:pt x="53" y="1"/>
                      <a:pt x="72" y="1"/>
                    </a:cubicBezTo>
                    <a:cubicBezTo>
                      <a:pt x="72" y="1"/>
                      <a:pt x="72" y="1"/>
                      <a:pt x="72" y="1"/>
                    </a:cubicBezTo>
                    <a:close/>
                    <a:moveTo>
                      <a:pt x="105" y="66"/>
                    </a:moveTo>
                    <a:cubicBezTo>
                      <a:pt x="105" y="46"/>
                      <a:pt x="94" y="37"/>
                      <a:pt x="79" y="33"/>
                    </a:cubicBezTo>
                    <a:cubicBezTo>
                      <a:pt x="61" y="28"/>
                      <a:pt x="47" y="35"/>
                      <a:pt x="36" y="48"/>
                    </a:cubicBezTo>
                    <a:cubicBezTo>
                      <a:pt x="29" y="57"/>
                      <a:pt x="32" y="63"/>
                      <a:pt x="40" y="67"/>
                    </a:cubicBezTo>
                    <a:cubicBezTo>
                      <a:pt x="62" y="78"/>
                      <a:pt x="83" y="78"/>
                      <a:pt x="105" y="66"/>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9">
                <a:extLst>
                  <a:ext uri="{FF2B5EF4-FFF2-40B4-BE49-F238E27FC236}">
                    <a16:creationId xmlns:a16="http://schemas.microsoft.com/office/drawing/2014/main" id="{AF88512B-D5BD-3206-D78D-1B82FB151AAB}"/>
                  </a:ext>
                </a:extLst>
              </p:cNvPr>
              <p:cNvSpPr>
                <a:spLocks/>
              </p:cNvSpPr>
              <p:nvPr/>
            </p:nvSpPr>
            <p:spPr bwMode="auto">
              <a:xfrm>
                <a:off x="3675" y="2939"/>
                <a:ext cx="183" cy="181"/>
              </a:xfrm>
              <a:custGeom>
                <a:avLst/>
                <a:gdLst>
                  <a:gd name="T0" fmla="*/ 38 w 77"/>
                  <a:gd name="T1" fmla="*/ 76 h 76"/>
                  <a:gd name="T2" fmla="*/ 0 w 77"/>
                  <a:gd name="T3" fmla="*/ 39 h 76"/>
                  <a:gd name="T4" fmla="*/ 38 w 77"/>
                  <a:gd name="T5" fmla="*/ 0 h 76"/>
                  <a:gd name="T6" fmla="*/ 77 w 77"/>
                  <a:gd name="T7" fmla="*/ 39 h 76"/>
                  <a:gd name="T8" fmla="*/ 38 w 77"/>
                  <a:gd name="T9" fmla="*/ 76 h 76"/>
                </a:gdLst>
                <a:ahLst/>
                <a:cxnLst>
                  <a:cxn ang="0">
                    <a:pos x="T0" y="T1"/>
                  </a:cxn>
                  <a:cxn ang="0">
                    <a:pos x="T2" y="T3"/>
                  </a:cxn>
                  <a:cxn ang="0">
                    <a:pos x="T4" y="T5"/>
                  </a:cxn>
                  <a:cxn ang="0">
                    <a:pos x="T6" y="T7"/>
                  </a:cxn>
                  <a:cxn ang="0">
                    <a:pos x="T8" y="T9"/>
                  </a:cxn>
                </a:cxnLst>
                <a:rect l="0" t="0" r="r" b="b"/>
                <a:pathLst>
                  <a:path w="77" h="76">
                    <a:moveTo>
                      <a:pt x="38" y="76"/>
                    </a:moveTo>
                    <a:cubicBezTo>
                      <a:pt x="17" y="76"/>
                      <a:pt x="0" y="60"/>
                      <a:pt x="0" y="39"/>
                    </a:cubicBezTo>
                    <a:cubicBezTo>
                      <a:pt x="0" y="18"/>
                      <a:pt x="17" y="1"/>
                      <a:pt x="38" y="0"/>
                    </a:cubicBezTo>
                    <a:cubicBezTo>
                      <a:pt x="60" y="0"/>
                      <a:pt x="77" y="17"/>
                      <a:pt x="77" y="39"/>
                    </a:cubicBezTo>
                    <a:cubicBezTo>
                      <a:pt x="76" y="60"/>
                      <a:pt x="59" y="76"/>
                      <a:pt x="38" y="76"/>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0">
                <a:extLst>
                  <a:ext uri="{FF2B5EF4-FFF2-40B4-BE49-F238E27FC236}">
                    <a16:creationId xmlns:a16="http://schemas.microsoft.com/office/drawing/2014/main" id="{D62DA233-1B2F-CDAB-0AB8-1392B1D70981}"/>
                  </a:ext>
                </a:extLst>
              </p:cNvPr>
              <p:cNvSpPr>
                <a:spLocks/>
              </p:cNvSpPr>
              <p:nvPr/>
            </p:nvSpPr>
            <p:spPr bwMode="auto">
              <a:xfrm>
                <a:off x="3006" y="2939"/>
                <a:ext cx="185" cy="181"/>
              </a:xfrm>
              <a:custGeom>
                <a:avLst/>
                <a:gdLst>
                  <a:gd name="T0" fmla="*/ 39 w 78"/>
                  <a:gd name="T1" fmla="*/ 76 h 76"/>
                  <a:gd name="T2" fmla="*/ 0 w 78"/>
                  <a:gd name="T3" fmla="*/ 39 h 76"/>
                  <a:gd name="T4" fmla="*/ 38 w 78"/>
                  <a:gd name="T5" fmla="*/ 0 h 76"/>
                  <a:gd name="T6" fmla="*/ 77 w 78"/>
                  <a:gd name="T7" fmla="*/ 39 h 76"/>
                  <a:gd name="T8" fmla="*/ 39 w 78"/>
                  <a:gd name="T9" fmla="*/ 76 h 76"/>
                </a:gdLst>
                <a:ahLst/>
                <a:cxnLst>
                  <a:cxn ang="0">
                    <a:pos x="T0" y="T1"/>
                  </a:cxn>
                  <a:cxn ang="0">
                    <a:pos x="T2" y="T3"/>
                  </a:cxn>
                  <a:cxn ang="0">
                    <a:pos x="T4" y="T5"/>
                  </a:cxn>
                  <a:cxn ang="0">
                    <a:pos x="T6" y="T7"/>
                  </a:cxn>
                  <a:cxn ang="0">
                    <a:pos x="T8" y="T9"/>
                  </a:cxn>
                </a:cxnLst>
                <a:rect l="0" t="0" r="r" b="b"/>
                <a:pathLst>
                  <a:path w="78" h="76">
                    <a:moveTo>
                      <a:pt x="39" y="76"/>
                    </a:moveTo>
                    <a:cubicBezTo>
                      <a:pt x="18" y="76"/>
                      <a:pt x="1" y="60"/>
                      <a:pt x="0" y="39"/>
                    </a:cubicBezTo>
                    <a:cubicBezTo>
                      <a:pt x="0" y="18"/>
                      <a:pt x="17" y="1"/>
                      <a:pt x="38" y="0"/>
                    </a:cubicBezTo>
                    <a:cubicBezTo>
                      <a:pt x="60" y="0"/>
                      <a:pt x="78" y="18"/>
                      <a:pt x="77" y="39"/>
                    </a:cubicBezTo>
                    <a:cubicBezTo>
                      <a:pt x="77" y="60"/>
                      <a:pt x="60" y="76"/>
                      <a:pt x="39" y="76"/>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1">
                <a:extLst>
                  <a:ext uri="{FF2B5EF4-FFF2-40B4-BE49-F238E27FC236}">
                    <a16:creationId xmlns:a16="http://schemas.microsoft.com/office/drawing/2014/main" id="{A4B622DD-19D3-40BD-D0BF-AAF6B675C715}"/>
                  </a:ext>
                </a:extLst>
              </p:cNvPr>
              <p:cNvSpPr>
                <a:spLocks/>
              </p:cNvSpPr>
              <p:nvPr/>
            </p:nvSpPr>
            <p:spPr bwMode="auto">
              <a:xfrm>
                <a:off x="4669" y="3578"/>
                <a:ext cx="193" cy="197"/>
              </a:xfrm>
              <a:custGeom>
                <a:avLst/>
                <a:gdLst>
                  <a:gd name="T0" fmla="*/ 17 w 81"/>
                  <a:gd name="T1" fmla="*/ 75 h 83"/>
                  <a:gd name="T2" fmla="*/ 11 w 81"/>
                  <a:gd name="T3" fmla="*/ 30 h 83"/>
                  <a:gd name="T4" fmla="*/ 60 w 81"/>
                  <a:gd name="T5" fmla="*/ 7 h 83"/>
                  <a:gd name="T6" fmla="*/ 70 w 81"/>
                  <a:gd name="T7" fmla="*/ 52 h 83"/>
                  <a:gd name="T8" fmla="*/ 17 w 81"/>
                  <a:gd name="T9" fmla="*/ 75 h 83"/>
                </a:gdLst>
                <a:ahLst/>
                <a:cxnLst>
                  <a:cxn ang="0">
                    <a:pos x="T0" y="T1"/>
                  </a:cxn>
                  <a:cxn ang="0">
                    <a:pos x="T2" y="T3"/>
                  </a:cxn>
                  <a:cxn ang="0">
                    <a:pos x="T4" y="T5"/>
                  </a:cxn>
                  <a:cxn ang="0">
                    <a:pos x="T6" y="T7"/>
                  </a:cxn>
                  <a:cxn ang="0">
                    <a:pos x="T8" y="T9"/>
                  </a:cxn>
                </a:cxnLst>
                <a:rect l="0" t="0" r="r" b="b"/>
                <a:pathLst>
                  <a:path w="81" h="83">
                    <a:moveTo>
                      <a:pt x="17" y="75"/>
                    </a:moveTo>
                    <a:cubicBezTo>
                      <a:pt x="2" y="58"/>
                      <a:pt x="0" y="46"/>
                      <a:pt x="11" y="30"/>
                    </a:cubicBezTo>
                    <a:cubicBezTo>
                      <a:pt x="29" y="4"/>
                      <a:pt x="38" y="0"/>
                      <a:pt x="60" y="7"/>
                    </a:cubicBezTo>
                    <a:cubicBezTo>
                      <a:pt x="77" y="19"/>
                      <a:pt x="81" y="34"/>
                      <a:pt x="70" y="52"/>
                    </a:cubicBezTo>
                    <a:cubicBezTo>
                      <a:pt x="54" y="78"/>
                      <a:pt x="42" y="83"/>
                      <a:pt x="17" y="75"/>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2">
                <a:extLst>
                  <a:ext uri="{FF2B5EF4-FFF2-40B4-BE49-F238E27FC236}">
                    <a16:creationId xmlns:a16="http://schemas.microsoft.com/office/drawing/2014/main" id="{6F3E5646-9370-F443-6593-5962DE17F613}"/>
                  </a:ext>
                </a:extLst>
              </p:cNvPr>
              <p:cNvSpPr>
                <a:spLocks/>
              </p:cNvSpPr>
              <p:nvPr/>
            </p:nvSpPr>
            <p:spPr bwMode="auto">
              <a:xfrm>
                <a:off x="2533" y="2151"/>
                <a:ext cx="176" cy="180"/>
              </a:xfrm>
              <a:custGeom>
                <a:avLst/>
                <a:gdLst>
                  <a:gd name="T0" fmla="*/ 31 w 74"/>
                  <a:gd name="T1" fmla="*/ 76 h 76"/>
                  <a:gd name="T2" fmla="*/ 25 w 74"/>
                  <a:gd name="T3" fmla="*/ 75 h 76"/>
                  <a:gd name="T4" fmla="*/ 1 w 74"/>
                  <a:gd name="T5" fmla="*/ 48 h 76"/>
                  <a:gd name="T6" fmla="*/ 32 w 74"/>
                  <a:gd name="T7" fmla="*/ 5 h 76"/>
                  <a:gd name="T8" fmla="*/ 66 w 74"/>
                  <a:gd name="T9" fmla="*/ 16 h 76"/>
                  <a:gd name="T10" fmla="*/ 63 w 74"/>
                  <a:gd name="T11" fmla="*/ 54 h 76"/>
                  <a:gd name="T12" fmla="*/ 31 w 74"/>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4" h="76">
                    <a:moveTo>
                      <a:pt x="31" y="76"/>
                    </a:moveTo>
                    <a:cubicBezTo>
                      <a:pt x="29" y="75"/>
                      <a:pt x="27" y="75"/>
                      <a:pt x="25" y="75"/>
                    </a:cubicBezTo>
                    <a:cubicBezTo>
                      <a:pt x="12" y="73"/>
                      <a:pt x="2" y="62"/>
                      <a:pt x="1" y="48"/>
                    </a:cubicBezTo>
                    <a:cubicBezTo>
                      <a:pt x="0" y="33"/>
                      <a:pt x="16" y="10"/>
                      <a:pt x="32" y="5"/>
                    </a:cubicBezTo>
                    <a:cubicBezTo>
                      <a:pt x="45" y="0"/>
                      <a:pt x="58" y="5"/>
                      <a:pt x="66" y="16"/>
                    </a:cubicBezTo>
                    <a:cubicBezTo>
                      <a:pt x="74" y="27"/>
                      <a:pt x="73" y="42"/>
                      <a:pt x="63" y="54"/>
                    </a:cubicBezTo>
                    <a:cubicBezTo>
                      <a:pt x="54" y="64"/>
                      <a:pt x="47" y="76"/>
                      <a:pt x="31" y="76"/>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3">
                <a:extLst>
                  <a:ext uri="{FF2B5EF4-FFF2-40B4-BE49-F238E27FC236}">
                    <a16:creationId xmlns:a16="http://schemas.microsoft.com/office/drawing/2014/main" id="{E7626C62-4920-2DDF-5C51-816B65DCDDFE}"/>
                  </a:ext>
                </a:extLst>
              </p:cNvPr>
              <p:cNvSpPr>
                <a:spLocks/>
              </p:cNvSpPr>
              <p:nvPr/>
            </p:nvSpPr>
            <p:spPr bwMode="auto">
              <a:xfrm>
                <a:off x="3063" y="894"/>
                <a:ext cx="149" cy="159"/>
              </a:xfrm>
              <a:custGeom>
                <a:avLst/>
                <a:gdLst>
                  <a:gd name="T0" fmla="*/ 32 w 63"/>
                  <a:gd name="T1" fmla="*/ 67 h 67"/>
                  <a:gd name="T2" fmla="*/ 0 w 63"/>
                  <a:gd name="T3" fmla="*/ 35 h 67"/>
                  <a:gd name="T4" fmla="*/ 30 w 63"/>
                  <a:gd name="T5" fmla="*/ 1 h 67"/>
                  <a:gd name="T6" fmla="*/ 63 w 63"/>
                  <a:gd name="T7" fmla="*/ 34 h 67"/>
                  <a:gd name="T8" fmla="*/ 32 w 63"/>
                  <a:gd name="T9" fmla="*/ 67 h 67"/>
                </a:gdLst>
                <a:ahLst/>
                <a:cxnLst>
                  <a:cxn ang="0">
                    <a:pos x="T0" y="T1"/>
                  </a:cxn>
                  <a:cxn ang="0">
                    <a:pos x="T2" y="T3"/>
                  </a:cxn>
                  <a:cxn ang="0">
                    <a:pos x="T4" y="T5"/>
                  </a:cxn>
                  <a:cxn ang="0">
                    <a:pos x="T6" y="T7"/>
                  </a:cxn>
                  <a:cxn ang="0">
                    <a:pos x="T8" y="T9"/>
                  </a:cxn>
                </a:cxnLst>
                <a:rect l="0" t="0" r="r" b="b"/>
                <a:pathLst>
                  <a:path w="63" h="67">
                    <a:moveTo>
                      <a:pt x="32" y="67"/>
                    </a:moveTo>
                    <a:cubicBezTo>
                      <a:pt x="15" y="67"/>
                      <a:pt x="0" y="53"/>
                      <a:pt x="0" y="35"/>
                    </a:cubicBezTo>
                    <a:cubicBezTo>
                      <a:pt x="0" y="16"/>
                      <a:pt x="13" y="1"/>
                      <a:pt x="30" y="1"/>
                    </a:cubicBezTo>
                    <a:cubicBezTo>
                      <a:pt x="48" y="0"/>
                      <a:pt x="63" y="15"/>
                      <a:pt x="63" y="34"/>
                    </a:cubicBezTo>
                    <a:cubicBezTo>
                      <a:pt x="63" y="52"/>
                      <a:pt x="49" y="67"/>
                      <a:pt x="32" y="67"/>
                    </a:cubicBezTo>
                    <a:close/>
                  </a:path>
                </a:pathLst>
              </a:custGeom>
              <a:solidFill>
                <a:srgbClr val="F09A0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4">
                <a:extLst>
                  <a:ext uri="{FF2B5EF4-FFF2-40B4-BE49-F238E27FC236}">
                    <a16:creationId xmlns:a16="http://schemas.microsoft.com/office/drawing/2014/main" id="{FA749E43-7EF2-102F-5AFA-DD6A7F7909B4}"/>
                  </a:ext>
                </a:extLst>
              </p:cNvPr>
              <p:cNvSpPr>
                <a:spLocks/>
              </p:cNvSpPr>
              <p:nvPr/>
            </p:nvSpPr>
            <p:spPr bwMode="auto">
              <a:xfrm>
                <a:off x="5111" y="1951"/>
                <a:ext cx="154" cy="152"/>
              </a:xfrm>
              <a:custGeom>
                <a:avLst/>
                <a:gdLst>
                  <a:gd name="T0" fmla="*/ 64 w 65"/>
                  <a:gd name="T1" fmla="*/ 31 h 64"/>
                  <a:gd name="T2" fmla="*/ 33 w 65"/>
                  <a:gd name="T3" fmla="*/ 64 h 64"/>
                  <a:gd name="T4" fmla="*/ 0 w 65"/>
                  <a:gd name="T5" fmla="*/ 33 h 64"/>
                  <a:gd name="T6" fmla="*/ 32 w 65"/>
                  <a:gd name="T7" fmla="*/ 0 h 64"/>
                  <a:gd name="T8" fmla="*/ 64 w 65"/>
                  <a:gd name="T9" fmla="*/ 31 h 64"/>
                </a:gdLst>
                <a:ahLst/>
                <a:cxnLst>
                  <a:cxn ang="0">
                    <a:pos x="T0" y="T1"/>
                  </a:cxn>
                  <a:cxn ang="0">
                    <a:pos x="T2" y="T3"/>
                  </a:cxn>
                  <a:cxn ang="0">
                    <a:pos x="T4" y="T5"/>
                  </a:cxn>
                  <a:cxn ang="0">
                    <a:pos x="T6" y="T7"/>
                  </a:cxn>
                  <a:cxn ang="0">
                    <a:pos x="T8" y="T9"/>
                  </a:cxn>
                </a:cxnLst>
                <a:rect l="0" t="0" r="r" b="b"/>
                <a:pathLst>
                  <a:path w="65" h="64">
                    <a:moveTo>
                      <a:pt x="64" y="31"/>
                    </a:moveTo>
                    <a:cubicBezTo>
                      <a:pt x="65" y="48"/>
                      <a:pt x="50" y="63"/>
                      <a:pt x="33" y="64"/>
                    </a:cubicBezTo>
                    <a:cubicBezTo>
                      <a:pt x="17" y="64"/>
                      <a:pt x="1" y="48"/>
                      <a:pt x="0" y="33"/>
                    </a:cubicBezTo>
                    <a:cubicBezTo>
                      <a:pt x="0" y="16"/>
                      <a:pt x="15" y="0"/>
                      <a:pt x="32" y="0"/>
                    </a:cubicBezTo>
                    <a:cubicBezTo>
                      <a:pt x="50" y="0"/>
                      <a:pt x="64" y="13"/>
                      <a:pt x="64" y="31"/>
                    </a:cubicBezTo>
                    <a:close/>
                  </a:path>
                </a:pathLst>
              </a:custGeom>
              <a:solidFill>
                <a:srgbClr val="FCC0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5">
                <a:extLst>
                  <a:ext uri="{FF2B5EF4-FFF2-40B4-BE49-F238E27FC236}">
                    <a16:creationId xmlns:a16="http://schemas.microsoft.com/office/drawing/2014/main" id="{73247C69-95D5-C582-F36B-49D9BA2B0809}"/>
                  </a:ext>
                </a:extLst>
              </p:cNvPr>
              <p:cNvSpPr>
                <a:spLocks/>
              </p:cNvSpPr>
              <p:nvPr/>
            </p:nvSpPr>
            <p:spPr bwMode="auto">
              <a:xfrm>
                <a:off x="2033" y="2595"/>
                <a:ext cx="151" cy="152"/>
              </a:xfrm>
              <a:custGeom>
                <a:avLst/>
                <a:gdLst>
                  <a:gd name="T0" fmla="*/ 64 w 64"/>
                  <a:gd name="T1" fmla="*/ 34 h 64"/>
                  <a:gd name="T2" fmla="*/ 33 w 64"/>
                  <a:gd name="T3" fmla="*/ 63 h 64"/>
                  <a:gd name="T4" fmla="*/ 1 w 64"/>
                  <a:gd name="T5" fmla="*/ 31 h 64"/>
                  <a:gd name="T6" fmla="*/ 31 w 64"/>
                  <a:gd name="T7" fmla="*/ 1 h 64"/>
                  <a:gd name="T8" fmla="*/ 64 w 64"/>
                  <a:gd name="T9" fmla="*/ 34 h 64"/>
                </a:gdLst>
                <a:ahLst/>
                <a:cxnLst>
                  <a:cxn ang="0">
                    <a:pos x="T0" y="T1"/>
                  </a:cxn>
                  <a:cxn ang="0">
                    <a:pos x="T2" y="T3"/>
                  </a:cxn>
                  <a:cxn ang="0">
                    <a:pos x="T4" y="T5"/>
                  </a:cxn>
                  <a:cxn ang="0">
                    <a:pos x="T6" y="T7"/>
                  </a:cxn>
                  <a:cxn ang="0">
                    <a:pos x="T8" y="T9"/>
                  </a:cxn>
                </a:cxnLst>
                <a:rect l="0" t="0" r="r" b="b"/>
                <a:pathLst>
                  <a:path w="64" h="64">
                    <a:moveTo>
                      <a:pt x="64" y="34"/>
                    </a:moveTo>
                    <a:cubicBezTo>
                      <a:pt x="63" y="47"/>
                      <a:pt x="46" y="64"/>
                      <a:pt x="33" y="63"/>
                    </a:cubicBezTo>
                    <a:cubicBezTo>
                      <a:pt x="16" y="63"/>
                      <a:pt x="0" y="46"/>
                      <a:pt x="1" y="31"/>
                    </a:cubicBezTo>
                    <a:cubicBezTo>
                      <a:pt x="3" y="15"/>
                      <a:pt x="18" y="0"/>
                      <a:pt x="31" y="1"/>
                    </a:cubicBezTo>
                    <a:cubicBezTo>
                      <a:pt x="48" y="2"/>
                      <a:pt x="64" y="18"/>
                      <a:pt x="64" y="34"/>
                    </a:cubicBezTo>
                    <a:close/>
                  </a:path>
                </a:pathLst>
              </a:custGeom>
              <a:solidFill>
                <a:srgbClr val="FBF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6">
                <a:extLst>
                  <a:ext uri="{FF2B5EF4-FFF2-40B4-BE49-F238E27FC236}">
                    <a16:creationId xmlns:a16="http://schemas.microsoft.com/office/drawing/2014/main" id="{1CA91FD6-5C83-599C-51C9-5D92DC045EFA}"/>
                  </a:ext>
                </a:extLst>
              </p:cNvPr>
              <p:cNvSpPr>
                <a:spLocks/>
              </p:cNvSpPr>
              <p:nvPr/>
            </p:nvSpPr>
            <p:spPr bwMode="auto">
              <a:xfrm>
                <a:off x="2557" y="647"/>
                <a:ext cx="150" cy="155"/>
              </a:xfrm>
              <a:custGeom>
                <a:avLst/>
                <a:gdLst>
                  <a:gd name="T0" fmla="*/ 16 w 63"/>
                  <a:gd name="T1" fmla="*/ 65 h 65"/>
                  <a:gd name="T2" fmla="*/ 2 w 63"/>
                  <a:gd name="T3" fmla="*/ 53 h 65"/>
                  <a:gd name="T4" fmla="*/ 4 w 63"/>
                  <a:gd name="T5" fmla="*/ 35 h 65"/>
                  <a:gd name="T6" fmla="*/ 30 w 63"/>
                  <a:gd name="T7" fmla="*/ 9 h 65"/>
                  <a:gd name="T8" fmla="*/ 53 w 63"/>
                  <a:gd name="T9" fmla="*/ 11 h 65"/>
                  <a:gd name="T10" fmla="*/ 54 w 63"/>
                  <a:gd name="T11" fmla="*/ 33 h 65"/>
                  <a:gd name="T12" fmla="*/ 29 w 63"/>
                  <a:gd name="T13" fmla="*/ 58 h 65"/>
                  <a:gd name="T14" fmla="*/ 16 w 63"/>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5">
                    <a:moveTo>
                      <a:pt x="16" y="65"/>
                    </a:moveTo>
                    <a:cubicBezTo>
                      <a:pt x="11" y="61"/>
                      <a:pt x="4" y="58"/>
                      <a:pt x="2" y="53"/>
                    </a:cubicBezTo>
                    <a:cubicBezTo>
                      <a:pt x="0" y="48"/>
                      <a:pt x="1" y="39"/>
                      <a:pt x="4" y="35"/>
                    </a:cubicBezTo>
                    <a:cubicBezTo>
                      <a:pt x="11" y="25"/>
                      <a:pt x="21" y="17"/>
                      <a:pt x="30" y="9"/>
                    </a:cubicBezTo>
                    <a:cubicBezTo>
                      <a:pt x="39" y="0"/>
                      <a:pt x="47" y="4"/>
                      <a:pt x="53" y="11"/>
                    </a:cubicBezTo>
                    <a:cubicBezTo>
                      <a:pt x="59" y="17"/>
                      <a:pt x="63" y="25"/>
                      <a:pt x="54" y="33"/>
                    </a:cubicBezTo>
                    <a:cubicBezTo>
                      <a:pt x="46" y="41"/>
                      <a:pt x="38" y="50"/>
                      <a:pt x="29" y="58"/>
                    </a:cubicBezTo>
                    <a:cubicBezTo>
                      <a:pt x="26" y="61"/>
                      <a:pt x="22" y="62"/>
                      <a:pt x="16" y="65"/>
                    </a:cubicBezTo>
                    <a:close/>
                  </a:path>
                </a:pathLst>
              </a:custGeom>
              <a:solidFill>
                <a:srgbClr val="F9F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7">
                <a:extLst>
                  <a:ext uri="{FF2B5EF4-FFF2-40B4-BE49-F238E27FC236}">
                    <a16:creationId xmlns:a16="http://schemas.microsoft.com/office/drawing/2014/main" id="{702FC290-27D9-8959-D065-42B71748A209}"/>
                  </a:ext>
                </a:extLst>
              </p:cNvPr>
              <p:cNvSpPr>
                <a:spLocks/>
              </p:cNvSpPr>
              <p:nvPr/>
            </p:nvSpPr>
            <p:spPr bwMode="auto">
              <a:xfrm>
                <a:off x="2851" y="647"/>
                <a:ext cx="152" cy="147"/>
              </a:xfrm>
              <a:custGeom>
                <a:avLst/>
                <a:gdLst>
                  <a:gd name="T0" fmla="*/ 64 w 64"/>
                  <a:gd name="T1" fmla="*/ 46 h 62"/>
                  <a:gd name="T2" fmla="*/ 52 w 64"/>
                  <a:gd name="T3" fmla="*/ 60 h 62"/>
                  <a:gd name="T4" fmla="*/ 33 w 64"/>
                  <a:gd name="T5" fmla="*/ 58 h 62"/>
                  <a:gd name="T6" fmla="*/ 7 w 64"/>
                  <a:gd name="T7" fmla="*/ 33 h 62"/>
                  <a:gd name="T8" fmla="*/ 8 w 64"/>
                  <a:gd name="T9" fmla="*/ 12 h 62"/>
                  <a:gd name="T10" fmla="*/ 29 w 64"/>
                  <a:gd name="T11" fmla="*/ 7 h 62"/>
                  <a:gd name="T12" fmla="*/ 64 w 64"/>
                  <a:gd name="T13" fmla="*/ 46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46"/>
                    </a:moveTo>
                    <a:cubicBezTo>
                      <a:pt x="60" y="52"/>
                      <a:pt x="57" y="59"/>
                      <a:pt x="52" y="60"/>
                    </a:cubicBezTo>
                    <a:cubicBezTo>
                      <a:pt x="47" y="62"/>
                      <a:pt x="38" y="62"/>
                      <a:pt x="33" y="58"/>
                    </a:cubicBezTo>
                    <a:cubicBezTo>
                      <a:pt x="24" y="51"/>
                      <a:pt x="16" y="41"/>
                      <a:pt x="7" y="33"/>
                    </a:cubicBezTo>
                    <a:cubicBezTo>
                      <a:pt x="0" y="25"/>
                      <a:pt x="2" y="18"/>
                      <a:pt x="8" y="12"/>
                    </a:cubicBezTo>
                    <a:cubicBezTo>
                      <a:pt x="14" y="6"/>
                      <a:pt x="20" y="0"/>
                      <a:pt x="29" y="7"/>
                    </a:cubicBezTo>
                    <a:cubicBezTo>
                      <a:pt x="43" y="18"/>
                      <a:pt x="56" y="29"/>
                      <a:pt x="64" y="46"/>
                    </a:cubicBezTo>
                    <a:close/>
                  </a:path>
                </a:pathLst>
              </a:custGeom>
              <a:solidFill>
                <a:srgbClr val="F9F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8">
                <a:extLst>
                  <a:ext uri="{FF2B5EF4-FFF2-40B4-BE49-F238E27FC236}">
                    <a16:creationId xmlns:a16="http://schemas.microsoft.com/office/drawing/2014/main" id="{C5790FFB-FC63-CBB8-34EC-8F43410CFF10}"/>
                  </a:ext>
                </a:extLst>
              </p:cNvPr>
              <p:cNvSpPr>
                <a:spLocks/>
              </p:cNvSpPr>
              <p:nvPr/>
            </p:nvSpPr>
            <p:spPr bwMode="auto">
              <a:xfrm>
                <a:off x="2552" y="355"/>
                <a:ext cx="152" cy="147"/>
              </a:xfrm>
              <a:custGeom>
                <a:avLst/>
                <a:gdLst>
                  <a:gd name="T0" fmla="*/ 0 w 64"/>
                  <a:gd name="T1" fmla="*/ 17 h 62"/>
                  <a:gd name="T2" fmla="*/ 11 w 64"/>
                  <a:gd name="T3" fmla="*/ 3 h 62"/>
                  <a:gd name="T4" fmla="*/ 29 w 64"/>
                  <a:gd name="T5" fmla="*/ 4 h 62"/>
                  <a:gd name="T6" fmla="*/ 57 w 64"/>
                  <a:gd name="T7" fmla="*/ 30 h 62"/>
                  <a:gd name="T8" fmla="*/ 56 w 64"/>
                  <a:gd name="T9" fmla="*/ 51 h 62"/>
                  <a:gd name="T10" fmla="*/ 34 w 64"/>
                  <a:gd name="T11" fmla="*/ 55 h 62"/>
                  <a:gd name="T12" fmla="*/ 0 w 64"/>
                  <a:gd name="T13" fmla="*/ 17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0" y="17"/>
                    </a:moveTo>
                    <a:cubicBezTo>
                      <a:pt x="4" y="12"/>
                      <a:pt x="7" y="5"/>
                      <a:pt x="11" y="3"/>
                    </a:cubicBezTo>
                    <a:cubicBezTo>
                      <a:pt x="16" y="0"/>
                      <a:pt x="25" y="0"/>
                      <a:pt x="29" y="4"/>
                    </a:cubicBezTo>
                    <a:cubicBezTo>
                      <a:pt x="40" y="11"/>
                      <a:pt x="48" y="21"/>
                      <a:pt x="57" y="30"/>
                    </a:cubicBezTo>
                    <a:cubicBezTo>
                      <a:pt x="64" y="38"/>
                      <a:pt x="62" y="45"/>
                      <a:pt x="56" y="51"/>
                    </a:cubicBezTo>
                    <a:cubicBezTo>
                      <a:pt x="50" y="58"/>
                      <a:pt x="44" y="62"/>
                      <a:pt x="34" y="55"/>
                    </a:cubicBezTo>
                    <a:cubicBezTo>
                      <a:pt x="21" y="45"/>
                      <a:pt x="8" y="35"/>
                      <a:pt x="0" y="17"/>
                    </a:cubicBezTo>
                    <a:close/>
                  </a:path>
                </a:pathLst>
              </a:custGeom>
              <a:solidFill>
                <a:srgbClr val="F9F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9">
                <a:extLst>
                  <a:ext uri="{FF2B5EF4-FFF2-40B4-BE49-F238E27FC236}">
                    <a16:creationId xmlns:a16="http://schemas.microsoft.com/office/drawing/2014/main" id="{C86AE003-C418-5E8D-32D0-3F2B03880939}"/>
                  </a:ext>
                </a:extLst>
              </p:cNvPr>
              <p:cNvSpPr>
                <a:spLocks/>
              </p:cNvSpPr>
              <p:nvPr/>
            </p:nvSpPr>
            <p:spPr bwMode="auto">
              <a:xfrm>
                <a:off x="2859" y="355"/>
                <a:ext cx="140" cy="142"/>
              </a:xfrm>
              <a:custGeom>
                <a:avLst/>
                <a:gdLst>
                  <a:gd name="T0" fmla="*/ 59 w 59"/>
                  <a:gd name="T1" fmla="*/ 14 h 60"/>
                  <a:gd name="T2" fmla="*/ 18 w 59"/>
                  <a:gd name="T3" fmla="*/ 58 h 60"/>
                  <a:gd name="T4" fmla="*/ 3 w 59"/>
                  <a:gd name="T5" fmla="*/ 47 h 60"/>
                  <a:gd name="T6" fmla="*/ 3 w 59"/>
                  <a:gd name="T7" fmla="*/ 32 h 60"/>
                  <a:gd name="T8" fmla="*/ 31 w 59"/>
                  <a:gd name="T9" fmla="*/ 3 h 60"/>
                  <a:gd name="T10" fmla="*/ 49 w 59"/>
                  <a:gd name="T11" fmla="*/ 2 h 60"/>
                  <a:gd name="T12" fmla="*/ 59 w 59"/>
                  <a:gd name="T13" fmla="*/ 14 h 60"/>
                </a:gdLst>
                <a:ahLst/>
                <a:cxnLst>
                  <a:cxn ang="0">
                    <a:pos x="T0" y="T1"/>
                  </a:cxn>
                  <a:cxn ang="0">
                    <a:pos x="T2" y="T3"/>
                  </a:cxn>
                  <a:cxn ang="0">
                    <a:pos x="T4" y="T5"/>
                  </a:cxn>
                  <a:cxn ang="0">
                    <a:pos x="T6" y="T7"/>
                  </a:cxn>
                  <a:cxn ang="0">
                    <a:pos x="T8" y="T9"/>
                  </a:cxn>
                  <a:cxn ang="0">
                    <a:pos x="T10" y="T11"/>
                  </a:cxn>
                  <a:cxn ang="0">
                    <a:pos x="T12" y="T13"/>
                  </a:cxn>
                </a:cxnLst>
                <a:rect l="0" t="0" r="r" b="b"/>
                <a:pathLst>
                  <a:path w="59" h="60">
                    <a:moveTo>
                      <a:pt x="59" y="14"/>
                    </a:moveTo>
                    <a:cubicBezTo>
                      <a:pt x="58" y="29"/>
                      <a:pt x="29" y="60"/>
                      <a:pt x="18" y="58"/>
                    </a:cubicBezTo>
                    <a:cubicBezTo>
                      <a:pt x="12" y="58"/>
                      <a:pt x="6" y="52"/>
                      <a:pt x="3" y="47"/>
                    </a:cubicBezTo>
                    <a:cubicBezTo>
                      <a:pt x="0" y="44"/>
                      <a:pt x="0" y="36"/>
                      <a:pt x="3" y="32"/>
                    </a:cubicBezTo>
                    <a:cubicBezTo>
                      <a:pt x="11" y="22"/>
                      <a:pt x="21" y="12"/>
                      <a:pt x="31" y="3"/>
                    </a:cubicBezTo>
                    <a:cubicBezTo>
                      <a:pt x="35" y="0"/>
                      <a:pt x="44" y="0"/>
                      <a:pt x="49" y="2"/>
                    </a:cubicBezTo>
                    <a:cubicBezTo>
                      <a:pt x="54" y="5"/>
                      <a:pt x="57" y="11"/>
                      <a:pt x="59" y="14"/>
                    </a:cubicBezTo>
                    <a:close/>
                  </a:path>
                </a:pathLst>
              </a:custGeom>
              <a:solidFill>
                <a:srgbClr val="F9F1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30">
                <a:extLst>
                  <a:ext uri="{FF2B5EF4-FFF2-40B4-BE49-F238E27FC236}">
                    <a16:creationId xmlns:a16="http://schemas.microsoft.com/office/drawing/2014/main" id="{33470CAC-457E-4700-0486-8F8063370CD1}"/>
                  </a:ext>
                </a:extLst>
              </p:cNvPr>
              <p:cNvSpPr>
                <a:spLocks/>
              </p:cNvSpPr>
              <p:nvPr/>
            </p:nvSpPr>
            <p:spPr bwMode="auto">
              <a:xfrm>
                <a:off x="2488" y="533"/>
                <a:ext cx="152" cy="83"/>
              </a:xfrm>
              <a:custGeom>
                <a:avLst/>
                <a:gdLst>
                  <a:gd name="T0" fmla="*/ 34 w 64"/>
                  <a:gd name="T1" fmla="*/ 2 h 35"/>
                  <a:gd name="T2" fmla="*/ 53 w 64"/>
                  <a:gd name="T3" fmla="*/ 3 h 35"/>
                  <a:gd name="T4" fmla="*/ 64 w 64"/>
                  <a:gd name="T5" fmla="*/ 17 h 35"/>
                  <a:gd name="T6" fmla="*/ 53 w 64"/>
                  <a:gd name="T7" fmla="*/ 33 h 35"/>
                  <a:gd name="T8" fmla="*/ 12 w 64"/>
                  <a:gd name="T9" fmla="*/ 33 h 35"/>
                  <a:gd name="T10" fmla="*/ 0 w 64"/>
                  <a:gd name="T11" fmla="*/ 18 h 35"/>
                  <a:gd name="T12" fmla="*/ 12 w 64"/>
                  <a:gd name="T13" fmla="*/ 3 h 35"/>
                  <a:gd name="T14" fmla="*/ 34 w 64"/>
                  <a:gd name="T15" fmla="*/ 1 h 35"/>
                  <a:gd name="T16" fmla="*/ 34 w 64"/>
                  <a:gd name="T1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5">
                    <a:moveTo>
                      <a:pt x="34" y="2"/>
                    </a:moveTo>
                    <a:cubicBezTo>
                      <a:pt x="40" y="2"/>
                      <a:pt x="47" y="1"/>
                      <a:pt x="53" y="3"/>
                    </a:cubicBezTo>
                    <a:cubicBezTo>
                      <a:pt x="58" y="6"/>
                      <a:pt x="64" y="13"/>
                      <a:pt x="64" y="17"/>
                    </a:cubicBezTo>
                    <a:cubicBezTo>
                      <a:pt x="64" y="23"/>
                      <a:pt x="58" y="32"/>
                      <a:pt x="53" y="33"/>
                    </a:cubicBezTo>
                    <a:cubicBezTo>
                      <a:pt x="39" y="35"/>
                      <a:pt x="25" y="35"/>
                      <a:pt x="12" y="33"/>
                    </a:cubicBezTo>
                    <a:cubicBezTo>
                      <a:pt x="7" y="32"/>
                      <a:pt x="0" y="23"/>
                      <a:pt x="0" y="18"/>
                    </a:cubicBezTo>
                    <a:cubicBezTo>
                      <a:pt x="0" y="13"/>
                      <a:pt x="6" y="6"/>
                      <a:pt x="12" y="3"/>
                    </a:cubicBezTo>
                    <a:cubicBezTo>
                      <a:pt x="18" y="0"/>
                      <a:pt x="26" y="2"/>
                      <a:pt x="34" y="1"/>
                    </a:cubicBezTo>
                    <a:cubicBezTo>
                      <a:pt x="34" y="1"/>
                      <a:pt x="34" y="2"/>
                      <a:pt x="34" y="2"/>
                    </a:cubicBezTo>
                    <a:close/>
                  </a:path>
                </a:pathLst>
              </a:custGeom>
              <a:solidFill>
                <a:srgbClr val="FBF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31">
                <a:extLst>
                  <a:ext uri="{FF2B5EF4-FFF2-40B4-BE49-F238E27FC236}">
                    <a16:creationId xmlns:a16="http://schemas.microsoft.com/office/drawing/2014/main" id="{46B308FF-97C4-ABDB-A15A-2E70171F3710}"/>
                  </a:ext>
                </a:extLst>
              </p:cNvPr>
              <p:cNvSpPr>
                <a:spLocks/>
              </p:cNvSpPr>
              <p:nvPr/>
            </p:nvSpPr>
            <p:spPr bwMode="auto">
              <a:xfrm>
                <a:off x="2908" y="535"/>
                <a:ext cx="159" cy="84"/>
              </a:xfrm>
              <a:custGeom>
                <a:avLst/>
                <a:gdLst>
                  <a:gd name="T0" fmla="*/ 33 w 67"/>
                  <a:gd name="T1" fmla="*/ 33 h 35"/>
                  <a:gd name="T2" fmla="*/ 17 w 67"/>
                  <a:gd name="T3" fmla="*/ 33 h 35"/>
                  <a:gd name="T4" fmla="*/ 3 w 67"/>
                  <a:gd name="T5" fmla="*/ 17 h 35"/>
                  <a:gd name="T6" fmla="*/ 17 w 67"/>
                  <a:gd name="T7" fmla="*/ 2 h 35"/>
                  <a:gd name="T8" fmla="*/ 55 w 67"/>
                  <a:gd name="T9" fmla="*/ 2 h 35"/>
                  <a:gd name="T10" fmla="*/ 67 w 67"/>
                  <a:gd name="T11" fmla="*/ 18 h 35"/>
                  <a:gd name="T12" fmla="*/ 54 w 67"/>
                  <a:gd name="T13" fmla="*/ 32 h 35"/>
                  <a:gd name="T14" fmla="*/ 34 w 67"/>
                  <a:gd name="T15" fmla="*/ 34 h 35"/>
                  <a:gd name="T16" fmla="*/ 33 w 67"/>
                  <a:gd name="T17"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5">
                    <a:moveTo>
                      <a:pt x="33" y="33"/>
                    </a:moveTo>
                    <a:cubicBezTo>
                      <a:pt x="28" y="33"/>
                      <a:pt x="23" y="33"/>
                      <a:pt x="17" y="33"/>
                    </a:cubicBezTo>
                    <a:cubicBezTo>
                      <a:pt x="7" y="32"/>
                      <a:pt x="0" y="26"/>
                      <a:pt x="3" y="17"/>
                    </a:cubicBezTo>
                    <a:cubicBezTo>
                      <a:pt x="4" y="11"/>
                      <a:pt x="11" y="3"/>
                      <a:pt x="17" y="2"/>
                    </a:cubicBezTo>
                    <a:cubicBezTo>
                      <a:pt x="29" y="0"/>
                      <a:pt x="43" y="0"/>
                      <a:pt x="55" y="2"/>
                    </a:cubicBezTo>
                    <a:cubicBezTo>
                      <a:pt x="60" y="3"/>
                      <a:pt x="67" y="12"/>
                      <a:pt x="67" y="18"/>
                    </a:cubicBezTo>
                    <a:cubicBezTo>
                      <a:pt x="67" y="23"/>
                      <a:pt x="60" y="29"/>
                      <a:pt x="54" y="32"/>
                    </a:cubicBezTo>
                    <a:cubicBezTo>
                      <a:pt x="48" y="35"/>
                      <a:pt x="40" y="33"/>
                      <a:pt x="34" y="34"/>
                    </a:cubicBezTo>
                    <a:cubicBezTo>
                      <a:pt x="33" y="33"/>
                      <a:pt x="33" y="33"/>
                      <a:pt x="33" y="33"/>
                    </a:cubicBezTo>
                    <a:close/>
                  </a:path>
                </a:pathLst>
              </a:custGeom>
              <a:solidFill>
                <a:srgbClr val="FBF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32">
                <a:extLst>
                  <a:ext uri="{FF2B5EF4-FFF2-40B4-BE49-F238E27FC236}">
                    <a16:creationId xmlns:a16="http://schemas.microsoft.com/office/drawing/2014/main" id="{2D6BB882-2082-6B2D-30E3-B52531C80F4A}"/>
                  </a:ext>
                </a:extLst>
              </p:cNvPr>
              <p:cNvSpPr>
                <a:spLocks/>
              </p:cNvSpPr>
              <p:nvPr/>
            </p:nvSpPr>
            <p:spPr bwMode="auto">
              <a:xfrm>
                <a:off x="2737" y="714"/>
                <a:ext cx="84" cy="154"/>
              </a:xfrm>
              <a:custGeom>
                <a:avLst/>
                <a:gdLst>
                  <a:gd name="T0" fmla="*/ 33 w 35"/>
                  <a:gd name="T1" fmla="*/ 32 h 65"/>
                  <a:gd name="T2" fmla="*/ 32 w 35"/>
                  <a:gd name="T3" fmla="*/ 51 h 65"/>
                  <a:gd name="T4" fmla="*/ 17 w 35"/>
                  <a:gd name="T5" fmla="*/ 64 h 65"/>
                  <a:gd name="T6" fmla="*/ 2 w 35"/>
                  <a:gd name="T7" fmla="*/ 52 h 65"/>
                  <a:gd name="T8" fmla="*/ 2 w 35"/>
                  <a:gd name="T9" fmla="*/ 11 h 65"/>
                  <a:gd name="T10" fmla="*/ 18 w 35"/>
                  <a:gd name="T11" fmla="*/ 0 h 65"/>
                  <a:gd name="T12" fmla="*/ 32 w 35"/>
                  <a:gd name="T13" fmla="*/ 13 h 65"/>
                  <a:gd name="T14" fmla="*/ 33 w 35"/>
                  <a:gd name="T15" fmla="*/ 32 h 65"/>
                  <a:gd name="T16" fmla="*/ 33 w 3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65">
                    <a:moveTo>
                      <a:pt x="33" y="32"/>
                    </a:moveTo>
                    <a:cubicBezTo>
                      <a:pt x="33" y="38"/>
                      <a:pt x="35" y="46"/>
                      <a:pt x="32" y="51"/>
                    </a:cubicBezTo>
                    <a:cubicBezTo>
                      <a:pt x="29" y="57"/>
                      <a:pt x="22" y="63"/>
                      <a:pt x="17" y="64"/>
                    </a:cubicBezTo>
                    <a:cubicBezTo>
                      <a:pt x="12" y="65"/>
                      <a:pt x="3" y="57"/>
                      <a:pt x="2" y="52"/>
                    </a:cubicBezTo>
                    <a:cubicBezTo>
                      <a:pt x="0" y="39"/>
                      <a:pt x="0" y="24"/>
                      <a:pt x="2" y="11"/>
                    </a:cubicBezTo>
                    <a:cubicBezTo>
                      <a:pt x="3" y="6"/>
                      <a:pt x="13" y="0"/>
                      <a:pt x="18" y="0"/>
                    </a:cubicBezTo>
                    <a:cubicBezTo>
                      <a:pt x="23" y="0"/>
                      <a:pt x="29" y="7"/>
                      <a:pt x="32" y="13"/>
                    </a:cubicBezTo>
                    <a:cubicBezTo>
                      <a:pt x="34" y="18"/>
                      <a:pt x="33" y="25"/>
                      <a:pt x="33" y="32"/>
                    </a:cubicBezTo>
                    <a:cubicBezTo>
                      <a:pt x="33" y="32"/>
                      <a:pt x="33" y="32"/>
                      <a:pt x="33" y="32"/>
                    </a:cubicBezTo>
                    <a:close/>
                  </a:path>
                </a:pathLst>
              </a:custGeom>
              <a:solidFill>
                <a:srgbClr val="FBF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3">
                <a:extLst>
                  <a:ext uri="{FF2B5EF4-FFF2-40B4-BE49-F238E27FC236}">
                    <a16:creationId xmlns:a16="http://schemas.microsoft.com/office/drawing/2014/main" id="{BDBD60E3-AB8F-D985-2A1E-2FB5CA2A901A}"/>
                  </a:ext>
                </a:extLst>
              </p:cNvPr>
              <p:cNvSpPr>
                <a:spLocks/>
              </p:cNvSpPr>
              <p:nvPr/>
            </p:nvSpPr>
            <p:spPr bwMode="auto">
              <a:xfrm>
                <a:off x="4793" y="973"/>
                <a:ext cx="116" cy="116"/>
              </a:xfrm>
              <a:custGeom>
                <a:avLst/>
                <a:gdLst>
                  <a:gd name="T0" fmla="*/ 48 w 49"/>
                  <a:gd name="T1" fmla="*/ 26 h 49"/>
                  <a:gd name="T2" fmla="*/ 23 w 49"/>
                  <a:gd name="T3" fmla="*/ 49 h 49"/>
                  <a:gd name="T4" fmla="*/ 0 w 49"/>
                  <a:gd name="T5" fmla="*/ 25 h 49"/>
                  <a:gd name="T6" fmla="*/ 26 w 49"/>
                  <a:gd name="T7" fmla="*/ 1 h 49"/>
                  <a:gd name="T8" fmla="*/ 48 w 49"/>
                  <a:gd name="T9" fmla="*/ 26 h 49"/>
                </a:gdLst>
                <a:ahLst/>
                <a:cxnLst>
                  <a:cxn ang="0">
                    <a:pos x="T0" y="T1"/>
                  </a:cxn>
                  <a:cxn ang="0">
                    <a:pos x="T2" y="T3"/>
                  </a:cxn>
                  <a:cxn ang="0">
                    <a:pos x="T4" y="T5"/>
                  </a:cxn>
                  <a:cxn ang="0">
                    <a:pos x="T6" y="T7"/>
                  </a:cxn>
                  <a:cxn ang="0">
                    <a:pos x="T8" y="T9"/>
                  </a:cxn>
                </a:cxnLst>
                <a:rect l="0" t="0" r="r" b="b"/>
                <a:pathLst>
                  <a:path w="49" h="49">
                    <a:moveTo>
                      <a:pt x="48" y="26"/>
                    </a:moveTo>
                    <a:cubicBezTo>
                      <a:pt x="47" y="39"/>
                      <a:pt x="36" y="49"/>
                      <a:pt x="23" y="49"/>
                    </a:cubicBezTo>
                    <a:cubicBezTo>
                      <a:pt x="10" y="48"/>
                      <a:pt x="0" y="38"/>
                      <a:pt x="0" y="25"/>
                    </a:cubicBezTo>
                    <a:cubicBezTo>
                      <a:pt x="0" y="11"/>
                      <a:pt x="12" y="0"/>
                      <a:pt x="26" y="1"/>
                    </a:cubicBezTo>
                    <a:cubicBezTo>
                      <a:pt x="39" y="2"/>
                      <a:pt x="49" y="13"/>
                      <a:pt x="48" y="26"/>
                    </a:cubicBezTo>
                    <a:close/>
                  </a:path>
                </a:pathLst>
              </a:custGeom>
              <a:solidFill>
                <a:srgbClr val="147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4">
                <a:extLst>
                  <a:ext uri="{FF2B5EF4-FFF2-40B4-BE49-F238E27FC236}">
                    <a16:creationId xmlns:a16="http://schemas.microsoft.com/office/drawing/2014/main" id="{850DB5F8-4371-6DF3-5BA7-0182BB2F8999}"/>
                  </a:ext>
                </a:extLst>
              </p:cNvPr>
              <p:cNvSpPr>
                <a:spLocks/>
              </p:cNvSpPr>
              <p:nvPr/>
            </p:nvSpPr>
            <p:spPr bwMode="auto">
              <a:xfrm>
                <a:off x="2740" y="284"/>
                <a:ext cx="76" cy="156"/>
              </a:xfrm>
              <a:custGeom>
                <a:avLst/>
                <a:gdLst>
                  <a:gd name="T0" fmla="*/ 32 w 32"/>
                  <a:gd name="T1" fmla="*/ 34 h 66"/>
                  <a:gd name="T2" fmla="*/ 32 w 32"/>
                  <a:gd name="T3" fmla="*/ 50 h 66"/>
                  <a:gd name="T4" fmla="*/ 16 w 32"/>
                  <a:gd name="T5" fmla="*/ 66 h 66"/>
                  <a:gd name="T6" fmla="*/ 0 w 32"/>
                  <a:gd name="T7" fmla="*/ 50 h 66"/>
                  <a:gd name="T8" fmla="*/ 0 w 32"/>
                  <a:gd name="T9" fmla="*/ 16 h 66"/>
                  <a:gd name="T10" fmla="*/ 17 w 32"/>
                  <a:gd name="T11" fmla="*/ 0 h 66"/>
                  <a:gd name="T12" fmla="*/ 32 w 32"/>
                  <a:gd name="T13" fmla="*/ 16 h 66"/>
                  <a:gd name="T14" fmla="*/ 32 w 32"/>
                  <a:gd name="T15" fmla="*/ 34 h 66"/>
                  <a:gd name="T16" fmla="*/ 32 w 32"/>
                  <a:gd name="T17"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6">
                    <a:moveTo>
                      <a:pt x="32" y="34"/>
                    </a:moveTo>
                    <a:cubicBezTo>
                      <a:pt x="32" y="40"/>
                      <a:pt x="31" y="45"/>
                      <a:pt x="32" y="50"/>
                    </a:cubicBezTo>
                    <a:cubicBezTo>
                      <a:pt x="32" y="61"/>
                      <a:pt x="26" y="66"/>
                      <a:pt x="16" y="66"/>
                    </a:cubicBezTo>
                    <a:cubicBezTo>
                      <a:pt x="7" y="66"/>
                      <a:pt x="0" y="61"/>
                      <a:pt x="0" y="50"/>
                    </a:cubicBezTo>
                    <a:cubicBezTo>
                      <a:pt x="0" y="39"/>
                      <a:pt x="0" y="28"/>
                      <a:pt x="0" y="16"/>
                    </a:cubicBezTo>
                    <a:cubicBezTo>
                      <a:pt x="1" y="6"/>
                      <a:pt x="6" y="0"/>
                      <a:pt x="17" y="0"/>
                    </a:cubicBezTo>
                    <a:cubicBezTo>
                      <a:pt x="27" y="1"/>
                      <a:pt x="32" y="6"/>
                      <a:pt x="32" y="16"/>
                    </a:cubicBezTo>
                    <a:cubicBezTo>
                      <a:pt x="32" y="22"/>
                      <a:pt x="32" y="28"/>
                      <a:pt x="32" y="34"/>
                    </a:cubicBezTo>
                    <a:cubicBezTo>
                      <a:pt x="32" y="34"/>
                      <a:pt x="32" y="34"/>
                      <a:pt x="32" y="34"/>
                    </a:cubicBezTo>
                    <a:close/>
                  </a:path>
                </a:pathLst>
              </a:custGeom>
              <a:solidFill>
                <a:srgbClr val="FBF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5">
                <a:extLst>
                  <a:ext uri="{FF2B5EF4-FFF2-40B4-BE49-F238E27FC236}">
                    <a16:creationId xmlns:a16="http://schemas.microsoft.com/office/drawing/2014/main" id="{9F52E7B6-BF44-E4C2-E685-3F3B4CA74895}"/>
                  </a:ext>
                </a:extLst>
              </p:cNvPr>
              <p:cNvSpPr>
                <a:spLocks/>
              </p:cNvSpPr>
              <p:nvPr/>
            </p:nvSpPr>
            <p:spPr bwMode="auto">
              <a:xfrm>
                <a:off x="3855" y="3246"/>
                <a:ext cx="102" cy="99"/>
              </a:xfrm>
              <a:custGeom>
                <a:avLst/>
                <a:gdLst>
                  <a:gd name="T0" fmla="*/ 22 w 43"/>
                  <a:gd name="T1" fmla="*/ 0 h 42"/>
                  <a:gd name="T2" fmla="*/ 43 w 43"/>
                  <a:gd name="T3" fmla="*/ 20 h 42"/>
                  <a:gd name="T4" fmla="*/ 22 w 43"/>
                  <a:gd name="T5" fmla="*/ 42 h 42"/>
                  <a:gd name="T6" fmla="*/ 0 w 43"/>
                  <a:gd name="T7" fmla="*/ 20 h 42"/>
                  <a:gd name="T8" fmla="*/ 22 w 43"/>
                  <a:gd name="T9" fmla="*/ 0 h 42"/>
                </a:gdLst>
                <a:ahLst/>
                <a:cxnLst>
                  <a:cxn ang="0">
                    <a:pos x="T0" y="T1"/>
                  </a:cxn>
                  <a:cxn ang="0">
                    <a:pos x="T2" y="T3"/>
                  </a:cxn>
                  <a:cxn ang="0">
                    <a:pos x="T4" y="T5"/>
                  </a:cxn>
                  <a:cxn ang="0">
                    <a:pos x="T6" y="T7"/>
                  </a:cxn>
                  <a:cxn ang="0">
                    <a:pos x="T8" y="T9"/>
                  </a:cxn>
                </a:cxnLst>
                <a:rect l="0" t="0" r="r" b="b"/>
                <a:pathLst>
                  <a:path w="43" h="42">
                    <a:moveTo>
                      <a:pt x="22" y="0"/>
                    </a:moveTo>
                    <a:cubicBezTo>
                      <a:pt x="34" y="0"/>
                      <a:pt x="42" y="8"/>
                      <a:pt x="43" y="20"/>
                    </a:cubicBezTo>
                    <a:cubicBezTo>
                      <a:pt x="43" y="31"/>
                      <a:pt x="33" y="42"/>
                      <a:pt x="22" y="42"/>
                    </a:cubicBezTo>
                    <a:cubicBezTo>
                      <a:pt x="12" y="42"/>
                      <a:pt x="0" y="31"/>
                      <a:pt x="0" y="20"/>
                    </a:cubicBezTo>
                    <a:cubicBezTo>
                      <a:pt x="0" y="10"/>
                      <a:pt x="11" y="0"/>
                      <a:pt x="22" y="0"/>
                    </a:cubicBezTo>
                    <a:close/>
                  </a:path>
                </a:pathLst>
              </a:custGeom>
              <a:solidFill>
                <a:srgbClr val="3CB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6">
                <a:extLst>
                  <a:ext uri="{FF2B5EF4-FFF2-40B4-BE49-F238E27FC236}">
                    <a16:creationId xmlns:a16="http://schemas.microsoft.com/office/drawing/2014/main" id="{C75F5B7E-B326-C6A5-9973-6C8D29F01CE1}"/>
                  </a:ext>
                </a:extLst>
              </p:cNvPr>
              <p:cNvSpPr>
                <a:spLocks/>
              </p:cNvSpPr>
              <p:nvPr/>
            </p:nvSpPr>
            <p:spPr bwMode="auto">
              <a:xfrm>
                <a:off x="2906" y="3243"/>
                <a:ext cx="100" cy="102"/>
              </a:xfrm>
              <a:custGeom>
                <a:avLst/>
                <a:gdLst>
                  <a:gd name="T0" fmla="*/ 22 w 42"/>
                  <a:gd name="T1" fmla="*/ 43 h 43"/>
                  <a:gd name="T2" fmla="*/ 1 w 42"/>
                  <a:gd name="T3" fmla="*/ 21 h 43"/>
                  <a:gd name="T4" fmla="*/ 22 w 42"/>
                  <a:gd name="T5" fmla="*/ 1 h 43"/>
                  <a:gd name="T6" fmla="*/ 42 w 42"/>
                  <a:gd name="T7" fmla="*/ 22 h 43"/>
                  <a:gd name="T8" fmla="*/ 22 w 42"/>
                  <a:gd name="T9" fmla="*/ 43 h 43"/>
                </a:gdLst>
                <a:ahLst/>
                <a:cxnLst>
                  <a:cxn ang="0">
                    <a:pos x="T0" y="T1"/>
                  </a:cxn>
                  <a:cxn ang="0">
                    <a:pos x="T2" y="T3"/>
                  </a:cxn>
                  <a:cxn ang="0">
                    <a:pos x="T4" y="T5"/>
                  </a:cxn>
                  <a:cxn ang="0">
                    <a:pos x="T6" y="T7"/>
                  </a:cxn>
                  <a:cxn ang="0">
                    <a:pos x="T8" y="T9"/>
                  </a:cxn>
                </a:cxnLst>
                <a:rect l="0" t="0" r="r" b="b"/>
                <a:pathLst>
                  <a:path w="42" h="43">
                    <a:moveTo>
                      <a:pt x="22" y="43"/>
                    </a:moveTo>
                    <a:cubicBezTo>
                      <a:pt x="10" y="43"/>
                      <a:pt x="0" y="32"/>
                      <a:pt x="1" y="21"/>
                    </a:cubicBezTo>
                    <a:cubicBezTo>
                      <a:pt x="1" y="9"/>
                      <a:pt x="10" y="0"/>
                      <a:pt x="22" y="1"/>
                    </a:cubicBezTo>
                    <a:cubicBezTo>
                      <a:pt x="33" y="1"/>
                      <a:pt x="42" y="10"/>
                      <a:pt x="42" y="22"/>
                    </a:cubicBezTo>
                    <a:cubicBezTo>
                      <a:pt x="42" y="34"/>
                      <a:pt x="33" y="43"/>
                      <a:pt x="22" y="43"/>
                    </a:cubicBezTo>
                    <a:close/>
                  </a:path>
                </a:pathLst>
              </a:custGeom>
              <a:solidFill>
                <a:srgbClr val="3CB8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7">
                <a:extLst>
                  <a:ext uri="{FF2B5EF4-FFF2-40B4-BE49-F238E27FC236}">
                    <a16:creationId xmlns:a16="http://schemas.microsoft.com/office/drawing/2014/main" id="{4DF8570B-E134-61DB-5389-A1C21392AE00}"/>
                  </a:ext>
                </a:extLst>
              </p:cNvPr>
              <p:cNvSpPr>
                <a:spLocks noEditPoints="1"/>
              </p:cNvSpPr>
              <p:nvPr/>
            </p:nvSpPr>
            <p:spPr bwMode="auto">
              <a:xfrm>
                <a:off x="3753" y="1094"/>
                <a:ext cx="1519" cy="1781"/>
              </a:xfrm>
              <a:custGeom>
                <a:avLst/>
                <a:gdLst>
                  <a:gd name="T0" fmla="*/ 91 w 640"/>
                  <a:gd name="T1" fmla="*/ 449 h 750"/>
                  <a:gd name="T2" fmla="*/ 19 w 640"/>
                  <a:gd name="T3" fmla="*/ 466 h 750"/>
                  <a:gd name="T4" fmla="*/ 6 w 640"/>
                  <a:gd name="T5" fmla="*/ 460 h 750"/>
                  <a:gd name="T6" fmla="*/ 1 w 640"/>
                  <a:gd name="T7" fmla="*/ 392 h 750"/>
                  <a:gd name="T8" fmla="*/ 31 w 640"/>
                  <a:gd name="T9" fmla="*/ 223 h 750"/>
                  <a:gd name="T10" fmla="*/ 102 w 640"/>
                  <a:gd name="T11" fmla="*/ 105 h 750"/>
                  <a:gd name="T12" fmla="*/ 168 w 640"/>
                  <a:gd name="T13" fmla="*/ 48 h 750"/>
                  <a:gd name="T14" fmla="*/ 216 w 640"/>
                  <a:gd name="T15" fmla="*/ 19 h 750"/>
                  <a:gd name="T16" fmla="*/ 269 w 640"/>
                  <a:gd name="T17" fmla="*/ 0 h 750"/>
                  <a:gd name="T18" fmla="*/ 271 w 640"/>
                  <a:gd name="T19" fmla="*/ 2 h 750"/>
                  <a:gd name="T20" fmla="*/ 253 w 640"/>
                  <a:gd name="T21" fmla="*/ 192 h 750"/>
                  <a:gd name="T22" fmla="*/ 275 w 640"/>
                  <a:gd name="T23" fmla="*/ 294 h 750"/>
                  <a:gd name="T24" fmla="*/ 381 w 640"/>
                  <a:gd name="T25" fmla="*/ 482 h 750"/>
                  <a:gd name="T26" fmla="*/ 388 w 640"/>
                  <a:gd name="T27" fmla="*/ 490 h 750"/>
                  <a:gd name="T28" fmla="*/ 322 w 640"/>
                  <a:gd name="T29" fmla="*/ 491 h 750"/>
                  <a:gd name="T30" fmla="*/ 306 w 640"/>
                  <a:gd name="T31" fmla="*/ 487 h 750"/>
                  <a:gd name="T32" fmla="*/ 293 w 640"/>
                  <a:gd name="T33" fmla="*/ 493 h 750"/>
                  <a:gd name="T34" fmla="*/ 301 w 640"/>
                  <a:gd name="T35" fmla="*/ 504 h 750"/>
                  <a:gd name="T36" fmla="*/ 391 w 640"/>
                  <a:gd name="T37" fmla="*/ 508 h 750"/>
                  <a:gd name="T38" fmla="*/ 411 w 640"/>
                  <a:gd name="T39" fmla="*/ 512 h 750"/>
                  <a:gd name="T40" fmla="*/ 625 w 640"/>
                  <a:gd name="T41" fmla="*/ 633 h 750"/>
                  <a:gd name="T42" fmla="*/ 637 w 640"/>
                  <a:gd name="T43" fmla="*/ 637 h 750"/>
                  <a:gd name="T44" fmla="*/ 640 w 640"/>
                  <a:gd name="T45" fmla="*/ 639 h 750"/>
                  <a:gd name="T46" fmla="*/ 538 w 640"/>
                  <a:gd name="T47" fmla="*/ 714 h 750"/>
                  <a:gd name="T48" fmla="*/ 436 w 640"/>
                  <a:gd name="T49" fmla="*/ 749 h 750"/>
                  <a:gd name="T50" fmla="*/ 420 w 640"/>
                  <a:gd name="T51" fmla="*/ 744 h 750"/>
                  <a:gd name="T52" fmla="*/ 318 w 640"/>
                  <a:gd name="T53" fmla="*/ 671 h 750"/>
                  <a:gd name="T54" fmla="*/ 310 w 640"/>
                  <a:gd name="T55" fmla="*/ 660 h 750"/>
                  <a:gd name="T56" fmla="*/ 151 w 640"/>
                  <a:gd name="T57" fmla="*/ 454 h 750"/>
                  <a:gd name="T58" fmla="*/ 150 w 640"/>
                  <a:gd name="T59" fmla="*/ 454 h 750"/>
                  <a:gd name="T60" fmla="*/ 143 w 640"/>
                  <a:gd name="T61" fmla="*/ 440 h 750"/>
                  <a:gd name="T62" fmla="*/ 109 w 640"/>
                  <a:gd name="T63" fmla="*/ 418 h 750"/>
                  <a:gd name="T64" fmla="*/ 81 w 640"/>
                  <a:gd name="T65" fmla="*/ 447 h 750"/>
                  <a:gd name="T66" fmla="*/ 91 w 640"/>
                  <a:gd name="T67" fmla="*/ 449 h 750"/>
                  <a:gd name="T68" fmla="*/ 99 w 640"/>
                  <a:gd name="T69" fmla="*/ 229 h 750"/>
                  <a:gd name="T70" fmla="*/ 112 w 640"/>
                  <a:gd name="T71" fmla="*/ 218 h 750"/>
                  <a:gd name="T72" fmla="*/ 152 w 640"/>
                  <a:gd name="T73" fmla="*/ 146 h 750"/>
                  <a:gd name="T74" fmla="*/ 147 w 640"/>
                  <a:gd name="T75" fmla="*/ 118 h 750"/>
                  <a:gd name="T76" fmla="*/ 120 w 640"/>
                  <a:gd name="T77" fmla="*/ 118 h 750"/>
                  <a:gd name="T78" fmla="*/ 71 w 640"/>
                  <a:gd name="T79" fmla="*/ 205 h 750"/>
                  <a:gd name="T80" fmla="*/ 99 w 640"/>
                  <a:gd name="T81" fmla="*/ 229 h 750"/>
                  <a:gd name="T82" fmla="*/ 174 w 640"/>
                  <a:gd name="T83" fmla="*/ 315 h 750"/>
                  <a:gd name="T84" fmla="*/ 136 w 640"/>
                  <a:gd name="T85" fmla="*/ 353 h 750"/>
                  <a:gd name="T86" fmla="*/ 174 w 640"/>
                  <a:gd name="T87" fmla="*/ 391 h 750"/>
                  <a:gd name="T88" fmla="*/ 212 w 640"/>
                  <a:gd name="T89" fmla="*/ 352 h 750"/>
                  <a:gd name="T90" fmla="*/ 174 w 640"/>
                  <a:gd name="T91" fmla="*/ 315 h 750"/>
                  <a:gd name="T92" fmla="*/ 212 w 640"/>
                  <a:gd name="T93" fmla="*/ 38 h 750"/>
                  <a:gd name="T94" fmla="*/ 172 w 640"/>
                  <a:gd name="T95" fmla="*/ 68 h 750"/>
                  <a:gd name="T96" fmla="*/ 169 w 640"/>
                  <a:gd name="T97" fmla="*/ 101 h 750"/>
                  <a:gd name="T98" fmla="*/ 202 w 640"/>
                  <a:gd name="T99" fmla="*/ 102 h 750"/>
                  <a:gd name="T100" fmla="*/ 225 w 640"/>
                  <a:gd name="T101" fmla="*/ 83 h 750"/>
                  <a:gd name="T102" fmla="*/ 233 w 640"/>
                  <a:gd name="T103" fmla="*/ 57 h 750"/>
                  <a:gd name="T104" fmla="*/ 212 w 640"/>
                  <a:gd name="T105" fmla="*/ 38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0" h="750">
                    <a:moveTo>
                      <a:pt x="91" y="449"/>
                    </a:moveTo>
                    <a:cubicBezTo>
                      <a:pt x="67" y="455"/>
                      <a:pt x="43" y="461"/>
                      <a:pt x="19" y="466"/>
                    </a:cubicBezTo>
                    <a:cubicBezTo>
                      <a:pt x="15" y="467"/>
                      <a:pt x="11" y="462"/>
                      <a:pt x="6" y="460"/>
                    </a:cubicBezTo>
                    <a:cubicBezTo>
                      <a:pt x="5" y="437"/>
                      <a:pt x="1" y="415"/>
                      <a:pt x="1" y="392"/>
                    </a:cubicBezTo>
                    <a:cubicBezTo>
                      <a:pt x="0" y="334"/>
                      <a:pt x="10" y="277"/>
                      <a:pt x="31" y="223"/>
                    </a:cubicBezTo>
                    <a:cubicBezTo>
                      <a:pt x="48" y="180"/>
                      <a:pt x="74" y="142"/>
                      <a:pt x="102" y="105"/>
                    </a:cubicBezTo>
                    <a:cubicBezTo>
                      <a:pt x="124" y="86"/>
                      <a:pt x="146" y="67"/>
                      <a:pt x="168" y="48"/>
                    </a:cubicBezTo>
                    <a:cubicBezTo>
                      <a:pt x="184" y="38"/>
                      <a:pt x="200" y="29"/>
                      <a:pt x="216" y="19"/>
                    </a:cubicBezTo>
                    <a:cubicBezTo>
                      <a:pt x="234" y="13"/>
                      <a:pt x="251" y="7"/>
                      <a:pt x="269" y="0"/>
                    </a:cubicBezTo>
                    <a:cubicBezTo>
                      <a:pt x="270" y="1"/>
                      <a:pt x="271" y="2"/>
                      <a:pt x="271" y="2"/>
                    </a:cubicBezTo>
                    <a:cubicBezTo>
                      <a:pt x="255" y="64"/>
                      <a:pt x="247" y="128"/>
                      <a:pt x="253" y="192"/>
                    </a:cubicBezTo>
                    <a:cubicBezTo>
                      <a:pt x="256" y="226"/>
                      <a:pt x="265" y="261"/>
                      <a:pt x="275" y="294"/>
                    </a:cubicBezTo>
                    <a:cubicBezTo>
                      <a:pt x="295" y="365"/>
                      <a:pt x="332" y="427"/>
                      <a:pt x="381" y="482"/>
                    </a:cubicBezTo>
                    <a:cubicBezTo>
                      <a:pt x="383" y="484"/>
                      <a:pt x="384" y="486"/>
                      <a:pt x="388" y="490"/>
                    </a:cubicBezTo>
                    <a:cubicBezTo>
                      <a:pt x="365" y="497"/>
                      <a:pt x="343" y="495"/>
                      <a:pt x="322" y="491"/>
                    </a:cubicBezTo>
                    <a:cubicBezTo>
                      <a:pt x="316" y="490"/>
                      <a:pt x="311" y="487"/>
                      <a:pt x="306" y="487"/>
                    </a:cubicBezTo>
                    <a:cubicBezTo>
                      <a:pt x="301" y="488"/>
                      <a:pt x="297" y="491"/>
                      <a:pt x="293" y="493"/>
                    </a:cubicBezTo>
                    <a:cubicBezTo>
                      <a:pt x="295" y="497"/>
                      <a:pt x="298" y="503"/>
                      <a:pt x="301" y="504"/>
                    </a:cubicBezTo>
                    <a:cubicBezTo>
                      <a:pt x="331" y="513"/>
                      <a:pt x="361" y="517"/>
                      <a:pt x="391" y="508"/>
                    </a:cubicBezTo>
                    <a:cubicBezTo>
                      <a:pt x="400" y="505"/>
                      <a:pt x="405" y="506"/>
                      <a:pt x="411" y="512"/>
                    </a:cubicBezTo>
                    <a:cubicBezTo>
                      <a:pt x="472" y="571"/>
                      <a:pt x="544" y="611"/>
                      <a:pt x="625" y="633"/>
                    </a:cubicBezTo>
                    <a:cubicBezTo>
                      <a:pt x="629" y="634"/>
                      <a:pt x="633" y="635"/>
                      <a:pt x="637" y="637"/>
                    </a:cubicBezTo>
                    <a:cubicBezTo>
                      <a:pt x="637" y="637"/>
                      <a:pt x="638" y="638"/>
                      <a:pt x="640" y="639"/>
                    </a:cubicBezTo>
                    <a:cubicBezTo>
                      <a:pt x="610" y="670"/>
                      <a:pt x="577" y="697"/>
                      <a:pt x="538" y="714"/>
                    </a:cubicBezTo>
                    <a:cubicBezTo>
                      <a:pt x="505" y="728"/>
                      <a:pt x="470" y="738"/>
                      <a:pt x="436" y="749"/>
                    </a:cubicBezTo>
                    <a:cubicBezTo>
                      <a:pt x="432" y="750"/>
                      <a:pt x="423" y="748"/>
                      <a:pt x="420" y="744"/>
                    </a:cubicBezTo>
                    <a:cubicBezTo>
                      <a:pt x="391" y="713"/>
                      <a:pt x="357" y="689"/>
                      <a:pt x="318" y="671"/>
                    </a:cubicBezTo>
                    <a:cubicBezTo>
                      <a:pt x="314" y="670"/>
                      <a:pt x="310" y="664"/>
                      <a:pt x="310" y="660"/>
                    </a:cubicBezTo>
                    <a:cubicBezTo>
                      <a:pt x="306" y="553"/>
                      <a:pt x="252" y="486"/>
                      <a:pt x="151" y="454"/>
                    </a:cubicBezTo>
                    <a:cubicBezTo>
                      <a:pt x="151" y="454"/>
                      <a:pt x="151" y="454"/>
                      <a:pt x="150" y="454"/>
                    </a:cubicBezTo>
                    <a:cubicBezTo>
                      <a:pt x="148" y="449"/>
                      <a:pt x="145" y="445"/>
                      <a:pt x="143" y="440"/>
                    </a:cubicBezTo>
                    <a:cubicBezTo>
                      <a:pt x="137" y="424"/>
                      <a:pt x="125" y="416"/>
                      <a:pt x="109" y="418"/>
                    </a:cubicBezTo>
                    <a:cubicBezTo>
                      <a:pt x="92" y="420"/>
                      <a:pt x="83" y="429"/>
                      <a:pt x="81" y="447"/>
                    </a:cubicBezTo>
                    <a:cubicBezTo>
                      <a:pt x="84" y="448"/>
                      <a:pt x="87" y="448"/>
                      <a:pt x="91" y="449"/>
                    </a:cubicBezTo>
                    <a:close/>
                    <a:moveTo>
                      <a:pt x="99" y="229"/>
                    </a:moveTo>
                    <a:cubicBezTo>
                      <a:pt x="101" y="228"/>
                      <a:pt x="110" y="224"/>
                      <a:pt x="112" y="218"/>
                    </a:cubicBezTo>
                    <a:cubicBezTo>
                      <a:pt x="120" y="191"/>
                      <a:pt x="136" y="169"/>
                      <a:pt x="152" y="146"/>
                    </a:cubicBezTo>
                    <a:cubicBezTo>
                      <a:pt x="160" y="135"/>
                      <a:pt x="155" y="126"/>
                      <a:pt x="147" y="118"/>
                    </a:cubicBezTo>
                    <a:cubicBezTo>
                      <a:pt x="139" y="111"/>
                      <a:pt x="127" y="110"/>
                      <a:pt x="120" y="118"/>
                    </a:cubicBezTo>
                    <a:cubicBezTo>
                      <a:pt x="96" y="142"/>
                      <a:pt x="77" y="171"/>
                      <a:pt x="71" y="205"/>
                    </a:cubicBezTo>
                    <a:cubicBezTo>
                      <a:pt x="68" y="221"/>
                      <a:pt x="77" y="230"/>
                      <a:pt x="99" y="229"/>
                    </a:cubicBezTo>
                    <a:close/>
                    <a:moveTo>
                      <a:pt x="174" y="315"/>
                    </a:moveTo>
                    <a:cubicBezTo>
                      <a:pt x="153" y="315"/>
                      <a:pt x="136" y="332"/>
                      <a:pt x="136" y="353"/>
                    </a:cubicBezTo>
                    <a:cubicBezTo>
                      <a:pt x="136" y="374"/>
                      <a:pt x="153" y="391"/>
                      <a:pt x="174" y="391"/>
                    </a:cubicBezTo>
                    <a:cubicBezTo>
                      <a:pt x="195" y="391"/>
                      <a:pt x="212" y="373"/>
                      <a:pt x="212" y="352"/>
                    </a:cubicBezTo>
                    <a:cubicBezTo>
                      <a:pt x="212" y="332"/>
                      <a:pt x="194" y="315"/>
                      <a:pt x="174" y="315"/>
                    </a:cubicBezTo>
                    <a:close/>
                    <a:moveTo>
                      <a:pt x="212" y="38"/>
                    </a:moveTo>
                    <a:cubicBezTo>
                      <a:pt x="197" y="49"/>
                      <a:pt x="183" y="57"/>
                      <a:pt x="172" y="68"/>
                    </a:cubicBezTo>
                    <a:cubicBezTo>
                      <a:pt x="161" y="77"/>
                      <a:pt x="160" y="91"/>
                      <a:pt x="169" y="101"/>
                    </a:cubicBezTo>
                    <a:cubicBezTo>
                      <a:pt x="177" y="110"/>
                      <a:pt x="191" y="110"/>
                      <a:pt x="202" y="102"/>
                    </a:cubicBezTo>
                    <a:cubicBezTo>
                      <a:pt x="210" y="96"/>
                      <a:pt x="218" y="90"/>
                      <a:pt x="225" y="83"/>
                    </a:cubicBezTo>
                    <a:cubicBezTo>
                      <a:pt x="234" y="76"/>
                      <a:pt x="237" y="66"/>
                      <a:pt x="233" y="57"/>
                    </a:cubicBezTo>
                    <a:cubicBezTo>
                      <a:pt x="230" y="50"/>
                      <a:pt x="221" y="45"/>
                      <a:pt x="212" y="38"/>
                    </a:cubicBezTo>
                    <a:close/>
                  </a:path>
                </a:pathLst>
              </a:custGeom>
              <a:solidFill>
                <a:srgbClr val="EFA5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8">
                <a:extLst>
                  <a:ext uri="{FF2B5EF4-FFF2-40B4-BE49-F238E27FC236}">
                    <a16:creationId xmlns:a16="http://schemas.microsoft.com/office/drawing/2014/main" id="{2072E0A8-4D4D-E8C0-B98C-18B21447A720}"/>
                  </a:ext>
                </a:extLst>
              </p:cNvPr>
              <p:cNvSpPr>
                <a:spLocks/>
              </p:cNvSpPr>
              <p:nvPr/>
            </p:nvSpPr>
            <p:spPr bwMode="auto">
              <a:xfrm>
                <a:off x="3699" y="1317"/>
                <a:ext cx="296" cy="869"/>
              </a:xfrm>
              <a:custGeom>
                <a:avLst/>
                <a:gdLst>
                  <a:gd name="T0" fmla="*/ 125 w 125"/>
                  <a:gd name="T1" fmla="*/ 11 h 366"/>
                  <a:gd name="T2" fmla="*/ 54 w 125"/>
                  <a:gd name="T3" fmla="*/ 129 h 366"/>
                  <a:gd name="T4" fmla="*/ 24 w 125"/>
                  <a:gd name="T5" fmla="*/ 298 h 366"/>
                  <a:gd name="T6" fmla="*/ 29 w 125"/>
                  <a:gd name="T7" fmla="*/ 366 h 366"/>
                  <a:gd name="T8" fmla="*/ 3 w 125"/>
                  <a:gd name="T9" fmla="*/ 294 h 366"/>
                  <a:gd name="T10" fmla="*/ 97 w 125"/>
                  <a:gd name="T11" fmla="*/ 26 h 366"/>
                  <a:gd name="T12" fmla="*/ 122 w 125"/>
                  <a:gd name="T13" fmla="*/ 0 h 366"/>
                  <a:gd name="T14" fmla="*/ 125 w 125"/>
                  <a:gd name="T15" fmla="*/ 11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366">
                    <a:moveTo>
                      <a:pt x="125" y="11"/>
                    </a:moveTo>
                    <a:cubicBezTo>
                      <a:pt x="97" y="48"/>
                      <a:pt x="71" y="86"/>
                      <a:pt x="54" y="129"/>
                    </a:cubicBezTo>
                    <a:cubicBezTo>
                      <a:pt x="33" y="183"/>
                      <a:pt x="23" y="240"/>
                      <a:pt x="24" y="298"/>
                    </a:cubicBezTo>
                    <a:cubicBezTo>
                      <a:pt x="24" y="321"/>
                      <a:pt x="28" y="343"/>
                      <a:pt x="29" y="366"/>
                    </a:cubicBezTo>
                    <a:cubicBezTo>
                      <a:pt x="2" y="349"/>
                      <a:pt x="4" y="320"/>
                      <a:pt x="3" y="294"/>
                    </a:cubicBezTo>
                    <a:cubicBezTo>
                      <a:pt x="0" y="192"/>
                      <a:pt x="31" y="103"/>
                      <a:pt x="97" y="26"/>
                    </a:cubicBezTo>
                    <a:cubicBezTo>
                      <a:pt x="105" y="17"/>
                      <a:pt x="114" y="8"/>
                      <a:pt x="122" y="0"/>
                    </a:cubicBezTo>
                    <a:cubicBezTo>
                      <a:pt x="123" y="4"/>
                      <a:pt x="124" y="7"/>
                      <a:pt x="125" y="11"/>
                    </a:cubicBezTo>
                    <a:close/>
                  </a:path>
                </a:pathLst>
              </a:custGeom>
              <a:solidFill>
                <a:srgbClr val="F7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9">
                <a:extLst>
                  <a:ext uri="{FF2B5EF4-FFF2-40B4-BE49-F238E27FC236}">
                    <a16:creationId xmlns:a16="http://schemas.microsoft.com/office/drawing/2014/main" id="{DD48EF52-71CC-8216-C926-2DEA0B015213}"/>
                  </a:ext>
                </a:extLst>
              </p:cNvPr>
              <p:cNvSpPr>
                <a:spLocks/>
              </p:cNvSpPr>
              <p:nvPr/>
            </p:nvSpPr>
            <p:spPr bwMode="auto">
              <a:xfrm>
                <a:off x="3946" y="2082"/>
                <a:ext cx="163" cy="90"/>
              </a:xfrm>
              <a:custGeom>
                <a:avLst/>
                <a:gdLst>
                  <a:gd name="T0" fmla="*/ 10 w 69"/>
                  <a:gd name="T1" fmla="*/ 33 h 38"/>
                  <a:gd name="T2" fmla="*/ 0 w 69"/>
                  <a:gd name="T3" fmla="*/ 31 h 38"/>
                  <a:gd name="T4" fmla="*/ 28 w 69"/>
                  <a:gd name="T5" fmla="*/ 2 h 38"/>
                  <a:gd name="T6" fmla="*/ 62 w 69"/>
                  <a:gd name="T7" fmla="*/ 24 h 38"/>
                  <a:gd name="T8" fmla="*/ 69 w 69"/>
                  <a:gd name="T9" fmla="*/ 38 h 38"/>
                  <a:gd name="T10" fmla="*/ 10 w 69"/>
                  <a:gd name="T11" fmla="*/ 33 h 38"/>
                </a:gdLst>
                <a:ahLst/>
                <a:cxnLst>
                  <a:cxn ang="0">
                    <a:pos x="T0" y="T1"/>
                  </a:cxn>
                  <a:cxn ang="0">
                    <a:pos x="T2" y="T3"/>
                  </a:cxn>
                  <a:cxn ang="0">
                    <a:pos x="T4" y="T5"/>
                  </a:cxn>
                  <a:cxn ang="0">
                    <a:pos x="T6" y="T7"/>
                  </a:cxn>
                  <a:cxn ang="0">
                    <a:pos x="T8" y="T9"/>
                  </a:cxn>
                  <a:cxn ang="0">
                    <a:pos x="T10" y="T11"/>
                  </a:cxn>
                </a:cxnLst>
                <a:rect l="0" t="0" r="r" b="b"/>
                <a:pathLst>
                  <a:path w="69" h="38">
                    <a:moveTo>
                      <a:pt x="10" y="33"/>
                    </a:moveTo>
                    <a:cubicBezTo>
                      <a:pt x="6" y="32"/>
                      <a:pt x="3" y="32"/>
                      <a:pt x="0" y="31"/>
                    </a:cubicBezTo>
                    <a:cubicBezTo>
                      <a:pt x="2" y="13"/>
                      <a:pt x="11" y="4"/>
                      <a:pt x="28" y="2"/>
                    </a:cubicBezTo>
                    <a:cubicBezTo>
                      <a:pt x="44" y="0"/>
                      <a:pt x="56" y="8"/>
                      <a:pt x="62" y="24"/>
                    </a:cubicBezTo>
                    <a:cubicBezTo>
                      <a:pt x="64" y="29"/>
                      <a:pt x="67" y="33"/>
                      <a:pt x="69" y="38"/>
                    </a:cubicBezTo>
                    <a:cubicBezTo>
                      <a:pt x="49" y="36"/>
                      <a:pt x="30" y="34"/>
                      <a:pt x="10" y="33"/>
                    </a:cubicBezTo>
                    <a:close/>
                  </a:path>
                </a:pathLst>
              </a:custGeom>
              <a:solidFill>
                <a:srgbClr val="FBC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40">
                <a:extLst>
                  <a:ext uri="{FF2B5EF4-FFF2-40B4-BE49-F238E27FC236}">
                    <a16:creationId xmlns:a16="http://schemas.microsoft.com/office/drawing/2014/main" id="{498420A7-6C19-864F-0ED5-1DA751BB1311}"/>
                  </a:ext>
                </a:extLst>
              </p:cNvPr>
              <p:cNvSpPr>
                <a:spLocks/>
              </p:cNvSpPr>
              <p:nvPr/>
            </p:nvSpPr>
            <p:spPr bwMode="auto">
              <a:xfrm>
                <a:off x="3988" y="1193"/>
                <a:ext cx="164" cy="150"/>
              </a:xfrm>
              <a:custGeom>
                <a:avLst/>
                <a:gdLst>
                  <a:gd name="T0" fmla="*/ 3 w 69"/>
                  <a:gd name="T1" fmla="*/ 63 h 63"/>
                  <a:gd name="T2" fmla="*/ 0 w 69"/>
                  <a:gd name="T3" fmla="*/ 52 h 63"/>
                  <a:gd name="T4" fmla="*/ 69 w 69"/>
                  <a:gd name="T5" fmla="*/ 0 h 63"/>
                  <a:gd name="T6" fmla="*/ 69 w 69"/>
                  <a:gd name="T7" fmla="*/ 6 h 63"/>
                  <a:gd name="T8" fmla="*/ 3 w 69"/>
                  <a:gd name="T9" fmla="*/ 63 h 63"/>
                </a:gdLst>
                <a:ahLst/>
                <a:cxnLst>
                  <a:cxn ang="0">
                    <a:pos x="T0" y="T1"/>
                  </a:cxn>
                  <a:cxn ang="0">
                    <a:pos x="T2" y="T3"/>
                  </a:cxn>
                  <a:cxn ang="0">
                    <a:pos x="T4" y="T5"/>
                  </a:cxn>
                  <a:cxn ang="0">
                    <a:pos x="T6" y="T7"/>
                  </a:cxn>
                  <a:cxn ang="0">
                    <a:pos x="T8" y="T9"/>
                  </a:cxn>
                </a:cxnLst>
                <a:rect l="0" t="0" r="r" b="b"/>
                <a:pathLst>
                  <a:path w="69" h="63">
                    <a:moveTo>
                      <a:pt x="3" y="63"/>
                    </a:moveTo>
                    <a:cubicBezTo>
                      <a:pt x="2" y="59"/>
                      <a:pt x="1" y="56"/>
                      <a:pt x="0" y="52"/>
                    </a:cubicBezTo>
                    <a:cubicBezTo>
                      <a:pt x="23" y="35"/>
                      <a:pt x="46" y="17"/>
                      <a:pt x="69" y="0"/>
                    </a:cubicBezTo>
                    <a:cubicBezTo>
                      <a:pt x="69" y="2"/>
                      <a:pt x="69" y="4"/>
                      <a:pt x="69" y="6"/>
                    </a:cubicBezTo>
                    <a:cubicBezTo>
                      <a:pt x="47" y="25"/>
                      <a:pt x="25" y="44"/>
                      <a:pt x="3" y="63"/>
                    </a:cubicBez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41">
                <a:extLst>
                  <a:ext uri="{FF2B5EF4-FFF2-40B4-BE49-F238E27FC236}">
                    <a16:creationId xmlns:a16="http://schemas.microsoft.com/office/drawing/2014/main" id="{B0C6FEF8-9AD5-917D-5269-63134A76FDFC}"/>
                  </a:ext>
                </a:extLst>
              </p:cNvPr>
              <p:cNvSpPr>
                <a:spLocks/>
              </p:cNvSpPr>
              <p:nvPr/>
            </p:nvSpPr>
            <p:spPr bwMode="auto">
              <a:xfrm>
                <a:off x="4152" y="1139"/>
                <a:ext cx="114" cy="69"/>
              </a:xfrm>
              <a:custGeom>
                <a:avLst/>
                <a:gdLst>
                  <a:gd name="T0" fmla="*/ 0 w 48"/>
                  <a:gd name="T1" fmla="*/ 29 h 29"/>
                  <a:gd name="T2" fmla="*/ 0 w 48"/>
                  <a:gd name="T3" fmla="*/ 23 h 29"/>
                  <a:gd name="T4" fmla="*/ 48 w 48"/>
                  <a:gd name="T5" fmla="*/ 0 h 29"/>
                  <a:gd name="T6" fmla="*/ 0 w 48"/>
                  <a:gd name="T7" fmla="*/ 29 h 29"/>
                </a:gdLst>
                <a:ahLst/>
                <a:cxnLst>
                  <a:cxn ang="0">
                    <a:pos x="T0" y="T1"/>
                  </a:cxn>
                  <a:cxn ang="0">
                    <a:pos x="T2" y="T3"/>
                  </a:cxn>
                  <a:cxn ang="0">
                    <a:pos x="T4" y="T5"/>
                  </a:cxn>
                  <a:cxn ang="0">
                    <a:pos x="T6" y="T7"/>
                  </a:cxn>
                </a:cxnLst>
                <a:rect l="0" t="0" r="r" b="b"/>
                <a:pathLst>
                  <a:path w="48" h="29">
                    <a:moveTo>
                      <a:pt x="0" y="29"/>
                    </a:moveTo>
                    <a:cubicBezTo>
                      <a:pt x="0" y="27"/>
                      <a:pt x="0" y="25"/>
                      <a:pt x="0" y="23"/>
                    </a:cubicBezTo>
                    <a:cubicBezTo>
                      <a:pt x="16" y="15"/>
                      <a:pt x="32" y="8"/>
                      <a:pt x="48" y="0"/>
                    </a:cubicBezTo>
                    <a:cubicBezTo>
                      <a:pt x="32" y="10"/>
                      <a:pt x="16" y="19"/>
                      <a:pt x="0" y="29"/>
                    </a:cubicBez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42">
                <a:extLst>
                  <a:ext uri="{FF2B5EF4-FFF2-40B4-BE49-F238E27FC236}">
                    <a16:creationId xmlns:a16="http://schemas.microsoft.com/office/drawing/2014/main" id="{17378073-4D2A-8CFC-48C4-B0C35EA0FFE6}"/>
                  </a:ext>
                </a:extLst>
              </p:cNvPr>
              <p:cNvSpPr>
                <a:spLocks/>
              </p:cNvSpPr>
              <p:nvPr/>
            </p:nvSpPr>
            <p:spPr bwMode="auto">
              <a:xfrm>
                <a:off x="4392" y="1091"/>
                <a:ext cx="4" cy="7"/>
              </a:xfrm>
              <a:custGeom>
                <a:avLst/>
                <a:gdLst>
                  <a:gd name="T0" fmla="*/ 0 w 2"/>
                  <a:gd name="T1" fmla="*/ 1 h 3"/>
                  <a:gd name="T2" fmla="*/ 2 w 2"/>
                  <a:gd name="T3" fmla="*/ 0 h 3"/>
                  <a:gd name="T4" fmla="*/ 2 w 2"/>
                  <a:gd name="T5" fmla="*/ 3 h 3"/>
                  <a:gd name="T6" fmla="*/ 0 w 2"/>
                  <a:gd name="T7" fmla="*/ 1 h 3"/>
                </a:gdLst>
                <a:ahLst/>
                <a:cxnLst>
                  <a:cxn ang="0">
                    <a:pos x="T0" y="T1"/>
                  </a:cxn>
                  <a:cxn ang="0">
                    <a:pos x="T2" y="T3"/>
                  </a:cxn>
                  <a:cxn ang="0">
                    <a:pos x="T4" y="T5"/>
                  </a:cxn>
                  <a:cxn ang="0">
                    <a:pos x="T6" y="T7"/>
                  </a:cxn>
                </a:cxnLst>
                <a:rect l="0" t="0" r="r" b="b"/>
                <a:pathLst>
                  <a:path w="2" h="3">
                    <a:moveTo>
                      <a:pt x="0" y="1"/>
                    </a:moveTo>
                    <a:cubicBezTo>
                      <a:pt x="1" y="1"/>
                      <a:pt x="2" y="0"/>
                      <a:pt x="2" y="0"/>
                    </a:cubicBezTo>
                    <a:cubicBezTo>
                      <a:pt x="2" y="1"/>
                      <a:pt x="2" y="2"/>
                      <a:pt x="2" y="3"/>
                    </a:cubicBezTo>
                    <a:cubicBezTo>
                      <a:pt x="2" y="3"/>
                      <a:pt x="1" y="2"/>
                      <a:pt x="0" y="1"/>
                    </a:cubicBezTo>
                    <a:close/>
                  </a:path>
                </a:pathLst>
              </a:custGeom>
              <a:solidFill>
                <a:srgbClr val="EFA5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43">
                <a:extLst>
                  <a:ext uri="{FF2B5EF4-FFF2-40B4-BE49-F238E27FC236}">
                    <a16:creationId xmlns:a16="http://schemas.microsoft.com/office/drawing/2014/main" id="{15E93560-9D06-7FAE-5339-B11E7DFF7629}"/>
                  </a:ext>
                </a:extLst>
              </p:cNvPr>
              <p:cNvSpPr>
                <a:spLocks/>
              </p:cNvSpPr>
              <p:nvPr/>
            </p:nvSpPr>
            <p:spPr bwMode="auto">
              <a:xfrm>
                <a:off x="2128" y="1298"/>
                <a:ext cx="356" cy="356"/>
              </a:xfrm>
              <a:custGeom>
                <a:avLst/>
                <a:gdLst>
                  <a:gd name="T0" fmla="*/ 73 w 150"/>
                  <a:gd name="T1" fmla="*/ 149 h 150"/>
                  <a:gd name="T2" fmla="*/ 1 w 150"/>
                  <a:gd name="T3" fmla="*/ 74 h 150"/>
                  <a:gd name="T4" fmla="*/ 76 w 150"/>
                  <a:gd name="T5" fmla="*/ 1 h 150"/>
                  <a:gd name="T6" fmla="*/ 149 w 150"/>
                  <a:gd name="T7" fmla="*/ 76 h 150"/>
                  <a:gd name="T8" fmla="*/ 73 w 150"/>
                  <a:gd name="T9" fmla="*/ 149 h 150"/>
                </a:gdLst>
                <a:ahLst/>
                <a:cxnLst>
                  <a:cxn ang="0">
                    <a:pos x="T0" y="T1"/>
                  </a:cxn>
                  <a:cxn ang="0">
                    <a:pos x="T2" y="T3"/>
                  </a:cxn>
                  <a:cxn ang="0">
                    <a:pos x="T4" y="T5"/>
                  </a:cxn>
                  <a:cxn ang="0">
                    <a:pos x="T6" y="T7"/>
                  </a:cxn>
                  <a:cxn ang="0">
                    <a:pos x="T8" y="T9"/>
                  </a:cxn>
                </a:cxnLst>
                <a:rect l="0" t="0" r="r" b="b"/>
                <a:pathLst>
                  <a:path w="150" h="150">
                    <a:moveTo>
                      <a:pt x="73" y="149"/>
                    </a:moveTo>
                    <a:cubicBezTo>
                      <a:pt x="32" y="149"/>
                      <a:pt x="0" y="116"/>
                      <a:pt x="1" y="74"/>
                    </a:cubicBezTo>
                    <a:cubicBezTo>
                      <a:pt x="1" y="32"/>
                      <a:pt x="35" y="0"/>
                      <a:pt x="76" y="1"/>
                    </a:cubicBezTo>
                    <a:cubicBezTo>
                      <a:pt x="117" y="2"/>
                      <a:pt x="150" y="36"/>
                      <a:pt x="149" y="76"/>
                    </a:cubicBezTo>
                    <a:cubicBezTo>
                      <a:pt x="149" y="118"/>
                      <a:pt x="115" y="150"/>
                      <a:pt x="73" y="149"/>
                    </a:cubicBezTo>
                    <a:close/>
                  </a:path>
                </a:pathLst>
              </a:custGeom>
              <a:solidFill>
                <a:srgbClr val="FCF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44">
                <a:extLst>
                  <a:ext uri="{FF2B5EF4-FFF2-40B4-BE49-F238E27FC236}">
                    <a16:creationId xmlns:a16="http://schemas.microsoft.com/office/drawing/2014/main" id="{7E1959E5-754C-5AFE-45E3-D9EF8BB2444A}"/>
                  </a:ext>
                </a:extLst>
              </p:cNvPr>
              <p:cNvSpPr>
                <a:spLocks/>
              </p:cNvSpPr>
              <p:nvPr/>
            </p:nvSpPr>
            <p:spPr bwMode="auto">
              <a:xfrm>
                <a:off x="5590" y="2151"/>
                <a:ext cx="257" cy="256"/>
              </a:xfrm>
              <a:custGeom>
                <a:avLst/>
                <a:gdLst>
                  <a:gd name="T0" fmla="*/ 0 w 108"/>
                  <a:gd name="T1" fmla="*/ 54 h 108"/>
                  <a:gd name="T2" fmla="*/ 55 w 108"/>
                  <a:gd name="T3" fmla="*/ 0 h 108"/>
                  <a:gd name="T4" fmla="*/ 108 w 108"/>
                  <a:gd name="T5" fmla="*/ 54 h 108"/>
                  <a:gd name="T6" fmla="*/ 55 w 108"/>
                  <a:gd name="T7" fmla="*/ 108 h 108"/>
                  <a:gd name="T8" fmla="*/ 0 w 108"/>
                  <a:gd name="T9" fmla="*/ 54 h 108"/>
                </a:gdLst>
                <a:ahLst/>
                <a:cxnLst>
                  <a:cxn ang="0">
                    <a:pos x="T0" y="T1"/>
                  </a:cxn>
                  <a:cxn ang="0">
                    <a:pos x="T2" y="T3"/>
                  </a:cxn>
                  <a:cxn ang="0">
                    <a:pos x="T4" y="T5"/>
                  </a:cxn>
                  <a:cxn ang="0">
                    <a:pos x="T6" y="T7"/>
                  </a:cxn>
                  <a:cxn ang="0">
                    <a:pos x="T8" y="T9"/>
                  </a:cxn>
                </a:cxnLst>
                <a:rect l="0" t="0" r="r" b="b"/>
                <a:pathLst>
                  <a:path w="108" h="108">
                    <a:moveTo>
                      <a:pt x="0" y="54"/>
                    </a:moveTo>
                    <a:cubicBezTo>
                      <a:pt x="0" y="25"/>
                      <a:pt x="25" y="0"/>
                      <a:pt x="55" y="0"/>
                    </a:cubicBezTo>
                    <a:cubicBezTo>
                      <a:pt x="83" y="0"/>
                      <a:pt x="108" y="25"/>
                      <a:pt x="108" y="54"/>
                    </a:cubicBezTo>
                    <a:cubicBezTo>
                      <a:pt x="108" y="83"/>
                      <a:pt x="83" y="108"/>
                      <a:pt x="55" y="108"/>
                    </a:cubicBezTo>
                    <a:cubicBezTo>
                      <a:pt x="25" y="108"/>
                      <a:pt x="0" y="83"/>
                      <a:pt x="0" y="54"/>
                    </a:cubicBezTo>
                    <a:close/>
                  </a:path>
                </a:pathLst>
              </a:custGeom>
              <a:solidFill>
                <a:srgbClr val="F7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45">
                <a:extLst>
                  <a:ext uri="{FF2B5EF4-FFF2-40B4-BE49-F238E27FC236}">
                    <a16:creationId xmlns:a16="http://schemas.microsoft.com/office/drawing/2014/main" id="{04258805-13E8-2532-1603-EB61316D9631}"/>
                  </a:ext>
                </a:extLst>
              </p:cNvPr>
              <p:cNvSpPr>
                <a:spLocks/>
              </p:cNvSpPr>
              <p:nvPr/>
            </p:nvSpPr>
            <p:spPr bwMode="auto">
              <a:xfrm>
                <a:off x="3336" y="3267"/>
                <a:ext cx="180" cy="119"/>
              </a:xfrm>
              <a:custGeom>
                <a:avLst/>
                <a:gdLst>
                  <a:gd name="T0" fmla="*/ 76 w 76"/>
                  <a:gd name="T1" fmla="*/ 38 h 50"/>
                  <a:gd name="T2" fmla="*/ 11 w 76"/>
                  <a:gd name="T3" fmla="*/ 39 h 50"/>
                  <a:gd name="T4" fmla="*/ 7 w 76"/>
                  <a:gd name="T5" fmla="*/ 20 h 50"/>
                  <a:gd name="T6" fmla="*/ 50 w 76"/>
                  <a:gd name="T7" fmla="*/ 5 h 50"/>
                  <a:gd name="T8" fmla="*/ 76 w 76"/>
                  <a:gd name="T9" fmla="*/ 38 h 50"/>
                </a:gdLst>
                <a:ahLst/>
                <a:cxnLst>
                  <a:cxn ang="0">
                    <a:pos x="T0" y="T1"/>
                  </a:cxn>
                  <a:cxn ang="0">
                    <a:pos x="T2" y="T3"/>
                  </a:cxn>
                  <a:cxn ang="0">
                    <a:pos x="T4" y="T5"/>
                  </a:cxn>
                  <a:cxn ang="0">
                    <a:pos x="T6" y="T7"/>
                  </a:cxn>
                  <a:cxn ang="0">
                    <a:pos x="T8" y="T9"/>
                  </a:cxn>
                </a:cxnLst>
                <a:rect l="0" t="0" r="r" b="b"/>
                <a:pathLst>
                  <a:path w="76" h="50">
                    <a:moveTo>
                      <a:pt x="76" y="38"/>
                    </a:moveTo>
                    <a:cubicBezTo>
                      <a:pt x="54" y="50"/>
                      <a:pt x="33" y="50"/>
                      <a:pt x="11" y="39"/>
                    </a:cubicBezTo>
                    <a:cubicBezTo>
                      <a:pt x="3" y="35"/>
                      <a:pt x="0" y="29"/>
                      <a:pt x="7" y="20"/>
                    </a:cubicBezTo>
                    <a:cubicBezTo>
                      <a:pt x="18" y="7"/>
                      <a:pt x="32" y="0"/>
                      <a:pt x="50" y="5"/>
                    </a:cubicBezTo>
                    <a:cubicBezTo>
                      <a:pt x="65" y="9"/>
                      <a:pt x="76" y="18"/>
                      <a:pt x="76" y="38"/>
                    </a:cubicBezTo>
                    <a:close/>
                  </a:path>
                </a:pathLst>
              </a:custGeom>
              <a:solidFill>
                <a:srgbClr val="F258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46">
                <a:extLst>
                  <a:ext uri="{FF2B5EF4-FFF2-40B4-BE49-F238E27FC236}">
                    <a16:creationId xmlns:a16="http://schemas.microsoft.com/office/drawing/2014/main" id="{94D9F2A8-0C81-6AF6-B5FB-B1A55BA64E73}"/>
                  </a:ext>
                </a:extLst>
              </p:cNvPr>
              <p:cNvSpPr>
                <a:spLocks/>
              </p:cNvSpPr>
              <p:nvPr/>
            </p:nvSpPr>
            <p:spPr bwMode="auto">
              <a:xfrm>
                <a:off x="3915" y="1355"/>
                <a:ext cx="218" cy="285"/>
              </a:xfrm>
              <a:custGeom>
                <a:avLst/>
                <a:gdLst>
                  <a:gd name="T0" fmla="*/ 31 w 92"/>
                  <a:gd name="T1" fmla="*/ 119 h 120"/>
                  <a:gd name="T2" fmla="*/ 3 w 92"/>
                  <a:gd name="T3" fmla="*/ 95 h 120"/>
                  <a:gd name="T4" fmla="*/ 52 w 92"/>
                  <a:gd name="T5" fmla="*/ 8 h 120"/>
                  <a:gd name="T6" fmla="*/ 79 w 92"/>
                  <a:gd name="T7" fmla="*/ 8 h 120"/>
                  <a:gd name="T8" fmla="*/ 84 w 92"/>
                  <a:gd name="T9" fmla="*/ 36 h 120"/>
                  <a:gd name="T10" fmla="*/ 44 w 92"/>
                  <a:gd name="T11" fmla="*/ 108 h 120"/>
                  <a:gd name="T12" fmla="*/ 31 w 92"/>
                  <a:gd name="T13" fmla="*/ 119 h 120"/>
                </a:gdLst>
                <a:ahLst/>
                <a:cxnLst>
                  <a:cxn ang="0">
                    <a:pos x="T0" y="T1"/>
                  </a:cxn>
                  <a:cxn ang="0">
                    <a:pos x="T2" y="T3"/>
                  </a:cxn>
                  <a:cxn ang="0">
                    <a:pos x="T4" y="T5"/>
                  </a:cxn>
                  <a:cxn ang="0">
                    <a:pos x="T6" y="T7"/>
                  </a:cxn>
                  <a:cxn ang="0">
                    <a:pos x="T8" y="T9"/>
                  </a:cxn>
                  <a:cxn ang="0">
                    <a:pos x="T10" y="T11"/>
                  </a:cxn>
                  <a:cxn ang="0">
                    <a:pos x="T12" y="T13"/>
                  </a:cxn>
                </a:cxnLst>
                <a:rect l="0" t="0" r="r" b="b"/>
                <a:pathLst>
                  <a:path w="92" h="120">
                    <a:moveTo>
                      <a:pt x="31" y="119"/>
                    </a:moveTo>
                    <a:cubicBezTo>
                      <a:pt x="9" y="120"/>
                      <a:pt x="0" y="111"/>
                      <a:pt x="3" y="95"/>
                    </a:cubicBezTo>
                    <a:cubicBezTo>
                      <a:pt x="9" y="61"/>
                      <a:pt x="28" y="32"/>
                      <a:pt x="52" y="8"/>
                    </a:cubicBezTo>
                    <a:cubicBezTo>
                      <a:pt x="59" y="0"/>
                      <a:pt x="71" y="1"/>
                      <a:pt x="79" y="8"/>
                    </a:cubicBezTo>
                    <a:cubicBezTo>
                      <a:pt x="87" y="16"/>
                      <a:pt x="92" y="25"/>
                      <a:pt x="84" y="36"/>
                    </a:cubicBezTo>
                    <a:cubicBezTo>
                      <a:pt x="68" y="59"/>
                      <a:pt x="52" y="81"/>
                      <a:pt x="44" y="108"/>
                    </a:cubicBezTo>
                    <a:cubicBezTo>
                      <a:pt x="42" y="114"/>
                      <a:pt x="33" y="118"/>
                      <a:pt x="31" y="11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47">
                <a:extLst>
                  <a:ext uri="{FF2B5EF4-FFF2-40B4-BE49-F238E27FC236}">
                    <a16:creationId xmlns:a16="http://schemas.microsoft.com/office/drawing/2014/main" id="{670F7A4A-3012-5811-E13D-18111020E38F}"/>
                  </a:ext>
                </a:extLst>
              </p:cNvPr>
              <p:cNvSpPr>
                <a:spLocks/>
              </p:cNvSpPr>
              <p:nvPr/>
            </p:nvSpPr>
            <p:spPr bwMode="auto">
              <a:xfrm>
                <a:off x="4076" y="1842"/>
                <a:ext cx="180" cy="180"/>
              </a:xfrm>
              <a:custGeom>
                <a:avLst/>
                <a:gdLst>
                  <a:gd name="T0" fmla="*/ 38 w 76"/>
                  <a:gd name="T1" fmla="*/ 0 h 76"/>
                  <a:gd name="T2" fmla="*/ 76 w 76"/>
                  <a:gd name="T3" fmla="*/ 37 h 76"/>
                  <a:gd name="T4" fmla="*/ 38 w 76"/>
                  <a:gd name="T5" fmla="*/ 76 h 76"/>
                  <a:gd name="T6" fmla="*/ 0 w 76"/>
                  <a:gd name="T7" fmla="*/ 38 h 76"/>
                  <a:gd name="T8" fmla="*/ 38 w 76"/>
                  <a:gd name="T9" fmla="*/ 0 h 76"/>
                </a:gdLst>
                <a:ahLst/>
                <a:cxnLst>
                  <a:cxn ang="0">
                    <a:pos x="T0" y="T1"/>
                  </a:cxn>
                  <a:cxn ang="0">
                    <a:pos x="T2" y="T3"/>
                  </a:cxn>
                  <a:cxn ang="0">
                    <a:pos x="T4" y="T5"/>
                  </a:cxn>
                  <a:cxn ang="0">
                    <a:pos x="T6" y="T7"/>
                  </a:cxn>
                  <a:cxn ang="0">
                    <a:pos x="T8" y="T9"/>
                  </a:cxn>
                </a:cxnLst>
                <a:rect l="0" t="0" r="r" b="b"/>
                <a:pathLst>
                  <a:path w="76" h="76">
                    <a:moveTo>
                      <a:pt x="38" y="0"/>
                    </a:moveTo>
                    <a:cubicBezTo>
                      <a:pt x="58" y="0"/>
                      <a:pt x="76" y="17"/>
                      <a:pt x="76" y="37"/>
                    </a:cubicBezTo>
                    <a:cubicBezTo>
                      <a:pt x="76" y="58"/>
                      <a:pt x="59" y="76"/>
                      <a:pt x="38" y="76"/>
                    </a:cubicBezTo>
                    <a:cubicBezTo>
                      <a:pt x="17" y="76"/>
                      <a:pt x="0" y="59"/>
                      <a:pt x="0" y="38"/>
                    </a:cubicBezTo>
                    <a:cubicBezTo>
                      <a:pt x="0" y="17"/>
                      <a:pt x="17" y="0"/>
                      <a:pt x="38" y="0"/>
                    </a:cubicBezTo>
                    <a:close/>
                  </a:path>
                </a:pathLst>
              </a:custGeom>
              <a:solidFill>
                <a:srgbClr val="0404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48">
                <a:extLst>
                  <a:ext uri="{FF2B5EF4-FFF2-40B4-BE49-F238E27FC236}">
                    <a16:creationId xmlns:a16="http://schemas.microsoft.com/office/drawing/2014/main" id="{1F777DBA-4A07-53D4-86B3-98BC8187178C}"/>
                  </a:ext>
                </a:extLst>
              </p:cNvPr>
              <p:cNvSpPr>
                <a:spLocks/>
              </p:cNvSpPr>
              <p:nvPr/>
            </p:nvSpPr>
            <p:spPr bwMode="auto">
              <a:xfrm>
                <a:off x="4133" y="1184"/>
                <a:ext cx="183" cy="171"/>
              </a:xfrm>
              <a:custGeom>
                <a:avLst/>
                <a:gdLst>
                  <a:gd name="T0" fmla="*/ 52 w 77"/>
                  <a:gd name="T1" fmla="*/ 0 h 72"/>
                  <a:gd name="T2" fmla="*/ 73 w 77"/>
                  <a:gd name="T3" fmla="*/ 19 h 72"/>
                  <a:gd name="T4" fmla="*/ 65 w 77"/>
                  <a:gd name="T5" fmla="*/ 45 h 72"/>
                  <a:gd name="T6" fmla="*/ 42 w 77"/>
                  <a:gd name="T7" fmla="*/ 64 h 72"/>
                  <a:gd name="T8" fmla="*/ 9 w 77"/>
                  <a:gd name="T9" fmla="*/ 63 h 72"/>
                  <a:gd name="T10" fmla="*/ 12 w 77"/>
                  <a:gd name="T11" fmla="*/ 30 h 72"/>
                  <a:gd name="T12" fmla="*/ 52 w 77"/>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7" h="72">
                    <a:moveTo>
                      <a:pt x="52" y="0"/>
                    </a:moveTo>
                    <a:cubicBezTo>
                      <a:pt x="61" y="7"/>
                      <a:pt x="70" y="12"/>
                      <a:pt x="73" y="19"/>
                    </a:cubicBezTo>
                    <a:cubicBezTo>
                      <a:pt x="77" y="28"/>
                      <a:pt x="74" y="38"/>
                      <a:pt x="65" y="45"/>
                    </a:cubicBezTo>
                    <a:cubicBezTo>
                      <a:pt x="58" y="52"/>
                      <a:pt x="50" y="58"/>
                      <a:pt x="42" y="64"/>
                    </a:cubicBezTo>
                    <a:cubicBezTo>
                      <a:pt x="31" y="72"/>
                      <a:pt x="17" y="72"/>
                      <a:pt x="9" y="63"/>
                    </a:cubicBezTo>
                    <a:cubicBezTo>
                      <a:pt x="0" y="53"/>
                      <a:pt x="1" y="39"/>
                      <a:pt x="12" y="30"/>
                    </a:cubicBezTo>
                    <a:cubicBezTo>
                      <a:pt x="23" y="19"/>
                      <a:pt x="37" y="11"/>
                      <a:pt x="52" y="0"/>
                    </a:cubicBezTo>
                    <a:close/>
                  </a:path>
                </a:pathLst>
              </a:custGeom>
              <a:solidFill>
                <a:srgbClr val="F7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225" name="直接连接符 224">
              <a:extLst>
                <a:ext uri="{FF2B5EF4-FFF2-40B4-BE49-F238E27FC236}">
                  <a16:creationId xmlns:a16="http://schemas.microsoft.com/office/drawing/2014/main" id="{6D204BDA-E177-72B2-7D43-75AD8282D816}"/>
                </a:ext>
              </a:extLst>
            </p:cNvPr>
            <p:cNvCxnSpPr>
              <a:cxnSpLocks/>
            </p:cNvCxnSpPr>
            <p:nvPr/>
          </p:nvCxnSpPr>
          <p:spPr>
            <a:xfrm>
              <a:off x="3257267" y="4489908"/>
              <a:ext cx="714149" cy="0"/>
            </a:xfrm>
            <a:prstGeom prst="line">
              <a:avLst/>
            </a:prstGeom>
            <a:noFill/>
            <a:ln w="50800" cap="rnd" cmpd="sng" algn="ctr">
              <a:solidFill>
                <a:schemeClr val="tx1"/>
              </a:solidFill>
              <a:prstDash val="solid"/>
              <a:miter lim="800000"/>
            </a:ln>
            <a:effectLst/>
          </p:spPr>
        </p:cxnSp>
        <p:cxnSp>
          <p:nvCxnSpPr>
            <p:cNvPr id="227" name="直接连接符 226">
              <a:extLst>
                <a:ext uri="{FF2B5EF4-FFF2-40B4-BE49-F238E27FC236}">
                  <a16:creationId xmlns:a16="http://schemas.microsoft.com/office/drawing/2014/main" id="{4F3F95E6-DA2F-B71C-F015-FF240CDC3CE0}"/>
                </a:ext>
              </a:extLst>
            </p:cNvPr>
            <p:cNvCxnSpPr>
              <a:cxnSpLocks/>
            </p:cNvCxnSpPr>
            <p:nvPr/>
          </p:nvCxnSpPr>
          <p:spPr>
            <a:xfrm>
              <a:off x="4186474" y="4495617"/>
              <a:ext cx="382021" cy="0"/>
            </a:xfrm>
            <a:prstGeom prst="line">
              <a:avLst/>
            </a:prstGeom>
            <a:noFill/>
            <a:ln w="50800" cap="rnd" cmpd="sng" algn="ctr">
              <a:solidFill>
                <a:schemeClr val="tx1"/>
              </a:solidFill>
              <a:prstDash val="solid"/>
              <a:miter lim="800000"/>
            </a:ln>
            <a:effectLst/>
          </p:spPr>
        </p:cxnSp>
        <p:cxnSp>
          <p:nvCxnSpPr>
            <p:cNvPr id="228" name="直接连接符 227">
              <a:extLst>
                <a:ext uri="{FF2B5EF4-FFF2-40B4-BE49-F238E27FC236}">
                  <a16:creationId xmlns:a16="http://schemas.microsoft.com/office/drawing/2014/main" id="{EE5AA070-6E43-B99A-E1D1-239DCC98113E}"/>
                </a:ext>
              </a:extLst>
            </p:cNvPr>
            <p:cNvCxnSpPr>
              <a:cxnSpLocks/>
            </p:cNvCxnSpPr>
            <p:nvPr/>
          </p:nvCxnSpPr>
          <p:spPr>
            <a:xfrm>
              <a:off x="4769944" y="4495617"/>
              <a:ext cx="370896" cy="0"/>
            </a:xfrm>
            <a:prstGeom prst="line">
              <a:avLst/>
            </a:prstGeom>
            <a:noFill/>
            <a:ln w="50800" cap="rnd" cmpd="sng" algn="ctr">
              <a:solidFill>
                <a:schemeClr val="tx1"/>
              </a:solidFill>
              <a:prstDash val="solid"/>
              <a:miter lim="800000"/>
            </a:ln>
            <a:effectLst/>
          </p:spPr>
        </p:cxnSp>
      </p:grpSp>
      <p:sp>
        <p:nvSpPr>
          <p:cNvPr id="323" name="文本框 322">
            <a:extLst>
              <a:ext uri="{FF2B5EF4-FFF2-40B4-BE49-F238E27FC236}">
                <a16:creationId xmlns:a16="http://schemas.microsoft.com/office/drawing/2014/main" id="{F3FAC261-03AA-CCAC-91FD-AFED7794C417}"/>
              </a:ext>
            </a:extLst>
          </p:cNvPr>
          <p:cNvSpPr txBox="1"/>
          <p:nvPr/>
        </p:nvSpPr>
        <p:spPr>
          <a:xfrm>
            <a:off x="537180" y="277170"/>
            <a:ext cx="3867050" cy="861774"/>
          </a:xfrm>
          <a:prstGeom prst="rect">
            <a:avLst/>
          </a:prstGeom>
          <a:noFill/>
        </p:spPr>
        <p:txBody>
          <a:bodyPr wrap="square" rtlCol="0">
            <a:spAutoFit/>
          </a:bodyPr>
          <a:lstStyle/>
          <a:p>
            <a:r>
              <a:rPr lang="zh-CN" altLang="en-US" sz="5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结果分析</a:t>
            </a:r>
            <a:endParaRPr lang="en-US" altLang="zh-CN" sz="5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endParaRPr>
          </a:p>
        </p:txBody>
      </p:sp>
      <p:grpSp>
        <p:nvGrpSpPr>
          <p:cNvPr id="3" name="组合 2">
            <a:extLst>
              <a:ext uri="{FF2B5EF4-FFF2-40B4-BE49-F238E27FC236}">
                <a16:creationId xmlns:a16="http://schemas.microsoft.com/office/drawing/2014/main" id="{8EDA4155-EE43-3534-5C37-EE1CBAEC7D6A}"/>
              </a:ext>
            </a:extLst>
          </p:cNvPr>
          <p:cNvGrpSpPr/>
          <p:nvPr/>
        </p:nvGrpSpPr>
        <p:grpSpPr>
          <a:xfrm>
            <a:off x="3896736" y="707311"/>
            <a:ext cx="1090356" cy="1283926"/>
            <a:chOff x="1371974" y="1942909"/>
            <a:chExt cx="1090356" cy="1283926"/>
          </a:xfrm>
        </p:grpSpPr>
        <p:sp>
          <p:nvSpPr>
            <p:cNvPr id="376" name="Google Shape;354;p20">
              <a:extLst>
                <a:ext uri="{FF2B5EF4-FFF2-40B4-BE49-F238E27FC236}">
                  <a16:creationId xmlns:a16="http://schemas.microsoft.com/office/drawing/2014/main" id="{34EFD583-D287-41F0-9FCE-0FB3A8AB5D62}"/>
                </a:ext>
              </a:extLst>
            </p:cNvPr>
            <p:cNvSpPr/>
            <p:nvPr/>
          </p:nvSpPr>
          <p:spPr>
            <a:xfrm>
              <a:off x="1414551" y="1975440"/>
              <a:ext cx="969944" cy="1200024"/>
            </a:xfrm>
            <a:prstGeom prst="roundRect">
              <a:avLst>
                <a:gd name="adj" fmla="val 12662"/>
              </a:avLst>
            </a:pr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77" name="Group 4">
              <a:extLst>
                <a:ext uri="{FF2B5EF4-FFF2-40B4-BE49-F238E27FC236}">
                  <a16:creationId xmlns:a16="http://schemas.microsoft.com/office/drawing/2014/main" id="{279F1392-457A-49FA-AEF4-E1CB9F190012}"/>
                </a:ext>
              </a:extLst>
            </p:cNvPr>
            <p:cNvGrpSpPr>
              <a:grpSpLocks noChangeAspect="1"/>
            </p:cNvGrpSpPr>
            <p:nvPr/>
          </p:nvGrpSpPr>
          <p:grpSpPr bwMode="auto">
            <a:xfrm>
              <a:off x="1371974" y="1942909"/>
              <a:ext cx="1090356" cy="1283926"/>
              <a:chOff x="2368" y="428"/>
              <a:chExt cx="2946" cy="3469"/>
            </a:xfrm>
          </p:grpSpPr>
          <p:sp>
            <p:nvSpPr>
              <p:cNvPr id="378" name="Freeform 6">
                <a:extLst>
                  <a:ext uri="{FF2B5EF4-FFF2-40B4-BE49-F238E27FC236}">
                    <a16:creationId xmlns:a16="http://schemas.microsoft.com/office/drawing/2014/main" id="{7813C10C-E25E-43D1-9D7C-D0CA8ADE1D9A}"/>
                  </a:ext>
                </a:extLst>
              </p:cNvPr>
              <p:cNvSpPr>
                <a:spLocks/>
              </p:cNvSpPr>
              <p:nvPr/>
            </p:nvSpPr>
            <p:spPr bwMode="auto">
              <a:xfrm>
                <a:off x="2368" y="428"/>
                <a:ext cx="765" cy="1150"/>
              </a:xfrm>
              <a:custGeom>
                <a:avLst/>
                <a:gdLst>
                  <a:gd name="T0" fmla="*/ 0 w 322"/>
                  <a:gd name="T1" fmla="*/ 484 h 484"/>
                  <a:gd name="T2" fmla="*/ 0 w 322"/>
                  <a:gd name="T3" fmla="*/ 426 h 484"/>
                  <a:gd name="T4" fmla="*/ 0 w 322"/>
                  <a:gd name="T5" fmla="*/ 170 h 484"/>
                  <a:gd name="T6" fmla="*/ 170 w 322"/>
                  <a:gd name="T7" fmla="*/ 0 h 484"/>
                  <a:gd name="T8" fmla="*/ 322 w 322"/>
                  <a:gd name="T9" fmla="*/ 0 h 484"/>
                </a:gdLst>
                <a:ahLst/>
                <a:cxnLst>
                  <a:cxn ang="0">
                    <a:pos x="T0" y="T1"/>
                  </a:cxn>
                  <a:cxn ang="0">
                    <a:pos x="T2" y="T3"/>
                  </a:cxn>
                  <a:cxn ang="0">
                    <a:pos x="T4" y="T5"/>
                  </a:cxn>
                  <a:cxn ang="0">
                    <a:pos x="T6" y="T7"/>
                  </a:cxn>
                  <a:cxn ang="0">
                    <a:pos x="T8" y="T9"/>
                  </a:cxn>
                </a:cxnLst>
                <a:rect l="0" t="0" r="r" b="b"/>
                <a:pathLst>
                  <a:path w="322" h="484">
                    <a:moveTo>
                      <a:pt x="0" y="484"/>
                    </a:moveTo>
                    <a:cubicBezTo>
                      <a:pt x="0" y="426"/>
                      <a:pt x="0" y="426"/>
                      <a:pt x="0" y="426"/>
                    </a:cubicBezTo>
                    <a:cubicBezTo>
                      <a:pt x="0" y="170"/>
                      <a:pt x="0" y="170"/>
                      <a:pt x="0" y="170"/>
                    </a:cubicBezTo>
                    <a:cubicBezTo>
                      <a:pt x="0" y="76"/>
                      <a:pt x="76" y="0"/>
                      <a:pt x="170" y="0"/>
                    </a:cubicBezTo>
                    <a:cubicBezTo>
                      <a:pt x="322" y="0"/>
                      <a:pt x="322" y="0"/>
                      <a:pt x="322"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7">
                <a:extLst>
                  <a:ext uri="{FF2B5EF4-FFF2-40B4-BE49-F238E27FC236}">
                    <a16:creationId xmlns:a16="http://schemas.microsoft.com/office/drawing/2014/main" id="{EA53DF8D-BD55-4A43-8CA6-5BCD47D51F51}"/>
                  </a:ext>
                </a:extLst>
              </p:cNvPr>
              <p:cNvSpPr>
                <a:spLocks/>
              </p:cNvSpPr>
              <p:nvPr/>
            </p:nvSpPr>
            <p:spPr bwMode="auto">
              <a:xfrm>
                <a:off x="2368" y="1856"/>
                <a:ext cx="0" cy="306"/>
              </a:xfrm>
              <a:custGeom>
                <a:avLst/>
                <a:gdLst>
                  <a:gd name="T0" fmla="*/ 306 h 306"/>
                  <a:gd name="T1" fmla="*/ 150 h 306"/>
                  <a:gd name="T2" fmla="*/ 69 h 306"/>
                  <a:gd name="T3" fmla="*/ 0 h 306"/>
                  <a:gd name="T4" fmla="*/ 306 h 306"/>
                </a:gdLst>
                <a:ahLst/>
                <a:cxnLst>
                  <a:cxn ang="0">
                    <a:pos x="0" y="T0"/>
                  </a:cxn>
                  <a:cxn ang="0">
                    <a:pos x="0" y="T1"/>
                  </a:cxn>
                  <a:cxn ang="0">
                    <a:pos x="0" y="T2"/>
                  </a:cxn>
                  <a:cxn ang="0">
                    <a:pos x="0" y="T3"/>
                  </a:cxn>
                  <a:cxn ang="0">
                    <a:pos x="0" y="T4"/>
                  </a:cxn>
                </a:cxnLst>
                <a:rect l="0" t="0" r="r" b="b"/>
                <a:pathLst>
                  <a:path h="306">
                    <a:moveTo>
                      <a:pt x="0" y="306"/>
                    </a:moveTo>
                    <a:lnTo>
                      <a:pt x="0" y="150"/>
                    </a:lnTo>
                    <a:lnTo>
                      <a:pt x="0" y="69"/>
                    </a:lnTo>
                    <a:lnTo>
                      <a:pt x="0" y="0"/>
                    </a:lnTo>
                    <a:lnTo>
                      <a:pt x="0" y="306"/>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0" name="Freeform 8">
                <a:extLst>
                  <a:ext uri="{FF2B5EF4-FFF2-40B4-BE49-F238E27FC236}">
                    <a16:creationId xmlns:a16="http://schemas.microsoft.com/office/drawing/2014/main" id="{95C87BC3-ACB4-4F0D-8EBF-B6440506B559}"/>
                  </a:ext>
                </a:extLst>
              </p:cNvPr>
              <p:cNvSpPr>
                <a:spLocks/>
              </p:cNvSpPr>
              <p:nvPr/>
            </p:nvSpPr>
            <p:spPr bwMode="auto">
              <a:xfrm>
                <a:off x="2368" y="1856"/>
                <a:ext cx="0" cy="306"/>
              </a:xfrm>
              <a:custGeom>
                <a:avLst/>
                <a:gdLst>
                  <a:gd name="T0" fmla="*/ 306 h 306"/>
                  <a:gd name="T1" fmla="*/ 150 h 306"/>
                  <a:gd name="T2" fmla="*/ 69 h 306"/>
                  <a:gd name="T3" fmla="*/ 0 h 306"/>
                </a:gdLst>
                <a:ahLst/>
                <a:cxnLst>
                  <a:cxn ang="0">
                    <a:pos x="0" y="T0"/>
                  </a:cxn>
                  <a:cxn ang="0">
                    <a:pos x="0" y="T1"/>
                  </a:cxn>
                  <a:cxn ang="0">
                    <a:pos x="0" y="T2"/>
                  </a:cxn>
                  <a:cxn ang="0">
                    <a:pos x="0" y="T3"/>
                  </a:cxn>
                </a:cxnLst>
                <a:rect l="0" t="0" r="r" b="b"/>
                <a:pathLst>
                  <a:path h="306">
                    <a:moveTo>
                      <a:pt x="0" y="306"/>
                    </a:moveTo>
                    <a:lnTo>
                      <a:pt x="0" y="150"/>
                    </a:lnTo>
                    <a:lnTo>
                      <a:pt x="0" y="69"/>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10">
                <a:extLst>
                  <a:ext uri="{FF2B5EF4-FFF2-40B4-BE49-F238E27FC236}">
                    <a16:creationId xmlns:a16="http://schemas.microsoft.com/office/drawing/2014/main" id="{9F283BE3-7220-4129-BFD0-97F7C9BA6C7C}"/>
                  </a:ext>
                </a:extLst>
              </p:cNvPr>
              <p:cNvSpPr>
                <a:spLocks/>
              </p:cNvSpPr>
              <p:nvPr/>
            </p:nvSpPr>
            <p:spPr bwMode="auto">
              <a:xfrm>
                <a:off x="2368" y="2386"/>
                <a:ext cx="730" cy="1511"/>
              </a:xfrm>
              <a:custGeom>
                <a:avLst/>
                <a:gdLst>
                  <a:gd name="T0" fmla="*/ 307 w 307"/>
                  <a:gd name="T1" fmla="*/ 636 h 636"/>
                  <a:gd name="T2" fmla="*/ 170 w 307"/>
                  <a:gd name="T3" fmla="*/ 636 h 636"/>
                  <a:gd name="T4" fmla="*/ 0 w 307"/>
                  <a:gd name="T5" fmla="*/ 466 h 636"/>
                  <a:gd name="T6" fmla="*/ 0 w 307"/>
                  <a:gd name="T7" fmla="*/ 87 h 636"/>
                  <a:gd name="T8" fmla="*/ 0 w 307"/>
                  <a:gd name="T9" fmla="*/ 29 h 636"/>
                  <a:gd name="T10" fmla="*/ 0 w 307"/>
                  <a:gd name="T11" fmla="*/ 0 h 636"/>
                </a:gdLst>
                <a:ahLst/>
                <a:cxnLst>
                  <a:cxn ang="0">
                    <a:pos x="T0" y="T1"/>
                  </a:cxn>
                  <a:cxn ang="0">
                    <a:pos x="T2" y="T3"/>
                  </a:cxn>
                  <a:cxn ang="0">
                    <a:pos x="T4" y="T5"/>
                  </a:cxn>
                  <a:cxn ang="0">
                    <a:pos x="T6" y="T7"/>
                  </a:cxn>
                  <a:cxn ang="0">
                    <a:pos x="T8" y="T9"/>
                  </a:cxn>
                  <a:cxn ang="0">
                    <a:pos x="T10" y="T11"/>
                  </a:cxn>
                </a:cxnLst>
                <a:rect l="0" t="0" r="r" b="b"/>
                <a:pathLst>
                  <a:path w="307" h="636">
                    <a:moveTo>
                      <a:pt x="307" y="636"/>
                    </a:moveTo>
                    <a:cubicBezTo>
                      <a:pt x="170" y="636"/>
                      <a:pt x="170" y="636"/>
                      <a:pt x="170" y="636"/>
                    </a:cubicBezTo>
                    <a:cubicBezTo>
                      <a:pt x="76" y="636"/>
                      <a:pt x="0" y="560"/>
                      <a:pt x="0" y="466"/>
                    </a:cubicBezTo>
                    <a:cubicBezTo>
                      <a:pt x="0" y="87"/>
                      <a:pt x="0" y="87"/>
                      <a:pt x="0" y="87"/>
                    </a:cubicBezTo>
                    <a:cubicBezTo>
                      <a:pt x="0" y="29"/>
                      <a:pt x="0" y="29"/>
                      <a:pt x="0" y="29"/>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11">
                <a:extLst>
                  <a:ext uri="{FF2B5EF4-FFF2-40B4-BE49-F238E27FC236}">
                    <a16:creationId xmlns:a16="http://schemas.microsoft.com/office/drawing/2014/main" id="{6F02F198-E12C-49CF-9A3D-5A52985954BF}"/>
                  </a:ext>
                </a:extLst>
              </p:cNvPr>
              <p:cNvSpPr>
                <a:spLocks/>
              </p:cNvSpPr>
              <p:nvPr/>
            </p:nvSpPr>
            <p:spPr bwMode="auto">
              <a:xfrm>
                <a:off x="3316" y="3897"/>
                <a:ext cx="404" cy="0"/>
              </a:xfrm>
              <a:custGeom>
                <a:avLst/>
                <a:gdLst>
                  <a:gd name="T0" fmla="*/ 404 w 404"/>
                  <a:gd name="T1" fmla="*/ 221 w 404"/>
                  <a:gd name="T2" fmla="*/ 0 w 404"/>
                  <a:gd name="T3" fmla="*/ 404 w 404"/>
                </a:gdLst>
                <a:ahLst/>
                <a:cxnLst>
                  <a:cxn ang="0">
                    <a:pos x="T0" y="0"/>
                  </a:cxn>
                  <a:cxn ang="0">
                    <a:pos x="T1" y="0"/>
                  </a:cxn>
                  <a:cxn ang="0">
                    <a:pos x="T2" y="0"/>
                  </a:cxn>
                  <a:cxn ang="0">
                    <a:pos x="T3" y="0"/>
                  </a:cxn>
                </a:cxnLst>
                <a:rect l="0" t="0" r="r" b="b"/>
                <a:pathLst>
                  <a:path w="404">
                    <a:moveTo>
                      <a:pt x="404" y="0"/>
                    </a:moveTo>
                    <a:lnTo>
                      <a:pt x="221" y="0"/>
                    </a:lnTo>
                    <a:lnTo>
                      <a:pt x="0" y="0"/>
                    </a:lnTo>
                    <a:lnTo>
                      <a:pt x="404"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3" name="Freeform 12">
                <a:extLst>
                  <a:ext uri="{FF2B5EF4-FFF2-40B4-BE49-F238E27FC236}">
                    <a16:creationId xmlns:a16="http://schemas.microsoft.com/office/drawing/2014/main" id="{9405AA7B-D840-4728-BDE4-30C2CBE40474}"/>
                  </a:ext>
                </a:extLst>
              </p:cNvPr>
              <p:cNvSpPr>
                <a:spLocks/>
              </p:cNvSpPr>
              <p:nvPr/>
            </p:nvSpPr>
            <p:spPr bwMode="auto">
              <a:xfrm>
                <a:off x="3316" y="3897"/>
                <a:ext cx="404" cy="0"/>
              </a:xfrm>
              <a:custGeom>
                <a:avLst/>
                <a:gdLst>
                  <a:gd name="T0" fmla="*/ 404 w 404"/>
                  <a:gd name="T1" fmla="*/ 221 w 404"/>
                  <a:gd name="T2" fmla="*/ 0 w 404"/>
                </a:gdLst>
                <a:ahLst/>
                <a:cxnLst>
                  <a:cxn ang="0">
                    <a:pos x="T0" y="0"/>
                  </a:cxn>
                  <a:cxn ang="0">
                    <a:pos x="T1" y="0"/>
                  </a:cxn>
                  <a:cxn ang="0">
                    <a:pos x="T2" y="0"/>
                  </a:cxn>
                </a:cxnLst>
                <a:rect l="0" t="0" r="r" b="b"/>
                <a:pathLst>
                  <a:path w="404">
                    <a:moveTo>
                      <a:pt x="404" y="0"/>
                    </a:moveTo>
                    <a:lnTo>
                      <a:pt x="22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13">
                <a:extLst>
                  <a:ext uri="{FF2B5EF4-FFF2-40B4-BE49-F238E27FC236}">
                    <a16:creationId xmlns:a16="http://schemas.microsoft.com/office/drawing/2014/main" id="{EC8B2017-89F4-4473-97A7-55F58F90D8FF}"/>
                  </a:ext>
                </a:extLst>
              </p:cNvPr>
              <p:cNvSpPr>
                <a:spLocks/>
              </p:cNvSpPr>
              <p:nvPr/>
            </p:nvSpPr>
            <p:spPr bwMode="auto">
              <a:xfrm>
                <a:off x="3962" y="3897"/>
                <a:ext cx="162" cy="0"/>
              </a:xfrm>
              <a:custGeom>
                <a:avLst/>
                <a:gdLst>
                  <a:gd name="T0" fmla="*/ 162 w 162"/>
                  <a:gd name="T1" fmla="*/ 81 w 162"/>
                  <a:gd name="T2" fmla="*/ 0 w 162"/>
                  <a:gd name="T3" fmla="*/ 162 w 162"/>
                </a:gdLst>
                <a:ahLst/>
                <a:cxnLst>
                  <a:cxn ang="0">
                    <a:pos x="T0" y="0"/>
                  </a:cxn>
                  <a:cxn ang="0">
                    <a:pos x="T1" y="0"/>
                  </a:cxn>
                  <a:cxn ang="0">
                    <a:pos x="T2" y="0"/>
                  </a:cxn>
                  <a:cxn ang="0">
                    <a:pos x="T3" y="0"/>
                  </a:cxn>
                </a:cxnLst>
                <a:rect l="0" t="0" r="r" b="b"/>
                <a:pathLst>
                  <a:path w="162">
                    <a:moveTo>
                      <a:pt x="162" y="0"/>
                    </a:moveTo>
                    <a:lnTo>
                      <a:pt x="81" y="0"/>
                    </a:lnTo>
                    <a:lnTo>
                      <a:pt x="0" y="0"/>
                    </a:lnTo>
                    <a:lnTo>
                      <a:pt x="162"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5" name="Freeform 14">
                <a:extLst>
                  <a:ext uri="{FF2B5EF4-FFF2-40B4-BE49-F238E27FC236}">
                    <a16:creationId xmlns:a16="http://schemas.microsoft.com/office/drawing/2014/main" id="{306FADCF-E97E-4A3E-8D78-0EF58A141FFE}"/>
                  </a:ext>
                </a:extLst>
              </p:cNvPr>
              <p:cNvSpPr>
                <a:spLocks/>
              </p:cNvSpPr>
              <p:nvPr/>
            </p:nvSpPr>
            <p:spPr bwMode="auto">
              <a:xfrm>
                <a:off x="3962" y="3897"/>
                <a:ext cx="162" cy="0"/>
              </a:xfrm>
              <a:custGeom>
                <a:avLst/>
                <a:gdLst>
                  <a:gd name="T0" fmla="*/ 162 w 162"/>
                  <a:gd name="T1" fmla="*/ 81 w 162"/>
                  <a:gd name="T2" fmla="*/ 0 w 162"/>
                </a:gdLst>
                <a:ahLst/>
                <a:cxnLst>
                  <a:cxn ang="0">
                    <a:pos x="T0" y="0"/>
                  </a:cxn>
                  <a:cxn ang="0">
                    <a:pos x="T1" y="0"/>
                  </a:cxn>
                  <a:cxn ang="0">
                    <a:pos x="T2" y="0"/>
                  </a:cxn>
                </a:cxnLst>
                <a:rect l="0" t="0" r="r" b="b"/>
                <a:pathLst>
                  <a:path w="162">
                    <a:moveTo>
                      <a:pt x="162" y="0"/>
                    </a:moveTo>
                    <a:lnTo>
                      <a:pt x="8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16">
                <a:extLst>
                  <a:ext uri="{FF2B5EF4-FFF2-40B4-BE49-F238E27FC236}">
                    <a16:creationId xmlns:a16="http://schemas.microsoft.com/office/drawing/2014/main" id="{16D1375E-BF54-41A6-8C9E-053A20FCAAB9}"/>
                  </a:ext>
                </a:extLst>
              </p:cNvPr>
              <p:cNvSpPr>
                <a:spLocks/>
              </p:cNvSpPr>
              <p:nvPr/>
            </p:nvSpPr>
            <p:spPr bwMode="auto">
              <a:xfrm>
                <a:off x="4378" y="2604"/>
                <a:ext cx="936" cy="1293"/>
              </a:xfrm>
              <a:custGeom>
                <a:avLst/>
                <a:gdLst>
                  <a:gd name="T0" fmla="*/ 394 w 394"/>
                  <a:gd name="T1" fmla="*/ 0 h 544"/>
                  <a:gd name="T2" fmla="*/ 394 w 394"/>
                  <a:gd name="T3" fmla="*/ 44 h 544"/>
                  <a:gd name="T4" fmla="*/ 394 w 394"/>
                  <a:gd name="T5" fmla="*/ 73 h 544"/>
                  <a:gd name="T6" fmla="*/ 394 w 394"/>
                  <a:gd name="T7" fmla="*/ 141 h 544"/>
                  <a:gd name="T8" fmla="*/ 394 w 394"/>
                  <a:gd name="T9" fmla="*/ 374 h 544"/>
                  <a:gd name="T10" fmla="*/ 224 w 394"/>
                  <a:gd name="T11" fmla="*/ 544 h 544"/>
                  <a:gd name="T12" fmla="*/ 0 w 394"/>
                  <a:gd name="T13" fmla="*/ 544 h 544"/>
                </a:gdLst>
                <a:ahLst/>
                <a:cxnLst>
                  <a:cxn ang="0">
                    <a:pos x="T0" y="T1"/>
                  </a:cxn>
                  <a:cxn ang="0">
                    <a:pos x="T2" y="T3"/>
                  </a:cxn>
                  <a:cxn ang="0">
                    <a:pos x="T4" y="T5"/>
                  </a:cxn>
                  <a:cxn ang="0">
                    <a:pos x="T6" y="T7"/>
                  </a:cxn>
                  <a:cxn ang="0">
                    <a:pos x="T8" y="T9"/>
                  </a:cxn>
                  <a:cxn ang="0">
                    <a:pos x="T10" y="T11"/>
                  </a:cxn>
                  <a:cxn ang="0">
                    <a:pos x="T12" y="T13"/>
                  </a:cxn>
                </a:cxnLst>
                <a:rect l="0" t="0" r="r" b="b"/>
                <a:pathLst>
                  <a:path w="394" h="544">
                    <a:moveTo>
                      <a:pt x="394" y="0"/>
                    </a:moveTo>
                    <a:cubicBezTo>
                      <a:pt x="394" y="44"/>
                      <a:pt x="394" y="44"/>
                      <a:pt x="394" y="44"/>
                    </a:cubicBezTo>
                    <a:cubicBezTo>
                      <a:pt x="394" y="73"/>
                      <a:pt x="394" y="73"/>
                      <a:pt x="394" y="73"/>
                    </a:cubicBezTo>
                    <a:cubicBezTo>
                      <a:pt x="394" y="141"/>
                      <a:pt x="394" y="141"/>
                      <a:pt x="394" y="141"/>
                    </a:cubicBezTo>
                    <a:cubicBezTo>
                      <a:pt x="394" y="374"/>
                      <a:pt x="394" y="374"/>
                      <a:pt x="394" y="374"/>
                    </a:cubicBezTo>
                    <a:cubicBezTo>
                      <a:pt x="394" y="468"/>
                      <a:pt x="318" y="544"/>
                      <a:pt x="224" y="544"/>
                    </a:cubicBezTo>
                    <a:cubicBezTo>
                      <a:pt x="0" y="544"/>
                      <a:pt x="0" y="544"/>
                      <a:pt x="0" y="544"/>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17">
                <a:extLst>
                  <a:ext uri="{FF2B5EF4-FFF2-40B4-BE49-F238E27FC236}">
                    <a16:creationId xmlns:a16="http://schemas.microsoft.com/office/drawing/2014/main" id="{7458B5F3-4A8E-4E64-B6AB-CD3847680359}"/>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 name="T6" fmla="*/ 0 h 485"/>
                </a:gdLst>
                <a:ahLst/>
                <a:cxnLst>
                  <a:cxn ang="0">
                    <a:pos x="0" y="T0"/>
                  </a:cxn>
                  <a:cxn ang="0">
                    <a:pos x="0" y="T1"/>
                  </a:cxn>
                  <a:cxn ang="0">
                    <a:pos x="0" y="T2"/>
                  </a:cxn>
                  <a:cxn ang="0">
                    <a:pos x="0" y="T3"/>
                  </a:cxn>
                  <a:cxn ang="0">
                    <a:pos x="0" y="T4"/>
                  </a:cxn>
                  <a:cxn ang="0">
                    <a:pos x="0" y="T5"/>
                  </a:cxn>
                  <a:cxn ang="0">
                    <a:pos x="0" y="T6"/>
                  </a:cxn>
                </a:cxnLst>
                <a:rect l="0" t="0" r="r" b="b"/>
                <a:pathLst>
                  <a:path h="485">
                    <a:moveTo>
                      <a:pt x="0" y="0"/>
                    </a:moveTo>
                    <a:lnTo>
                      <a:pt x="0" y="93"/>
                    </a:lnTo>
                    <a:lnTo>
                      <a:pt x="0" y="195"/>
                    </a:lnTo>
                    <a:lnTo>
                      <a:pt x="0" y="276"/>
                    </a:lnTo>
                    <a:lnTo>
                      <a:pt x="0" y="425"/>
                    </a:lnTo>
                    <a:lnTo>
                      <a:pt x="0" y="485"/>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8" name="Freeform 18">
                <a:extLst>
                  <a:ext uri="{FF2B5EF4-FFF2-40B4-BE49-F238E27FC236}">
                    <a16:creationId xmlns:a16="http://schemas.microsoft.com/office/drawing/2014/main" id="{9E96AC3C-00F5-48FC-AD95-6C393E81CE15}"/>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Lst>
                <a:ahLst/>
                <a:cxnLst>
                  <a:cxn ang="0">
                    <a:pos x="0" y="T0"/>
                  </a:cxn>
                  <a:cxn ang="0">
                    <a:pos x="0" y="T1"/>
                  </a:cxn>
                  <a:cxn ang="0">
                    <a:pos x="0" y="T2"/>
                  </a:cxn>
                  <a:cxn ang="0">
                    <a:pos x="0" y="T3"/>
                  </a:cxn>
                  <a:cxn ang="0">
                    <a:pos x="0" y="T4"/>
                  </a:cxn>
                  <a:cxn ang="0">
                    <a:pos x="0" y="T5"/>
                  </a:cxn>
                </a:cxnLst>
                <a:rect l="0" t="0" r="r" b="b"/>
                <a:pathLst>
                  <a:path h="485">
                    <a:moveTo>
                      <a:pt x="0" y="0"/>
                    </a:moveTo>
                    <a:lnTo>
                      <a:pt x="0" y="93"/>
                    </a:lnTo>
                    <a:lnTo>
                      <a:pt x="0" y="195"/>
                    </a:lnTo>
                    <a:lnTo>
                      <a:pt x="0" y="276"/>
                    </a:lnTo>
                    <a:lnTo>
                      <a:pt x="0" y="425"/>
                    </a:lnTo>
                    <a:lnTo>
                      <a:pt x="0" y="485"/>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0">
                <a:extLst>
                  <a:ext uri="{FF2B5EF4-FFF2-40B4-BE49-F238E27FC236}">
                    <a16:creationId xmlns:a16="http://schemas.microsoft.com/office/drawing/2014/main" id="{D2248613-62ED-4E60-B4B2-A0A9665270AA}"/>
                  </a:ext>
                </a:extLst>
              </p:cNvPr>
              <p:cNvSpPr>
                <a:spLocks/>
              </p:cNvSpPr>
              <p:nvPr/>
            </p:nvSpPr>
            <p:spPr bwMode="auto">
              <a:xfrm>
                <a:off x="4010" y="428"/>
                <a:ext cx="1304" cy="965"/>
              </a:xfrm>
              <a:custGeom>
                <a:avLst/>
                <a:gdLst>
                  <a:gd name="T0" fmla="*/ 0 w 549"/>
                  <a:gd name="T1" fmla="*/ 0 h 406"/>
                  <a:gd name="T2" fmla="*/ 43 w 549"/>
                  <a:gd name="T3" fmla="*/ 0 h 406"/>
                  <a:gd name="T4" fmla="*/ 379 w 549"/>
                  <a:gd name="T5" fmla="*/ 0 h 406"/>
                  <a:gd name="T6" fmla="*/ 549 w 549"/>
                  <a:gd name="T7" fmla="*/ 170 h 406"/>
                  <a:gd name="T8" fmla="*/ 549 w 549"/>
                  <a:gd name="T9" fmla="*/ 353 h 406"/>
                  <a:gd name="T10" fmla="*/ 549 w 549"/>
                  <a:gd name="T11" fmla="*/ 406 h 406"/>
                </a:gdLst>
                <a:ahLst/>
                <a:cxnLst>
                  <a:cxn ang="0">
                    <a:pos x="T0" y="T1"/>
                  </a:cxn>
                  <a:cxn ang="0">
                    <a:pos x="T2" y="T3"/>
                  </a:cxn>
                  <a:cxn ang="0">
                    <a:pos x="T4" y="T5"/>
                  </a:cxn>
                  <a:cxn ang="0">
                    <a:pos x="T6" y="T7"/>
                  </a:cxn>
                  <a:cxn ang="0">
                    <a:pos x="T8" y="T9"/>
                  </a:cxn>
                  <a:cxn ang="0">
                    <a:pos x="T10" y="T11"/>
                  </a:cxn>
                </a:cxnLst>
                <a:rect l="0" t="0" r="r" b="b"/>
                <a:pathLst>
                  <a:path w="549" h="406">
                    <a:moveTo>
                      <a:pt x="0" y="0"/>
                    </a:moveTo>
                    <a:cubicBezTo>
                      <a:pt x="43" y="0"/>
                      <a:pt x="43" y="0"/>
                      <a:pt x="43" y="0"/>
                    </a:cubicBezTo>
                    <a:cubicBezTo>
                      <a:pt x="379" y="0"/>
                      <a:pt x="379" y="0"/>
                      <a:pt x="379" y="0"/>
                    </a:cubicBezTo>
                    <a:cubicBezTo>
                      <a:pt x="473" y="0"/>
                      <a:pt x="549" y="76"/>
                      <a:pt x="549" y="170"/>
                    </a:cubicBezTo>
                    <a:cubicBezTo>
                      <a:pt x="549" y="353"/>
                      <a:pt x="549" y="353"/>
                      <a:pt x="549" y="353"/>
                    </a:cubicBezTo>
                    <a:cubicBezTo>
                      <a:pt x="549" y="406"/>
                      <a:pt x="549" y="406"/>
                      <a:pt x="549" y="406"/>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1">
                <a:extLst>
                  <a:ext uri="{FF2B5EF4-FFF2-40B4-BE49-F238E27FC236}">
                    <a16:creationId xmlns:a16="http://schemas.microsoft.com/office/drawing/2014/main" id="{9C50B4B9-740C-4A56-B1BB-D1D5B88BF4AC}"/>
                  </a:ext>
                </a:extLst>
              </p:cNvPr>
              <p:cNvSpPr>
                <a:spLocks/>
              </p:cNvSpPr>
              <p:nvPr/>
            </p:nvSpPr>
            <p:spPr bwMode="auto">
              <a:xfrm>
                <a:off x="3385" y="428"/>
                <a:ext cx="404" cy="0"/>
              </a:xfrm>
              <a:custGeom>
                <a:avLst/>
                <a:gdLst>
                  <a:gd name="T0" fmla="*/ 0 w 404"/>
                  <a:gd name="T1" fmla="*/ 128 w 404"/>
                  <a:gd name="T2" fmla="*/ 266 w 404"/>
                  <a:gd name="T3" fmla="*/ 404 w 404"/>
                  <a:gd name="T4" fmla="*/ 0 w 404"/>
                </a:gdLst>
                <a:ahLst/>
                <a:cxnLst>
                  <a:cxn ang="0">
                    <a:pos x="T0" y="0"/>
                  </a:cxn>
                  <a:cxn ang="0">
                    <a:pos x="T1" y="0"/>
                  </a:cxn>
                  <a:cxn ang="0">
                    <a:pos x="T2" y="0"/>
                  </a:cxn>
                  <a:cxn ang="0">
                    <a:pos x="T3" y="0"/>
                  </a:cxn>
                  <a:cxn ang="0">
                    <a:pos x="T4" y="0"/>
                  </a:cxn>
                </a:cxnLst>
                <a:rect l="0" t="0" r="r" b="b"/>
                <a:pathLst>
                  <a:path w="404">
                    <a:moveTo>
                      <a:pt x="0" y="0"/>
                    </a:moveTo>
                    <a:lnTo>
                      <a:pt x="128" y="0"/>
                    </a:lnTo>
                    <a:lnTo>
                      <a:pt x="266" y="0"/>
                    </a:lnTo>
                    <a:lnTo>
                      <a:pt x="404"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1" name="Freeform 22">
                <a:extLst>
                  <a:ext uri="{FF2B5EF4-FFF2-40B4-BE49-F238E27FC236}">
                    <a16:creationId xmlns:a16="http://schemas.microsoft.com/office/drawing/2014/main" id="{C7AA63A1-CC12-45CC-8B39-24053BDA9D1B}"/>
                  </a:ext>
                </a:extLst>
              </p:cNvPr>
              <p:cNvSpPr>
                <a:spLocks/>
              </p:cNvSpPr>
              <p:nvPr/>
            </p:nvSpPr>
            <p:spPr bwMode="auto">
              <a:xfrm>
                <a:off x="3385" y="428"/>
                <a:ext cx="404" cy="0"/>
              </a:xfrm>
              <a:custGeom>
                <a:avLst/>
                <a:gdLst>
                  <a:gd name="T0" fmla="*/ 0 w 404"/>
                  <a:gd name="T1" fmla="*/ 128 w 404"/>
                  <a:gd name="T2" fmla="*/ 266 w 404"/>
                  <a:gd name="T3" fmla="*/ 404 w 404"/>
                </a:gdLst>
                <a:ahLst/>
                <a:cxnLst>
                  <a:cxn ang="0">
                    <a:pos x="T0" y="0"/>
                  </a:cxn>
                  <a:cxn ang="0">
                    <a:pos x="T1" y="0"/>
                  </a:cxn>
                  <a:cxn ang="0">
                    <a:pos x="T2" y="0"/>
                  </a:cxn>
                  <a:cxn ang="0">
                    <a:pos x="T3" y="0"/>
                  </a:cxn>
                </a:cxnLst>
                <a:rect l="0" t="0" r="r" b="b"/>
                <a:pathLst>
                  <a:path w="404">
                    <a:moveTo>
                      <a:pt x="0" y="0"/>
                    </a:moveTo>
                    <a:lnTo>
                      <a:pt x="128" y="0"/>
                    </a:lnTo>
                    <a:lnTo>
                      <a:pt x="266" y="0"/>
                    </a:lnTo>
                    <a:lnTo>
                      <a:pt x="404"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92" name="Google Shape;2415;p45">
              <a:extLst>
                <a:ext uri="{FF2B5EF4-FFF2-40B4-BE49-F238E27FC236}">
                  <a16:creationId xmlns:a16="http://schemas.microsoft.com/office/drawing/2014/main" id="{F6E9D8F6-5EDD-4797-8086-FC89BACF143D}"/>
                </a:ext>
              </a:extLst>
            </p:cNvPr>
            <p:cNvSpPr txBox="1">
              <a:spLocks/>
            </p:cNvSpPr>
            <p:nvPr/>
          </p:nvSpPr>
          <p:spPr>
            <a:xfrm>
              <a:off x="1413483" y="2016888"/>
              <a:ext cx="959674" cy="10859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2000"/>
                <a:buFont typeface="Jua"/>
                <a:buNone/>
                <a:defRPr sz="2200" b="1" i="0" u="none" strike="noStrike" cap="none">
                  <a:solidFill>
                    <a:schemeClr val="lt1"/>
                  </a:solidFill>
                  <a:latin typeface="Jua"/>
                  <a:ea typeface="Jua"/>
                  <a:cs typeface="Jua"/>
                  <a:sym typeface="Jua"/>
                </a:defRPr>
              </a:lvl1pPr>
              <a:lvl2pPr marL="914400" marR="0" lvl="1"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2pPr>
              <a:lvl3pPr marL="1371600" marR="0" lvl="2"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3pPr>
              <a:lvl4pPr marL="1828800" marR="0" lvl="3"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4pPr>
              <a:lvl5pPr marL="2286000" marR="0" lvl="4"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5pPr>
              <a:lvl6pPr marL="2743200" marR="0" lvl="5"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6pPr>
              <a:lvl7pPr marL="3200400" marR="0" lvl="6"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7pPr>
              <a:lvl8pPr marL="3657600" marR="0" lvl="7"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8pPr>
              <a:lvl9pPr marL="4114800" marR="0" lvl="8"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9pPr>
            </a:lstStyle>
            <a:p>
              <a:pPr marL="0" marR="0" lvl="0" indent="0" algn="ctr" defTabSz="914400" rtl="0" eaLnBrk="1" fontAlgn="auto" latinLnBrk="0" hangingPunct="1">
                <a:lnSpc>
                  <a:spcPct val="150000"/>
                </a:lnSpc>
                <a:spcBef>
                  <a:spcPts val="0"/>
                </a:spcBef>
                <a:spcAft>
                  <a:spcPts val="0"/>
                </a:spcAft>
                <a:buClr>
                  <a:srgbClr val="D17F7E"/>
                </a:buClr>
                <a:buSzPts val="2000"/>
                <a:buFont typeface="Jua"/>
                <a:buNone/>
                <a:tabLst/>
                <a:defRPr/>
              </a:pPr>
              <a:r>
                <a:rPr kumimoji="0" lang="zh-CN" altLang="en-US"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得分</a:t>
              </a:r>
              <a:endParaRPr kumimoji="0" lang="en-US" altLang="zh-CN"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endParaRPr>
            </a:p>
            <a:p>
              <a:pPr marL="0" marR="0" lvl="0" indent="0" algn="ctr" defTabSz="914400" rtl="0" eaLnBrk="1" fontAlgn="auto" latinLnBrk="0" hangingPunct="1">
                <a:lnSpc>
                  <a:spcPct val="150000"/>
                </a:lnSpc>
                <a:spcBef>
                  <a:spcPts val="0"/>
                </a:spcBef>
                <a:spcAft>
                  <a:spcPts val="0"/>
                </a:spcAft>
                <a:buClr>
                  <a:srgbClr val="D17F7E"/>
                </a:buClr>
                <a:buSzPts val="2000"/>
                <a:buFont typeface="Jua"/>
                <a:buNone/>
                <a:tabLst/>
                <a:defRPr/>
              </a:pPr>
              <a:r>
                <a:rPr kumimoji="0" lang="en-US" altLang="zh-CN"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(Score)</a:t>
              </a:r>
            </a:p>
          </p:txBody>
        </p:sp>
      </p:grpSp>
      <p:grpSp>
        <p:nvGrpSpPr>
          <p:cNvPr id="5" name="组合 4">
            <a:extLst>
              <a:ext uri="{FF2B5EF4-FFF2-40B4-BE49-F238E27FC236}">
                <a16:creationId xmlns:a16="http://schemas.microsoft.com/office/drawing/2014/main" id="{7C97F699-73D6-5322-954A-2EB0100FF2B9}"/>
              </a:ext>
            </a:extLst>
          </p:cNvPr>
          <p:cNvGrpSpPr/>
          <p:nvPr/>
        </p:nvGrpSpPr>
        <p:grpSpPr>
          <a:xfrm>
            <a:off x="4991579" y="2329523"/>
            <a:ext cx="1090356" cy="1283926"/>
            <a:chOff x="1371974" y="1942909"/>
            <a:chExt cx="1090356" cy="1283926"/>
          </a:xfrm>
        </p:grpSpPr>
        <p:sp>
          <p:nvSpPr>
            <p:cNvPr id="9" name="Google Shape;354;p20">
              <a:extLst>
                <a:ext uri="{FF2B5EF4-FFF2-40B4-BE49-F238E27FC236}">
                  <a16:creationId xmlns:a16="http://schemas.microsoft.com/office/drawing/2014/main" id="{121B34BD-D0D4-601D-5B35-A256F1FF07E7}"/>
                </a:ext>
              </a:extLst>
            </p:cNvPr>
            <p:cNvSpPr/>
            <p:nvPr/>
          </p:nvSpPr>
          <p:spPr>
            <a:xfrm>
              <a:off x="1414551" y="1975440"/>
              <a:ext cx="969944" cy="1200024"/>
            </a:xfrm>
            <a:prstGeom prst="roundRect">
              <a:avLst>
                <a:gd name="adj" fmla="val 12662"/>
              </a:avLst>
            </a:pr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0" name="Group 4">
              <a:extLst>
                <a:ext uri="{FF2B5EF4-FFF2-40B4-BE49-F238E27FC236}">
                  <a16:creationId xmlns:a16="http://schemas.microsoft.com/office/drawing/2014/main" id="{51B0CBEA-C7C6-EAE8-4948-58CDD17D4C65}"/>
                </a:ext>
              </a:extLst>
            </p:cNvPr>
            <p:cNvGrpSpPr>
              <a:grpSpLocks noChangeAspect="1"/>
            </p:cNvGrpSpPr>
            <p:nvPr/>
          </p:nvGrpSpPr>
          <p:grpSpPr bwMode="auto">
            <a:xfrm>
              <a:off x="1371974" y="1942909"/>
              <a:ext cx="1090356" cy="1283926"/>
              <a:chOff x="2368" y="428"/>
              <a:chExt cx="2946" cy="3469"/>
            </a:xfrm>
          </p:grpSpPr>
          <p:sp>
            <p:nvSpPr>
              <p:cNvPr id="12" name="Freeform 6">
                <a:extLst>
                  <a:ext uri="{FF2B5EF4-FFF2-40B4-BE49-F238E27FC236}">
                    <a16:creationId xmlns:a16="http://schemas.microsoft.com/office/drawing/2014/main" id="{7F78D514-F5A6-4DE0-1082-91740A9BE84C}"/>
                  </a:ext>
                </a:extLst>
              </p:cNvPr>
              <p:cNvSpPr>
                <a:spLocks/>
              </p:cNvSpPr>
              <p:nvPr/>
            </p:nvSpPr>
            <p:spPr bwMode="auto">
              <a:xfrm>
                <a:off x="2368" y="428"/>
                <a:ext cx="765" cy="1150"/>
              </a:xfrm>
              <a:custGeom>
                <a:avLst/>
                <a:gdLst>
                  <a:gd name="T0" fmla="*/ 0 w 322"/>
                  <a:gd name="T1" fmla="*/ 484 h 484"/>
                  <a:gd name="T2" fmla="*/ 0 w 322"/>
                  <a:gd name="T3" fmla="*/ 426 h 484"/>
                  <a:gd name="T4" fmla="*/ 0 w 322"/>
                  <a:gd name="T5" fmla="*/ 170 h 484"/>
                  <a:gd name="T6" fmla="*/ 170 w 322"/>
                  <a:gd name="T7" fmla="*/ 0 h 484"/>
                  <a:gd name="T8" fmla="*/ 322 w 322"/>
                  <a:gd name="T9" fmla="*/ 0 h 484"/>
                </a:gdLst>
                <a:ahLst/>
                <a:cxnLst>
                  <a:cxn ang="0">
                    <a:pos x="T0" y="T1"/>
                  </a:cxn>
                  <a:cxn ang="0">
                    <a:pos x="T2" y="T3"/>
                  </a:cxn>
                  <a:cxn ang="0">
                    <a:pos x="T4" y="T5"/>
                  </a:cxn>
                  <a:cxn ang="0">
                    <a:pos x="T6" y="T7"/>
                  </a:cxn>
                  <a:cxn ang="0">
                    <a:pos x="T8" y="T9"/>
                  </a:cxn>
                </a:cxnLst>
                <a:rect l="0" t="0" r="r" b="b"/>
                <a:pathLst>
                  <a:path w="322" h="484">
                    <a:moveTo>
                      <a:pt x="0" y="484"/>
                    </a:moveTo>
                    <a:cubicBezTo>
                      <a:pt x="0" y="426"/>
                      <a:pt x="0" y="426"/>
                      <a:pt x="0" y="426"/>
                    </a:cubicBezTo>
                    <a:cubicBezTo>
                      <a:pt x="0" y="170"/>
                      <a:pt x="0" y="170"/>
                      <a:pt x="0" y="170"/>
                    </a:cubicBezTo>
                    <a:cubicBezTo>
                      <a:pt x="0" y="76"/>
                      <a:pt x="76" y="0"/>
                      <a:pt x="170" y="0"/>
                    </a:cubicBezTo>
                    <a:cubicBezTo>
                      <a:pt x="322" y="0"/>
                      <a:pt x="322" y="0"/>
                      <a:pt x="322"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4F406B38-7CF0-4618-5DAF-4952CECCD72C}"/>
                  </a:ext>
                </a:extLst>
              </p:cNvPr>
              <p:cNvSpPr>
                <a:spLocks/>
              </p:cNvSpPr>
              <p:nvPr/>
            </p:nvSpPr>
            <p:spPr bwMode="auto">
              <a:xfrm>
                <a:off x="2368" y="1856"/>
                <a:ext cx="0" cy="306"/>
              </a:xfrm>
              <a:custGeom>
                <a:avLst/>
                <a:gdLst>
                  <a:gd name="T0" fmla="*/ 306 h 306"/>
                  <a:gd name="T1" fmla="*/ 150 h 306"/>
                  <a:gd name="T2" fmla="*/ 69 h 306"/>
                  <a:gd name="T3" fmla="*/ 0 h 306"/>
                  <a:gd name="T4" fmla="*/ 306 h 306"/>
                </a:gdLst>
                <a:ahLst/>
                <a:cxnLst>
                  <a:cxn ang="0">
                    <a:pos x="0" y="T0"/>
                  </a:cxn>
                  <a:cxn ang="0">
                    <a:pos x="0" y="T1"/>
                  </a:cxn>
                  <a:cxn ang="0">
                    <a:pos x="0" y="T2"/>
                  </a:cxn>
                  <a:cxn ang="0">
                    <a:pos x="0" y="T3"/>
                  </a:cxn>
                  <a:cxn ang="0">
                    <a:pos x="0" y="T4"/>
                  </a:cxn>
                </a:cxnLst>
                <a:rect l="0" t="0" r="r" b="b"/>
                <a:pathLst>
                  <a:path h="306">
                    <a:moveTo>
                      <a:pt x="0" y="306"/>
                    </a:moveTo>
                    <a:lnTo>
                      <a:pt x="0" y="150"/>
                    </a:lnTo>
                    <a:lnTo>
                      <a:pt x="0" y="69"/>
                    </a:lnTo>
                    <a:lnTo>
                      <a:pt x="0" y="0"/>
                    </a:lnTo>
                    <a:lnTo>
                      <a:pt x="0" y="306"/>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F1FA6D1F-826E-BB52-72C1-DC6BCE49DC0A}"/>
                  </a:ext>
                </a:extLst>
              </p:cNvPr>
              <p:cNvSpPr>
                <a:spLocks/>
              </p:cNvSpPr>
              <p:nvPr/>
            </p:nvSpPr>
            <p:spPr bwMode="auto">
              <a:xfrm>
                <a:off x="2368" y="1856"/>
                <a:ext cx="0" cy="306"/>
              </a:xfrm>
              <a:custGeom>
                <a:avLst/>
                <a:gdLst>
                  <a:gd name="T0" fmla="*/ 306 h 306"/>
                  <a:gd name="T1" fmla="*/ 150 h 306"/>
                  <a:gd name="T2" fmla="*/ 69 h 306"/>
                  <a:gd name="T3" fmla="*/ 0 h 306"/>
                </a:gdLst>
                <a:ahLst/>
                <a:cxnLst>
                  <a:cxn ang="0">
                    <a:pos x="0" y="T0"/>
                  </a:cxn>
                  <a:cxn ang="0">
                    <a:pos x="0" y="T1"/>
                  </a:cxn>
                  <a:cxn ang="0">
                    <a:pos x="0" y="T2"/>
                  </a:cxn>
                  <a:cxn ang="0">
                    <a:pos x="0" y="T3"/>
                  </a:cxn>
                </a:cxnLst>
                <a:rect l="0" t="0" r="r" b="b"/>
                <a:pathLst>
                  <a:path h="306">
                    <a:moveTo>
                      <a:pt x="0" y="306"/>
                    </a:moveTo>
                    <a:lnTo>
                      <a:pt x="0" y="150"/>
                    </a:lnTo>
                    <a:lnTo>
                      <a:pt x="0" y="69"/>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571E465E-026B-F13E-2440-E1832C8B5BD9}"/>
                  </a:ext>
                </a:extLst>
              </p:cNvPr>
              <p:cNvSpPr>
                <a:spLocks/>
              </p:cNvSpPr>
              <p:nvPr/>
            </p:nvSpPr>
            <p:spPr bwMode="auto">
              <a:xfrm>
                <a:off x="2368" y="2386"/>
                <a:ext cx="730" cy="1511"/>
              </a:xfrm>
              <a:custGeom>
                <a:avLst/>
                <a:gdLst>
                  <a:gd name="T0" fmla="*/ 307 w 307"/>
                  <a:gd name="T1" fmla="*/ 636 h 636"/>
                  <a:gd name="T2" fmla="*/ 170 w 307"/>
                  <a:gd name="T3" fmla="*/ 636 h 636"/>
                  <a:gd name="T4" fmla="*/ 0 w 307"/>
                  <a:gd name="T5" fmla="*/ 466 h 636"/>
                  <a:gd name="T6" fmla="*/ 0 w 307"/>
                  <a:gd name="T7" fmla="*/ 87 h 636"/>
                  <a:gd name="T8" fmla="*/ 0 w 307"/>
                  <a:gd name="T9" fmla="*/ 29 h 636"/>
                  <a:gd name="T10" fmla="*/ 0 w 307"/>
                  <a:gd name="T11" fmla="*/ 0 h 636"/>
                </a:gdLst>
                <a:ahLst/>
                <a:cxnLst>
                  <a:cxn ang="0">
                    <a:pos x="T0" y="T1"/>
                  </a:cxn>
                  <a:cxn ang="0">
                    <a:pos x="T2" y="T3"/>
                  </a:cxn>
                  <a:cxn ang="0">
                    <a:pos x="T4" y="T5"/>
                  </a:cxn>
                  <a:cxn ang="0">
                    <a:pos x="T6" y="T7"/>
                  </a:cxn>
                  <a:cxn ang="0">
                    <a:pos x="T8" y="T9"/>
                  </a:cxn>
                  <a:cxn ang="0">
                    <a:pos x="T10" y="T11"/>
                  </a:cxn>
                </a:cxnLst>
                <a:rect l="0" t="0" r="r" b="b"/>
                <a:pathLst>
                  <a:path w="307" h="636">
                    <a:moveTo>
                      <a:pt x="307" y="636"/>
                    </a:moveTo>
                    <a:cubicBezTo>
                      <a:pt x="170" y="636"/>
                      <a:pt x="170" y="636"/>
                      <a:pt x="170" y="636"/>
                    </a:cubicBezTo>
                    <a:cubicBezTo>
                      <a:pt x="76" y="636"/>
                      <a:pt x="0" y="560"/>
                      <a:pt x="0" y="466"/>
                    </a:cubicBezTo>
                    <a:cubicBezTo>
                      <a:pt x="0" y="87"/>
                      <a:pt x="0" y="87"/>
                      <a:pt x="0" y="87"/>
                    </a:cubicBezTo>
                    <a:cubicBezTo>
                      <a:pt x="0" y="29"/>
                      <a:pt x="0" y="29"/>
                      <a:pt x="0" y="29"/>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A2BDFF7-F876-5E05-67B9-B84615ACF6BD}"/>
                  </a:ext>
                </a:extLst>
              </p:cNvPr>
              <p:cNvSpPr>
                <a:spLocks/>
              </p:cNvSpPr>
              <p:nvPr/>
            </p:nvSpPr>
            <p:spPr bwMode="auto">
              <a:xfrm>
                <a:off x="3316" y="3897"/>
                <a:ext cx="404" cy="0"/>
              </a:xfrm>
              <a:custGeom>
                <a:avLst/>
                <a:gdLst>
                  <a:gd name="T0" fmla="*/ 404 w 404"/>
                  <a:gd name="T1" fmla="*/ 221 w 404"/>
                  <a:gd name="T2" fmla="*/ 0 w 404"/>
                  <a:gd name="T3" fmla="*/ 404 w 404"/>
                </a:gdLst>
                <a:ahLst/>
                <a:cxnLst>
                  <a:cxn ang="0">
                    <a:pos x="T0" y="0"/>
                  </a:cxn>
                  <a:cxn ang="0">
                    <a:pos x="T1" y="0"/>
                  </a:cxn>
                  <a:cxn ang="0">
                    <a:pos x="T2" y="0"/>
                  </a:cxn>
                  <a:cxn ang="0">
                    <a:pos x="T3" y="0"/>
                  </a:cxn>
                </a:cxnLst>
                <a:rect l="0" t="0" r="r" b="b"/>
                <a:pathLst>
                  <a:path w="404">
                    <a:moveTo>
                      <a:pt x="404" y="0"/>
                    </a:moveTo>
                    <a:lnTo>
                      <a:pt x="221" y="0"/>
                    </a:lnTo>
                    <a:lnTo>
                      <a:pt x="0" y="0"/>
                    </a:lnTo>
                    <a:lnTo>
                      <a:pt x="404"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EEBA4A06-2668-98B8-90E7-2219BED00F47}"/>
                  </a:ext>
                </a:extLst>
              </p:cNvPr>
              <p:cNvSpPr>
                <a:spLocks/>
              </p:cNvSpPr>
              <p:nvPr/>
            </p:nvSpPr>
            <p:spPr bwMode="auto">
              <a:xfrm>
                <a:off x="3316" y="3897"/>
                <a:ext cx="404" cy="0"/>
              </a:xfrm>
              <a:custGeom>
                <a:avLst/>
                <a:gdLst>
                  <a:gd name="T0" fmla="*/ 404 w 404"/>
                  <a:gd name="T1" fmla="*/ 221 w 404"/>
                  <a:gd name="T2" fmla="*/ 0 w 404"/>
                </a:gdLst>
                <a:ahLst/>
                <a:cxnLst>
                  <a:cxn ang="0">
                    <a:pos x="T0" y="0"/>
                  </a:cxn>
                  <a:cxn ang="0">
                    <a:pos x="T1" y="0"/>
                  </a:cxn>
                  <a:cxn ang="0">
                    <a:pos x="T2" y="0"/>
                  </a:cxn>
                </a:cxnLst>
                <a:rect l="0" t="0" r="r" b="b"/>
                <a:pathLst>
                  <a:path w="404">
                    <a:moveTo>
                      <a:pt x="404" y="0"/>
                    </a:moveTo>
                    <a:lnTo>
                      <a:pt x="22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F8214C0E-A286-7224-47F5-559017F65B60}"/>
                  </a:ext>
                </a:extLst>
              </p:cNvPr>
              <p:cNvSpPr>
                <a:spLocks/>
              </p:cNvSpPr>
              <p:nvPr/>
            </p:nvSpPr>
            <p:spPr bwMode="auto">
              <a:xfrm>
                <a:off x="3962" y="3897"/>
                <a:ext cx="162" cy="0"/>
              </a:xfrm>
              <a:custGeom>
                <a:avLst/>
                <a:gdLst>
                  <a:gd name="T0" fmla="*/ 162 w 162"/>
                  <a:gd name="T1" fmla="*/ 81 w 162"/>
                  <a:gd name="T2" fmla="*/ 0 w 162"/>
                  <a:gd name="T3" fmla="*/ 162 w 162"/>
                </a:gdLst>
                <a:ahLst/>
                <a:cxnLst>
                  <a:cxn ang="0">
                    <a:pos x="T0" y="0"/>
                  </a:cxn>
                  <a:cxn ang="0">
                    <a:pos x="T1" y="0"/>
                  </a:cxn>
                  <a:cxn ang="0">
                    <a:pos x="T2" y="0"/>
                  </a:cxn>
                  <a:cxn ang="0">
                    <a:pos x="T3" y="0"/>
                  </a:cxn>
                </a:cxnLst>
                <a:rect l="0" t="0" r="r" b="b"/>
                <a:pathLst>
                  <a:path w="162">
                    <a:moveTo>
                      <a:pt x="162" y="0"/>
                    </a:moveTo>
                    <a:lnTo>
                      <a:pt x="81" y="0"/>
                    </a:lnTo>
                    <a:lnTo>
                      <a:pt x="0" y="0"/>
                    </a:lnTo>
                    <a:lnTo>
                      <a:pt x="162"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CF62C300-413F-7163-C9B0-BD1DF0D88375}"/>
                  </a:ext>
                </a:extLst>
              </p:cNvPr>
              <p:cNvSpPr>
                <a:spLocks/>
              </p:cNvSpPr>
              <p:nvPr/>
            </p:nvSpPr>
            <p:spPr bwMode="auto">
              <a:xfrm>
                <a:off x="3962" y="3897"/>
                <a:ext cx="162" cy="0"/>
              </a:xfrm>
              <a:custGeom>
                <a:avLst/>
                <a:gdLst>
                  <a:gd name="T0" fmla="*/ 162 w 162"/>
                  <a:gd name="T1" fmla="*/ 81 w 162"/>
                  <a:gd name="T2" fmla="*/ 0 w 162"/>
                </a:gdLst>
                <a:ahLst/>
                <a:cxnLst>
                  <a:cxn ang="0">
                    <a:pos x="T0" y="0"/>
                  </a:cxn>
                  <a:cxn ang="0">
                    <a:pos x="T1" y="0"/>
                  </a:cxn>
                  <a:cxn ang="0">
                    <a:pos x="T2" y="0"/>
                  </a:cxn>
                </a:cxnLst>
                <a:rect l="0" t="0" r="r" b="b"/>
                <a:pathLst>
                  <a:path w="162">
                    <a:moveTo>
                      <a:pt x="162" y="0"/>
                    </a:moveTo>
                    <a:lnTo>
                      <a:pt x="8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a:extLst>
                  <a:ext uri="{FF2B5EF4-FFF2-40B4-BE49-F238E27FC236}">
                    <a16:creationId xmlns:a16="http://schemas.microsoft.com/office/drawing/2014/main" id="{BCB6CD54-9FE7-C0AC-81CC-228E36339375}"/>
                  </a:ext>
                </a:extLst>
              </p:cNvPr>
              <p:cNvSpPr>
                <a:spLocks/>
              </p:cNvSpPr>
              <p:nvPr/>
            </p:nvSpPr>
            <p:spPr bwMode="auto">
              <a:xfrm>
                <a:off x="4378" y="2604"/>
                <a:ext cx="936" cy="1293"/>
              </a:xfrm>
              <a:custGeom>
                <a:avLst/>
                <a:gdLst>
                  <a:gd name="T0" fmla="*/ 394 w 394"/>
                  <a:gd name="T1" fmla="*/ 0 h 544"/>
                  <a:gd name="T2" fmla="*/ 394 w 394"/>
                  <a:gd name="T3" fmla="*/ 44 h 544"/>
                  <a:gd name="T4" fmla="*/ 394 w 394"/>
                  <a:gd name="T5" fmla="*/ 73 h 544"/>
                  <a:gd name="T6" fmla="*/ 394 w 394"/>
                  <a:gd name="T7" fmla="*/ 141 h 544"/>
                  <a:gd name="T8" fmla="*/ 394 w 394"/>
                  <a:gd name="T9" fmla="*/ 374 h 544"/>
                  <a:gd name="T10" fmla="*/ 224 w 394"/>
                  <a:gd name="T11" fmla="*/ 544 h 544"/>
                  <a:gd name="T12" fmla="*/ 0 w 394"/>
                  <a:gd name="T13" fmla="*/ 544 h 544"/>
                </a:gdLst>
                <a:ahLst/>
                <a:cxnLst>
                  <a:cxn ang="0">
                    <a:pos x="T0" y="T1"/>
                  </a:cxn>
                  <a:cxn ang="0">
                    <a:pos x="T2" y="T3"/>
                  </a:cxn>
                  <a:cxn ang="0">
                    <a:pos x="T4" y="T5"/>
                  </a:cxn>
                  <a:cxn ang="0">
                    <a:pos x="T6" y="T7"/>
                  </a:cxn>
                  <a:cxn ang="0">
                    <a:pos x="T8" y="T9"/>
                  </a:cxn>
                  <a:cxn ang="0">
                    <a:pos x="T10" y="T11"/>
                  </a:cxn>
                  <a:cxn ang="0">
                    <a:pos x="T12" y="T13"/>
                  </a:cxn>
                </a:cxnLst>
                <a:rect l="0" t="0" r="r" b="b"/>
                <a:pathLst>
                  <a:path w="394" h="544">
                    <a:moveTo>
                      <a:pt x="394" y="0"/>
                    </a:moveTo>
                    <a:cubicBezTo>
                      <a:pt x="394" y="44"/>
                      <a:pt x="394" y="44"/>
                      <a:pt x="394" y="44"/>
                    </a:cubicBezTo>
                    <a:cubicBezTo>
                      <a:pt x="394" y="73"/>
                      <a:pt x="394" y="73"/>
                      <a:pt x="394" y="73"/>
                    </a:cubicBezTo>
                    <a:cubicBezTo>
                      <a:pt x="394" y="141"/>
                      <a:pt x="394" y="141"/>
                      <a:pt x="394" y="141"/>
                    </a:cubicBezTo>
                    <a:cubicBezTo>
                      <a:pt x="394" y="374"/>
                      <a:pt x="394" y="374"/>
                      <a:pt x="394" y="374"/>
                    </a:cubicBezTo>
                    <a:cubicBezTo>
                      <a:pt x="394" y="468"/>
                      <a:pt x="318" y="544"/>
                      <a:pt x="224" y="544"/>
                    </a:cubicBezTo>
                    <a:cubicBezTo>
                      <a:pt x="0" y="544"/>
                      <a:pt x="0" y="544"/>
                      <a:pt x="0" y="544"/>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821EC685-28BA-E5F8-EDD7-DEBC7D088747}"/>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 name="T6" fmla="*/ 0 h 485"/>
                </a:gdLst>
                <a:ahLst/>
                <a:cxnLst>
                  <a:cxn ang="0">
                    <a:pos x="0" y="T0"/>
                  </a:cxn>
                  <a:cxn ang="0">
                    <a:pos x="0" y="T1"/>
                  </a:cxn>
                  <a:cxn ang="0">
                    <a:pos x="0" y="T2"/>
                  </a:cxn>
                  <a:cxn ang="0">
                    <a:pos x="0" y="T3"/>
                  </a:cxn>
                  <a:cxn ang="0">
                    <a:pos x="0" y="T4"/>
                  </a:cxn>
                  <a:cxn ang="0">
                    <a:pos x="0" y="T5"/>
                  </a:cxn>
                  <a:cxn ang="0">
                    <a:pos x="0" y="T6"/>
                  </a:cxn>
                </a:cxnLst>
                <a:rect l="0" t="0" r="r" b="b"/>
                <a:pathLst>
                  <a:path h="485">
                    <a:moveTo>
                      <a:pt x="0" y="0"/>
                    </a:moveTo>
                    <a:lnTo>
                      <a:pt x="0" y="93"/>
                    </a:lnTo>
                    <a:lnTo>
                      <a:pt x="0" y="195"/>
                    </a:lnTo>
                    <a:lnTo>
                      <a:pt x="0" y="276"/>
                    </a:lnTo>
                    <a:lnTo>
                      <a:pt x="0" y="425"/>
                    </a:lnTo>
                    <a:lnTo>
                      <a:pt x="0" y="485"/>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3D0A7F7F-D9EF-A327-D128-54DD512EB00A}"/>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Lst>
                <a:ahLst/>
                <a:cxnLst>
                  <a:cxn ang="0">
                    <a:pos x="0" y="T0"/>
                  </a:cxn>
                  <a:cxn ang="0">
                    <a:pos x="0" y="T1"/>
                  </a:cxn>
                  <a:cxn ang="0">
                    <a:pos x="0" y="T2"/>
                  </a:cxn>
                  <a:cxn ang="0">
                    <a:pos x="0" y="T3"/>
                  </a:cxn>
                  <a:cxn ang="0">
                    <a:pos x="0" y="T4"/>
                  </a:cxn>
                  <a:cxn ang="0">
                    <a:pos x="0" y="T5"/>
                  </a:cxn>
                </a:cxnLst>
                <a:rect l="0" t="0" r="r" b="b"/>
                <a:pathLst>
                  <a:path h="485">
                    <a:moveTo>
                      <a:pt x="0" y="0"/>
                    </a:moveTo>
                    <a:lnTo>
                      <a:pt x="0" y="93"/>
                    </a:lnTo>
                    <a:lnTo>
                      <a:pt x="0" y="195"/>
                    </a:lnTo>
                    <a:lnTo>
                      <a:pt x="0" y="276"/>
                    </a:lnTo>
                    <a:lnTo>
                      <a:pt x="0" y="425"/>
                    </a:lnTo>
                    <a:lnTo>
                      <a:pt x="0" y="485"/>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EEC208A9-82E2-59BA-A3FF-E918AD06289E}"/>
                  </a:ext>
                </a:extLst>
              </p:cNvPr>
              <p:cNvSpPr>
                <a:spLocks/>
              </p:cNvSpPr>
              <p:nvPr/>
            </p:nvSpPr>
            <p:spPr bwMode="auto">
              <a:xfrm>
                <a:off x="4010" y="428"/>
                <a:ext cx="1304" cy="965"/>
              </a:xfrm>
              <a:custGeom>
                <a:avLst/>
                <a:gdLst>
                  <a:gd name="T0" fmla="*/ 0 w 549"/>
                  <a:gd name="T1" fmla="*/ 0 h 406"/>
                  <a:gd name="T2" fmla="*/ 43 w 549"/>
                  <a:gd name="T3" fmla="*/ 0 h 406"/>
                  <a:gd name="T4" fmla="*/ 379 w 549"/>
                  <a:gd name="T5" fmla="*/ 0 h 406"/>
                  <a:gd name="T6" fmla="*/ 549 w 549"/>
                  <a:gd name="T7" fmla="*/ 170 h 406"/>
                  <a:gd name="T8" fmla="*/ 549 w 549"/>
                  <a:gd name="T9" fmla="*/ 353 h 406"/>
                  <a:gd name="T10" fmla="*/ 549 w 549"/>
                  <a:gd name="T11" fmla="*/ 406 h 406"/>
                </a:gdLst>
                <a:ahLst/>
                <a:cxnLst>
                  <a:cxn ang="0">
                    <a:pos x="T0" y="T1"/>
                  </a:cxn>
                  <a:cxn ang="0">
                    <a:pos x="T2" y="T3"/>
                  </a:cxn>
                  <a:cxn ang="0">
                    <a:pos x="T4" y="T5"/>
                  </a:cxn>
                  <a:cxn ang="0">
                    <a:pos x="T6" y="T7"/>
                  </a:cxn>
                  <a:cxn ang="0">
                    <a:pos x="T8" y="T9"/>
                  </a:cxn>
                  <a:cxn ang="0">
                    <a:pos x="T10" y="T11"/>
                  </a:cxn>
                </a:cxnLst>
                <a:rect l="0" t="0" r="r" b="b"/>
                <a:pathLst>
                  <a:path w="549" h="406">
                    <a:moveTo>
                      <a:pt x="0" y="0"/>
                    </a:moveTo>
                    <a:cubicBezTo>
                      <a:pt x="43" y="0"/>
                      <a:pt x="43" y="0"/>
                      <a:pt x="43" y="0"/>
                    </a:cubicBezTo>
                    <a:cubicBezTo>
                      <a:pt x="379" y="0"/>
                      <a:pt x="379" y="0"/>
                      <a:pt x="379" y="0"/>
                    </a:cubicBezTo>
                    <a:cubicBezTo>
                      <a:pt x="473" y="0"/>
                      <a:pt x="549" y="76"/>
                      <a:pt x="549" y="170"/>
                    </a:cubicBezTo>
                    <a:cubicBezTo>
                      <a:pt x="549" y="353"/>
                      <a:pt x="549" y="353"/>
                      <a:pt x="549" y="353"/>
                    </a:cubicBezTo>
                    <a:cubicBezTo>
                      <a:pt x="549" y="406"/>
                      <a:pt x="549" y="406"/>
                      <a:pt x="549" y="406"/>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a:extLst>
                  <a:ext uri="{FF2B5EF4-FFF2-40B4-BE49-F238E27FC236}">
                    <a16:creationId xmlns:a16="http://schemas.microsoft.com/office/drawing/2014/main" id="{D419D11C-3436-2993-DB8A-D7868E0FA806}"/>
                  </a:ext>
                </a:extLst>
              </p:cNvPr>
              <p:cNvSpPr>
                <a:spLocks/>
              </p:cNvSpPr>
              <p:nvPr/>
            </p:nvSpPr>
            <p:spPr bwMode="auto">
              <a:xfrm>
                <a:off x="3385" y="428"/>
                <a:ext cx="404" cy="0"/>
              </a:xfrm>
              <a:custGeom>
                <a:avLst/>
                <a:gdLst>
                  <a:gd name="T0" fmla="*/ 0 w 404"/>
                  <a:gd name="T1" fmla="*/ 128 w 404"/>
                  <a:gd name="T2" fmla="*/ 266 w 404"/>
                  <a:gd name="T3" fmla="*/ 404 w 404"/>
                  <a:gd name="T4" fmla="*/ 0 w 404"/>
                </a:gdLst>
                <a:ahLst/>
                <a:cxnLst>
                  <a:cxn ang="0">
                    <a:pos x="T0" y="0"/>
                  </a:cxn>
                  <a:cxn ang="0">
                    <a:pos x="T1" y="0"/>
                  </a:cxn>
                  <a:cxn ang="0">
                    <a:pos x="T2" y="0"/>
                  </a:cxn>
                  <a:cxn ang="0">
                    <a:pos x="T3" y="0"/>
                  </a:cxn>
                  <a:cxn ang="0">
                    <a:pos x="T4" y="0"/>
                  </a:cxn>
                </a:cxnLst>
                <a:rect l="0" t="0" r="r" b="b"/>
                <a:pathLst>
                  <a:path w="404">
                    <a:moveTo>
                      <a:pt x="0" y="0"/>
                    </a:moveTo>
                    <a:lnTo>
                      <a:pt x="128" y="0"/>
                    </a:lnTo>
                    <a:lnTo>
                      <a:pt x="266" y="0"/>
                    </a:lnTo>
                    <a:lnTo>
                      <a:pt x="404"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2">
                <a:extLst>
                  <a:ext uri="{FF2B5EF4-FFF2-40B4-BE49-F238E27FC236}">
                    <a16:creationId xmlns:a16="http://schemas.microsoft.com/office/drawing/2014/main" id="{3BD234A2-55BD-B2C3-DE95-2096B9221E4F}"/>
                  </a:ext>
                </a:extLst>
              </p:cNvPr>
              <p:cNvSpPr>
                <a:spLocks/>
              </p:cNvSpPr>
              <p:nvPr/>
            </p:nvSpPr>
            <p:spPr bwMode="auto">
              <a:xfrm>
                <a:off x="3385" y="428"/>
                <a:ext cx="404" cy="0"/>
              </a:xfrm>
              <a:custGeom>
                <a:avLst/>
                <a:gdLst>
                  <a:gd name="T0" fmla="*/ 0 w 404"/>
                  <a:gd name="T1" fmla="*/ 128 w 404"/>
                  <a:gd name="T2" fmla="*/ 266 w 404"/>
                  <a:gd name="T3" fmla="*/ 404 w 404"/>
                </a:gdLst>
                <a:ahLst/>
                <a:cxnLst>
                  <a:cxn ang="0">
                    <a:pos x="T0" y="0"/>
                  </a:cxn>
                  <a:cxn ang="0">
                    <a:pos x="T1" y="0"/>
                  </a:cxn>
                  <a:cxn ang="0">
                    <a:pos x="T2" y="0"/>
                  </a:cxn>
                  <a:cxn ang="0">
                    <a:pos x="T3" y="0"/>
                  </a:cxn>
                </a:cxnLst>
                <a:rect l="0" t="0" r="r" b="b"/>
                <a:pathLst>
                  <a:path w="404">
                    <a:moveTo>
                      <a:pt x="0" y="0"/>
                    </a:moveTo>
                    <a:lnTo>
                      <a:pt x="128" y="0"/>
                    </a:lnTo>
                    <a:lnTo>
                      <a:pt x="266" y="0"/>
                    </a:lnTo>
                    <a:lnTo>
                      <a:pt x="404"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 name="Google Shape;2415;p45">
              <a:extLst>
                <a:ext uri="{FF2B5EF4-FFF2-40B4-BE49-F238E27FC236}">
                  <a16:creationId xmlns:a16="http://schemas.microsoft.com/office/drawing/2014/main" id="{A58CE57C-C7FD-A37E-C06B-BE1324C73CEE}"/>
                </a:ext>
              </a:extLst>
            </p:cNvPr>
            <p:cNvSpPr txBox="1">
              <a:spLocks/>
            </p:cNvSpPr>
            <p:nvPr/>
          </p:nvSpPr>
          <p:spPr>
            <a:xfrm>
              <a:off x="1413483" y="2016888"/>
              <a:ext cx="959674" cy="10859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2000"/>
                <a:buFont typeface="Jua"/>
                <a:buNone/>
                <a:defRPr sz="2200" b="1" i="0" u="none" strike="noStrike" cap="none">
                  <a:solidFill>
                    <a:schemeClr val="lt1"/>
                  </a:solidFill>
                  <a:latin typeface="Jua"/>
                  <a:ea typeface="Jua"/>
                  <a:cs typeface="Jua"/>
                  <a:sym typeface="Jua"/>
                </a:defRPr>
              </a:lvl1pPr>
              <a:lvl2pPr marL="914400" marR="0" lvl="1"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2pPr>
              <a:lvl3pPr marL="1371600" marR="0" lvl="2"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3pPr>
              <a:lvl4pPr marL="1828800" marR="0" lvl="3"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4pPr>
              <a:lvl5pPr marL="2286000" marR="0" lvl="4"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5pPr>
              <a:lvl6pPr marL="2743200" marR="0" lvl="5"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6pPr>
              <a:lvl7pPr marL="3200400" marR="0" lvl="6"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7pPr>
              <a:lvl8pPr marL="3657600" marR="0" lvl="7"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8pPr>
              <a:lvl9pPr marL="4114800" marR="0" lvl="8"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9pPr>
            </a:lstStyle>
            <a:p>
              <a:pPr marL="0" marR="0" lvl="0" indent="0" algn="ctr" defTabSz="914400" rtl="0" eaLnBrk="1" fontAlgn="auto" latinLnBrk="0" hangingPunct="1">
                <a:lnSpc>
                  <a:spcPct val="150000"/>
                </a:lnSpc>
                <a:spcBef>
                  <a:spcPts val="0"/>
                </a:spcBef>
                <a:spcAft>
                  <a:spcPts val="0"/>
                </a:spcAft>
                <a:buClr>
                  <a:srgbClr val="D17F7E"/>
                </a:buClr>
                <a:buSzPts val="2000"/>
                <a:buFont typeface="Jua"/>
                <a:buNone/>
                <a:tabLst/>
                <a:defRPr/>
              </a:pPr>
              <a:r>
                <a:rPr kumimoji="0" lang="zh-CN" altLang="en-US"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方块数量</a:t>
              </a:r>
              <a:r>
                <a:rPr kumimoji="0" lang="en-US" altLang="zh-CN"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(Pieces)</a:t>
              </a:r>
            </a:p>
          </p:txBody>
        </p:sp>
      </p:grpSp>
      <p:grpSp>
        <p:nvGrpSpPr>
          <p:cNvPr id="26" name="组合 25">
            <a:extLst>
              <a:ext uri="{FF2B5EF4-FFF2-40B4-BE49-F238E27FC236}">
                <a16:creationId xmlns:a16="http://schemas.microsoft.com/office/drawing/2014/main" id="{AF312DA0-AD5B-BCE7-32AF-A159C2447C3D}"/>
              </a:ext>
            </a:extLst>
          </p:cNvPr>
          <p:cNvGrpSpPr/>
          <p:nvPr/>
        </p:nvGrpSpPr>
        <p:grpSpPr>
          <a:xfrm>
            <a:off x="5929835" y="3991700"/>
            <a:ext cx="1090356" cy="1283926"/>
            <a:chOff x="1371974" y="1942909"/>
            <a:chExt cx="1090356" cy="1283926"/>
          </a:xfrm>
        </p:grpSpPr>
        <p:sp>
          <p:nvSpPr>
            <p:cNvPr id="27" name="Google Shape;354;p20">
              <a:extLst>
                <a:ext uri="{FF2B5EF4-FFF2-40B4-BE49-F238E27FC236}">
                  <a16:creationId xmlns:a16="http://schemas.microsoft.com/office/drawing/2014/main" id="{F46727BD-5523-553A-E7C5-B220A9605F63}"/>
                </a:ext>
              </a:extLst>
            </p:cNvPr>
            <p:cNvSpPr/>
            <p:nvPr/>
          </p:nvSpPr>
          <p:spPr>
            <a:xfrm>
              <a:off x="1414551" y="1975440"/>
              <a:ext cx="969944" cy="1200024"/>
            </a:xfrm>
            <a:prstGeom prst="roundRect">
              <a:avLst>
                <a:gd name="adj" fmla="val 12662"/>
              </a:avLst>
            </a:prstGeom>
            <a:solidFill>
              <a:schemeClr val="bg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8" name="Group 4">
              <a:extLst>
                <a:ext uri="{FF2B5EF4-FFF2-40B4-BE49-F238E27FC236}">
                  <a16:creationId xmlns:a16="http://schemas.microsoft.com/office/drawing/2014/main" id="{6B7D3BD7-4237-7A89-D420-66EEF6179358}"/>
                </a:ext>
              </a:extLst>
            </p:cNvPr>
            <p:cNvGrpSpPr>
              <a:grpSpLocks noChangeAspect="1"/>
            </p:cNvGrpSpPr>
            <p:nvPr/>
          </p:nvGrpSpPr>
          <p:grpSpPr bwMode="auto">
            <a:xfrm>
              <a:off x="1371974" y="1942909"/>
              <a:ext cx="1090356" cy="1283926"/>
              <a:chOff x="2368" y="428"/>
              <a:chExt cx="2946" cy="3469"/>
            </a:xfrm>
          </p:grpSpPr>
          <p:sp>
            <p:nvSpPr>
              <p:cNvPr id="30" name="Freeform 6">
                <a:extLst>
                  <a:ext uri="{FF2B5EF4-FFF2-40B4-BE49-F238E27FC236}">
                    <a16:creationId xmlns:a16="http://schemas.microsoft.com/office/drawing/2014/main" id="{9AA14FE7-5ACD-2B96-7F84-009FC5936520}"/>
                  </a:ext>
                </a:extLst>
              </p:cNvPr>
              <p:cNvSpPr>
                <a:spLocks/>
              </p:cNvSpPr>
              <p:nvPr/>
            </p:nvSpPr>
            <p:spPr bwMode="auto">
              <a:xfrm>
                <a:off x="2368" y="428"/>
                <a:ext cx="765" cy="1150"/>
              </a:xfrm>
              <a:custGeom>
                <a:avLst/>
                <a:gdLst>
                  <a:gd name="T0" fmla="*/ 0 w 322"/>
                  <a:gd name="T1" fmla="*/ 484 h 484"/>
                  <a:gd name="T2" fmla="*/ 0 w 322"/>
                  <a:gd name="T3" fmla="*/ 426 h 484"/>
                  <a:gd name="T4" fmla="*/ 0 w 322"/>
                  <a:gd name="T5" fmla="*/ 170 h 484"/>
                  <a:gd name="T6" fmla="*/ 170 w 322"/>
                  <a:gd name="T7" fmla="*/ 0 h 484"/>
                  <a:gd name="T8" fmla="*/ 322 w 322"/>
                  <a:gd name="T9" fmla="*/ 0 h 484"/>
                </a:gdLst>
                <a:ahLst/>
                <a:cxnLst>
                  <a:cxn ang="0">
                    <a:pos x="T0" y="T1"/>
                  </a:cxn>
                  <a:cxn ang="0">
                    <a:pos x="T2" y="T3"/>
                  </a:cxn>
                  <a:cxn ang="0">
                    <a:pos x="T4" y="T5"/>
                  </a:cxn>
                  <a:cxn ang="0">
                    <a:pos x="T6" y="T7"/>
                  </a:cxn>
                  <a:cxn ang="0">
                    <a:pos x="T8" y="T9"/>
                  </a:cxn>
                </a:cxnLst>
                <a:rect l="0" t="0" r="r" b="b"/>
                <a:pathLst>
                  <a:path w="322" h="484">
                    <a:moveTo>
                      <a:pt x="0" y="484"/>
                    </a:moveTo>
                    <a:cubicBezTo>
                      <a:pt x="0" y="426"/>
                      <a:pt x="0" y="426"/>
                      <a:pt x="0" y="426"/>
                    </a:cubicBezTo>
                    <a:cubicBezTo>
                      <a:pt x="0" y="170"/>
                      <a:pt x="0" y="170"/>
                      <a:pt x="0" y="170"/>
                    </a:cubicBezTo>
                    <a:cubicBezTo>
                      <a:pt x="0" y="76"/>
                      <a:pt x="76" y="0"/>
                      <a:pt x="170" y="0"/>
                    </a:cubicBezTo>
                    <a:cubicBezTo>
                      <a:pt x="322" y="0"/>
                      <a:pt x="322" y="0"/>
                      <a:pt x="322"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7">
                <a:extLst>
                  <a:ext uri="{FF2B5EF4-FFF2-40B4-BE49-F238E27FC236}">
                    <a16:creationId xmlns:a16="http://schemas.microsoft.com/office/drawing/2014/main" id="{32BB71FC-B49D-7013-134A-C089DE78E52E}"/>
                  </a:ext>
                </a:extLst>
              </p:cNvPr>
              <p:cNvSpPr>
                <a:spLocks/>
              </p:cNvSpPr>
              <p:nvPr/>
            </p:nvSpPr>
            <p:spPr bwMode="auto">
              <a:xfrm>
                <a:off x="2368" y="1856"/>
                <a:ext cx="0" cy="306"/>
              </a:xfrm>
              <a:custGeom>
                <a:avLst/>
                <a:gdLst>
                  <a:gd name="T0" fmla="*/ 306 h 306"/>
                  <a:gd name="T1" fmla="*/ 150 h 306"/>
                  <a:gd name="T2" fmla="*/ 69 h 306"/>
                  <a:gd name="T3" fmla="*/ 0 h 306"/>
                  <a:gd name="T4" fmla="*/ 306 h 306"/>
                </a:gdLst>
                <a:ahLst/>
                <a:cxnLst>
                  <a:cxn ang="0">
                    <a:pos x="0" y="T0"/>
                  </a:cxn>
                  <a:cxn ang="0">
                    <a:pos x="0" y="T1"/>
                  </a:cxn>
                  <a:cxn ang="0">
                    <a:pos x="0" y="T2"/>
                  </a:cxn>
                  <a:cxn ang="0">
                    <a:pos x="0" y="T3"/>
                  </a:cxn>
                  <a:cxn ang="0">
                    <a:pos x="0" y="T4"/>
                  </a:cxn>
                </a:cxnLst>
                <a:rect l="0" t="0" r="r" b="b"/>
                <a:pathLst>
                  <a:path h="306">
                    <a:moveTo>
                      <a:pt x="0" y="306"/>
                    </a:moveTo>
                    <a:lnTo>
                      <a:pt x="0" y="150"/>
                    </a:lnTo>
                    <a:lnTo>
                      <a:pt x="0" y="69"/>
                    </a:lnTo>
                    <a:lnTo>
                      <a:pt x="0" y="0"/>
                    </a:lnTo>
                    <a:lnTo>
                      <a:pt x="0" y="306"/>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8">
                <a:extLst>
                  <a:ext uri="{FF2B5EF4-FFF2-40B4-BE49-F238E27FC236}">
                    <a16:creationId xmlns:a16="http://schemas.microsoft.com/office/drawing/2014/main" id="{E0F377B8-7BF9-E761-2954-B8502A3028D4}"/>
                  </a:ext>
                </a:extLst>
              </p:cNvPr>
              <p:cNvSpPr>
                <a:spLocks/>
              </p:cNvSpPr>
              <p:nvPr/>
            </p:nvSpPr>
            <p:spPr bwMode="auto">
              <a:xfrm>
                <a:off x="2368" y="1856"/>
                <a:ext cx="0" cy="306"/>
              </a:xfrm>
              <a:custGeom>
                <a:avLst/>
                <a:gdLst>
                  <a:gd name="T0" fmla="*/ 306 h 306"/>
                  <a:gd name="T1" fmla="*/ 150 h 306"/>
                  <a:gd name="T2" fmla="*/ 69 h 306"/>
                  <a:gd name="T3" fmla="*/ 0 h 306"/>
                </a:gdLst>
                <a:ahLst/>
                <a:cxnLst>
                  <a:cxn ang="0">
                    <a:pos x="0" y="T0"/>
                  </a:cxn>
                  <a:cxn ang="0">
                    <a:pos x="0" y="T1"/>
                  </a:cxn>
                  <a:cxn ang="0">
                    <a:pos x="0" y="T2"/>
                  </a:cxn>
                  <a:cxn ang="0">
                    <a:pos x="0" y="T3"/>
                  </a:cxn>
                </a:cxnLst>
                <a:rect l="0" t="0" r="r" b="b"/>
                <a:pathLst>
                  <a:path h="306">
                    <a:moveTo>
                      <a:pt x="0" y="306"/>
                    </a:moveTo>
                    <a:lnTo>
                      <a:pt x="0" y="150"/>
                    </a:lnTo>
                    <a:lnTo>
                      <a:pt x="0" y="69"/>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
                <a:extLst>
                  <a:ext uri="{FF2B5EF4-FFF2-40B4-BE49-F238E27FC236}">
                    <a16:creationId xmlns:a16="http://schemas.microsoft.com/office/drawing/2014/main" id="{C157F3BE-CCE4-F762-94F1-1332FE943293}"/>
                  </a:ext>
                </a:extLst>
              </p:cNvPr>
              <p:cNvSpPr>
                <a:spLocks/>
              </p:cNvSpPr>
              <p:nvPr/>
            </p:nvSpPr>
            <p:spPr bwMode="auto">
              <a:xfrm>
                <a:off x="2368" y="2386"/>
                <a:ext cx="730" cy="1511"/>
              </a:xfrm>
              <a:custGeom>
                <a:avLst/>
                <a:gdLst>
                  <a:gd name="T0" fmla="*/ 307 w 307"/>
                  <a:gd name="T1" fmla="*/ 636 h 636"/>
                  <a:gd name="T2" fmla="*/ 170 w 307"/>
                  <a:gd name="T3" fmla="*/ 636 h 636"/>
                  <a:gd name="T4" fmla="*/ 0 w 307"/>
                  <a:gd name="T5" fmla="*/ 466 h 636"/>
                  <a:gd name="T6" fmla="*/ 0 w 307"/>
                  <a:gd name="T7" fmla="*/ 87 h 636"/>
                  <a:gd name="T8" fmla="*/ 0 w 307"/>
                  <a:gd name="T9" fmla="*/ 29 h 636"/>
                  <a:gd name="T10" fmla="*/ 0 w 307"/>
                  <a:gd name="T11" fmla="*/ 0 h 636"/>
                </a:gdLst>
                <a:ahLst/>
                <a:cxnLst>
                  <a:cxn ang="0">
                    <a:pos x="T0" y="T1"/>
                  </a:cxn>
                  <a:cxn ang="0">
                    <a:pos x="T2" y="T3"/>
                  </a:cxn>
                  <a:cxn ang="0">
                    <a:pos x="T4" y="T5"/>
                  </a:cxn>
                  <a:cxn ang="0">
                    <a:pos x="T6" y="T7"/>
                  </a:cxn>
                  <a:cxn ang="0">
                    <a:pos x="T8" y="T9"/>
                  </a:cxn>
                  <a:cxn ang="0">
                    <a:pos x="T10" y="T11"/>
                  </a:cxn>
                </a:cxnLst>
                <a:rect l="0" t="0" r="r" b="b"/>
                <a:pathLst>
                  <a:path w="307" h="636">
                    <a:moveTo>
                      <a:pt x="307" y="636"/>
                    </a:moveTo>
                    <a:cubicBezTo>
                      <a:pt x="170" y="636"/>
                      <a:pt x="170" y="636"/>
                      <a:pt x="170" y="636"/>
                    </a:cubicBezTo>
                    <a:cubicBezTo>
                      <a:pt x="76" y="636"/>
                      <a:pt x="0" y="560"/>
                      <a:pt x="0" y="466"/>
                    </a:cubicBezTo>
                    <a:cubicBezTo>
                      <a:pt x="0" y="87"/>
                      <a:pt x="0" y="87"/>
                      <a:pt x="0" y="87"/>
                    </a:cubicBezTo>
                    <a:cubicBezTo>
                      <a:pt x="0" y="29"/>
                      <a:pt x="0" y="29"/>
                      <a:pt x="0" y="29"/>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1">
                <a:extLst>
                  <a:ext uri="{FF2B5EF4-FFF2-40B4-BE49-F238E27FC236}">
                    <a16:creationId xmlns:a16="http://schemas.microsoft.com/office/drawing/2014/main" id="{6C6C2653-3E66-2E28-9455-2097B160A0C7}"/>
                  </a:ext>
                </a:extLst>
              </p:cNvPr>
              <p:cNvSpPr>
                <a:spLocks/>
              </p:cNvSpPr>
              <p:nvPr/>
            </p:nvSpPr>
            <p:spPr bwMode="auto">
              <a:xfrm>
                <a:off x="3316" y="3897"/>
                <a:ext cx="404" cy="0"/>
              </a:xfrm>
              <a:custGeom>
                <a:avLst/>
                <a:gdLst>
                  <a:gd name="T0" fmla="*/ 404 w 404"/>
                  <a:gd name="T1" fmla="*/ 221 w 404"/>
                  <a:gd name="T2" fmla="*/ 0 w 404"/>
                  <a:gd name="T3" fmla="*/ 404 w 404"/>
                </a:gdLst>
                <a:ahLst/>
                <a:cxnLst>
                  <a:cxn ang="0">
                    <a:pos x="T0" y="0"/>
                  </a:cxn>
                  <a:cxn ang="0">
                    <a:pos x="T1" y="0"/>
                  </a:cxn>
                  <a:cxn ang="0">
                    <a:pos x="T2" y="0"/>
                  </a:cxn>
                  <a:cxn ang="0">
                    <a:pos x="T3" y="0"/>
                  </a:cxn>
                </a:cxnLst>
                <a:rect l="0" t="0" r="r" b="b"/>
                <a:pathLst>
                  <a:path w="404">
                    <a:moveTo>
                      <a:pt x="404" y="0"/>
                    </a:moveTo>
                    <a:lnTo>
                      <a:pt x="221" y="0"/>
                    </a:lnTo>
                    <a:lnTo>
                      <a:pt x="0" y="0"/>
                    </a:lnTo>
                    <a:lnTo>
                      <a:pt x="404"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2">
                <a:extLst>
                  <a:ext uri="{FF2B5EF4-FFF2-40B4-BE49-F238E27FC236}">
                    <a16:creationId xmlns:a16="http://schemas.microsoft.com/office/drawing/2014/main" id="{CF49E846-2E02-E114-1DA3-556EDC8C7104}"/>
                  </a:ext>
                </a:extLst>
              </p:cNvPr>
              <p:cNvSpPr>
                <a:spLocks/>
              </p:cNvSpPr>
              <p:nvPr/>
            </p:nvSpPr>
            <p:spPr bwMode="auto">
              <a:xfrm>
                <a:off x="3316" y="3897"/>
                <a:ext cx="404" cy="0"/>
              </a:xfrm>
              <a:custGeom>
                <a:avLst/>
                <a:gdLst>
                  <a:gd name="T0" fmla="*/ 404 w 404"/>
                  <a:gd name="T1" fmla="*/ 221 w 404"/>
                  <a:gd name="T2" fmla="*/ 0 w 404"/>
                </a:gdLst>
                <a:ahLst/>
                <a:cxnLst>
                  <a:cxn ang="0">
                    <a:pos x="T0" y="0"/>
                  </a:cxn>
                  <a:cxn ang="0">
                    <a:pos x="T1" y="0"/>
                  </a:cxn>
                  <a:cxn ang="0">
                    <a:pos x="T2" y="0"/>
                  </a:cxn>
                </a:cxnLst>
                <a:rect l="0" t="0" r="r" b="b"/>
                <a:pathLst>
                  <a:path w="404">
                    <a:moveTo>
                      <a:pt x="404" y="0"/>
                    </a:moveTo>
                    <a:lnTo>
                      <a:pt x="22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3">
                <a:extLst>
                  <a:ext uri="{FF2B5EF4-FFF2-40B4-BE49-F238E27FC236}">
                    <a16:creationId xmlns:a16="http://schemas.microsoft.com/office/drawing/2014/main" id="{AB2ABE20-0188-140D-0024-233641AC650D}"/>
                  </a:ext>
                </a:extLst>
              </p:cNvPr>
              <p:cNvSpPr>
                <a:spLocks/>
              </p:cNvSpPr>
              <p:nvPr/>
            </p:nvSpPr>
            <p:spPr bwMode="auto">
              <a:xfrm>
                <a:off x="3962" y="3897"/>
                <a:ext cx="162" cy="0"/>
              </a:xfrm>
              <a:custGeom>
                <a:avLst/>
                <a:gdLst>
                  <a:gd name="T0" fmla="*/ 162 w 162"/>
                  <a:gd name="T1" fmla="*/ 81 w 162"/>
                  <a:gd name="T2" fmla="*/ 0 w 162"/>
                  <a:gd name="T3" fmla="*/ 162 w 162"/>
                </a:gdLst>
                <a:ahLst/>
                <a:cxnLst>
                  <a:cxn ang="0">
                    <a:pos x="T0" y="0"/>
                  </a:cxn>
                  <a:cxn ang="0">
                    <a:pos x="T1" y="0"/>
                  </a:cxn>
                  <a:cxn ang="0">
                    <a:pos x="T2" y="0"/>
                  </a:cxn>
                  <a:cxn ang="0">
                    <a:pos x="T3" y="0"/>
                  </a:cxn>
                </a:cxnLst>
                <a:rect l="0" t="0" r="r" b="b"/>
                <a:pathLst>
                  <a:path w="162">
                    <a:moveTo>
                      <a:pt x="162" y="0"/>
                    </a:moveTo>
                    <a:lnTo>
                      <a:pt x="81" y="0"/>
                    </a:lnTo>
                    <a:lnTo>
                      <a:pt x="0" y="0"/>
                    </a:lnTo>
                    <a:lnTo>
                      <a:pt x="162"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4">
                <a:extLst>
                  <a:ext uri="{FF2B5EF4-FFF2-40B4-BE49-F238E27FC236}">
                    <a16:creationId xmlns:a16="http://schemas.microsoft.com/office/drawing/2014/main" id="{6B872B13-97F2-3FB5-E8B9-1FCB12AA6F4B}"/>
                  </a:ext>
                </a:extLst>
              </p:cNvPr>
              <p:cNvSpPr>
                <a:spLocks/>
              </p:cNvSpPr>
              <p:nvPr/>
            </p:nvSpPr>
            <p:spPr bwMode="auto">
              <a:xfrm>
                <a:off x="3962" y="3897"/>
                <a:ext cx="162" cy="0"/>
              </a:xfrm>
              <a:custGeom>
                <a:avLst/>
                <a:gdLst>
                  <a:gd name="T0" fmla="*/ 162 w 162"/>
                  <a:gd name="T1" fmla="*/ 81 w 162"/>
                  <a:gd name="T2" fmla="*/ 0 w 162"/>
                </a:gdLst>
                <a:ahLst/>
                <a:cxnLst>
                  <a:cxn ang="0">
                    <a:pos x="T0" y="0"/>
                  </a:cxn>
                  <a:cxn ang="0">
                    <a:pos x="T1" y="0"/>
                  </a:cxn>
                  <a:cxn ang="0">
                    <a:pos x="T2" y="0"/>
                  </a:cxn>
                </a:cxnLst>
                <a:rect l="0" t="0" r="r" b="b"/>
                <a:pathLst>
                  <a:path w="162">
                    <a:moveTo>
                      <a:pt x="162" y="0"/>
                    </a:moveTo>
                    <a:lnTo>
                      <a:pt x="81"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6">
                <a:extLst>
                  <a:ext uri="{FF2B5EF4-FFF2-40B4-BE49-F238E27FC236}">
                    <a16:creationId xmlns:a16="http://schemas.microsoft.com/office/drawing/2014/main" id="{38CA4417-97A1-95C5-92F3-068463BB1206}"/>
                  </a:ext>
                </a:extLst>
              </p:cNvPr>
              <p:cNvSpPr>
                <a:spLocks/>
              </p:cNvSpPr>
              <p:nvPr/>
            </p:nvSpPr>
            <p:spPr bwMode="auto">
              <a:xfrm>
                <a:off x="4378" y="2604"/>
                <a:ext cx="936" cy="1293"/>
              </a:xfrm>
              <a:custGeom>
                <a:avLst/>
                <a:gdLst>
                  <a:gd name="T0" fmla="*/ 394 w 394"/>
                  <a:gd name="T1" fmla="*/ 0 h 544"/>
                  <a:gd name="T2" fmla="*/ 394 w 394"/>
                  <a:gd name="T3" fmla="*/ 44 h 544"/>
                  <a:gd name="T4" fmla="*/ 394 w 394"/>
                  <a:gd name="T5" fmla="*/ 73 h 544"/>
                  <a:gd name="T6" fmla="*/ 394 w 394"/>
                  <a:gd name="T7" fmla="*/ 141 h 544"/>
                  <a:gd name="T8" fmla="*/ 394 w 394"/>
                  <a:gd name="T9" fmla="*/ 374 h 544"/>
                  <a:gd name="T10" fmla="*/ 224 w 394"/>
                  <a:gd name="T11" fmla="*/ 544 h 544"/>
                  <a:gd name="T12" fmla="*/ 0 w 394"/>
                  <a:gd name="T13" fmla="*/ 544 h 544"/>
                </a:gdLst>
                <a:ahLst/>
                <a:cxnLst>
                  <a:cxn ang="0">
                    <a:pos x="T0" y="T1"/>
                  </a:cxn>
                  <a:cxn ang="0">
                    <a:pos x="T2" y="T3"/>
                  </a:cxn>
                  <a:cxn ang="0">
                    <a:pos x="T4" y="T5"/>
                  </a:cxn>
                  <a:cxn ang="0">
                    <a:pos x="T6" y="T7"/>
                  </a:cxn>
                  <a:cxn ang="0">
                    <a:pos x="T8" y="T9"/>
                  </a:cxn>
                  <a:cxn ang="0">
                    <a:pos x="T10" y="T11"/>
                  </a:cxn>
                  <a:cxn ang="0">
                    <a:pos x="T12" y="T13"/>
                  </a:cxn>
                </a:cxnLst>
                <a:rect l="0" t="0" r="r" b="b"/>
                <a:pathLst>
                  <a:path w="394" h="544">
                    <a:moveTo>
                      <a:pt x="394" y="0"/>
                    </a:moveTo>
                    <a:cubicBezTo>
                      <a:pt x="394" y="44"/>
                      <a:pt x="394" y="44"/>
                      <a:pt x="394" y="44"/>
                    </a:cubicBezTo>
                    <a:cubicBezTo>
                      <a:pt x="394" y="73"/>
                      <a:pt x="394" y="73"/>
                      <a:pt x="394" y="73"/>
                    </a:cubicBezTo>
                    <a:cubicBezTo>
                      <a:pt x="394" y="141"/>
                      <a:pt x="394" y="141"/>
                      <a:pt x="394" y="141"/>
                    </a:cubicBezTo>
                    <a:cubicBezTo>
                      <a:pt x="394" y="374"/>
                      <a:pt x="394" y="374"/>
                      <a:pt x="394" y="374"/>
                    </a:cubicBezTo>
                    <a:cubicBezTo>
                      <a:pt x="394" y="468"/>
                      <a:pt x="318" y="544"/>
                      <a:pt x="224" y="544"/>
                    </a:cubicBezTo>
                    <a:cubicBezTo>
                      <a:pt x="0" y="544"/>
                      <a:pt x="0" y="544"/>
                      <a:pt x="0" y="544"/>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
                <a:extLst>
                  <a:ext uri="{FF2B5EF4-FFF2-40B4-BE49-F238E27FC236}">
                    <a16:creationId xmlns:a16="http://schemas.microsoft.com/office/drawing/2014/main" id="{81AB3625-30A6-79C5-47F6-76713212BBA5}"/>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 name="T6" fmla="*/ 0 h 485"/>
                </a:gdLst>
                <a:ahLst/>
                <a:cxnLst>
                  <a:cxn ang="0">
                    <a:pos x="0" y="T0"/>
                  </a:cxn>
                  <a:cxn ang="0">
                    <a:pos x="0" y="T1"/>
                  </a:cxn>
                  <a:cxn ang="0">
                    <a:pos x="0" y="T2"/>
                  </a:cxn>
                  <a:cxn ang="0">
                    <a:pos x="0" y="T3"/>
                  </a:cxn>
                  <a:cxn ang="0">
                    <a:pos x="0" y="T4"/>
                  </a:cxn>
                  <a:cxn ang="0">
                    <a:pos x="0" y="T5"/>
                  </a:cxn>
                  <a:cxn ang="0">
                    <a:pos x="0" y="T6"/>
                  </a:cxn>
                </a:cxnLst>
                <a:rect l="0" t="0" r="r" b="b"/>
                <a:pathLst>
                  <a:path h="485">
                    <a:moveTo>
                      <a:pt x="0" y="0"/>
                    </a:moveTo>
                    <a:lnTo>
                      <a:pt x="0" y="93"/>
                    </a:lnTo>
                    <a:lnTo>
                      <a:pt x="0" y="195"/>
                    </a:lnTo>
                    <a:lnTo>
                      <a:pt x="0" y="276"/>
                    </a:lnTo>
                    <a:lnTo>
                      <a:pt x="0" y="425"/>
                    </a:lnTo>
                    <a:lnTo>
                      <a:pt x="0" y="485"/>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8">
                <a:extLst>
                  <a:ext uri="{FF2B5EF4-FFF2-40B4-BE49-F238E27FC236}">
                    <a16:creationId xmlns:a16="http://schemas.microsoft.com/office/drawing/2014/main" id="{07DECA46-D889-D8C7-319A-B845F5A5F588}"/>
                  </a:ext>
                </a:extLst>
              </p:cNvPr>
              <p:cNvSpPr>
                <a:spLocks/>
              </p:cNvSpPr>
              <p:nvPr/>
            </p:nvSpPr>
            <p:spPr bwMode="auto">
              <a:xfrm>
                <a:off x="5314" y="1844"/>
                <a:ext cx="0" cy="485"/>
              </a:xfrm>
              <a:custGeom>
                <a:avLst/>
                <a:gdLst>
                  <a:gd name="T0" fmla="*/ 0 h 485"/>
                  <a:gd name="T1" fmla="*/ 93 h 485"/>
                  <a:gd name="T2" fmla="*/ 195 h 485"/>
                  <a:gd name="T3" fmla="*/ 276 h 485"/>
                  <a:gd name="T4" fmla="*/ 425 h 485"/>
                  <a:gd name="T5" fmla="*/ 485 h 485"/>
                </a:gdLst>
                <a:ahLst/>
                <a:cxnLst>
                  <a:cxn ang="0">
                    <a:pos x="0" y="T0"/>
                  </a:cxn>
                  <a:cxn ang="0">
                    <a:pos x="0" y="T1"/>
                  </a:cxn>
                  <a:cxn ang="0">
                    <a:pos x="0" y="T2"/>
                  </a:cxn>
                  <a:cxn ang="0">
                    <a:pos x="0" y="T3"/>
                  </a:cxn>
                  <a:cxn ang="0">
                    <a:pos x="0" y="T4"/>
                  </a:cxn>
                  <a:cxn ang="0">
                    <a:pos x="0" y="T5"/>
                  </a:cxn>
                </a:cxnLst>
                <a:rect l="0" t="0" r="r" b="b"/>
                <a:pathLst>
                  <a:path h="485">
                    <a:moveTo>
                      <a:pt x="0" y="0"/>
                    </a:moveTo>
                    <a:lnTo>
                      <a:pt x="0" y="93"/>
                    </a:lnTo>
                    <a:lnTo>
                      <a:pt x="0" y="195"/>
                    </a:lnTo>
                    <a:lnTo>
                      <a:pt x="0" y="276"/>
                    </a:lnTo>
                    <a:lnTo>
                      <a:pt x="0" y="425"/>
                    </a:lnTo>
                    <a:lnTo>
                      <a:pt x="0" y="485"/>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
                <a:extLst>
                  <a:ext uri="{FF2B5EF4-FFF2-40B4-BE49-F238E27FC236}">
                    <a16:creationId xmlns:a16="http://schemas.microsoft.com/office/drawing/2014/main" id="{6B90E9BE-6E1C-2802-28DD-E07094330E88}"/>
                  </a:ext>
                </a:extLst>
              </p:cNvPr>
              <p:cNvSpPr>
                <a:spLocks/>
              </p:cNvSpPr>
              <p:nvPr/>
            </p:nvSpPr>
            <p:spPr bwMode="auto">
              <a:xfrm>
                <a:off x="4010" y="428"/>
                <a:ext cx="1304" cy="965"/>
              </a:xfrm>
              <a:custGeom>
                <a:avLst/>
                <a:gdLst>
                  <a:gd name="T0" fmla="*/ 0 w 549"/>
                  <a:gd name="T1" fmla="*/ 0 h 406"/>
                  <a:gd name="T2" fmla="*/ 43 w 549"/>
                  <a:gd name="T3" fmla="*/ 0 h 406"/>
                  <a:gd name="T4" fmla="*/ 379 w 549"/>
                  <a:gd name="T5" fmla="*/ 0 h 406"/>
                  <a:gd name="T6" fmla="*/ 549 w 549"/>
                  <a:gd name="T7" fmla="*/ 170 h 406"/>
                  <a:gd name="T8" fmla="*/ 549 w 549"/>
                  <a:gd name="T9" fmla="*/ 353 h 406"/>
                  <a:gd name="T10" fmla="*/ 549 w 549"/>
                  <a:gd name="T11" fmla="*/ 406 h 406"/>
                </a:gdLst>
                <a:ahLst/>
                <a:cxnLst>
                  <a:cxn ang="0">
                    <a:pos x="T0" y="T1"/>
                  </a:cxn>
                  <a:cxn ang="0">
                    <a:pos x="T2" y="T3"/>
                  </a:cxn>
                  <a:cxn ang="0">
                    <a:pos x="T4" y="T5"/>
                  </a:cxn>
                  <a:cxn ang="0">
                    <a:pos x="T6" y="T7"/>
                  </a:cxn>
                  <a:cxn ang="0">
                    <a:pos x="T8" y="T9"/>
                  </a:cxn>
                  <a:cxn ang="0">
                    <a:pos x="T10" y="T11"/>
                  </a:cxn>
                </a:cxnLst>
                <a:rect l="0" t="0" r="r" b="b"/>
                <a:pathLst>
                  <a:path w="549" h="406">
                    <a:moveTo>
                      <a:pt x="0" y="0"/>
                    </a:moveTo>
                    <a:cubicBezTo>
                      <a:pt x="43" y="0"/>
                      <a:pt x="43" y="0"/>
                      <a:pt x="43" y="0"/>
                    </a:cubicBezTo>
                    <a:cubicBezTo>
                      <a:pt x="379" y="0"/>
                      <a:pt x="379" y="0"/>
                      <a:pt x="379" y="0"/>
                    </a:cubicBezTo>
                    <a:cubicBezTo>
                      <a:pt x="473" y="0"/>
                      <a:pt x="549" y="76"/>
                      <a:pt x="549" y="170"/>
                    </a:cubicBezTo>
                    <a:cubicBezTo>
                      <a:pt x="549" y="353"/>
                      <a:pt x="549" y="353"/>
                      <a:pt x="549" y="353"/>
                    </a:cubicBezTo>
                    <a:cubicBezTo>
                      <a:pt x="549" y="406"/>
                      <a:pt x="549" y="406"/>
                      <a:pt x="549" y="406"/>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
                <a:extLst>
                  <a:ext uri="{FF2B5EF4-FFF2-40B4-BE49-F238E27FC236}">
                    <a16:creationId xmlns:a16="http://schemas.microsoft.com/office/drawing/2014/main" id="{FD18AF30-3403-77D1-85FA-DABE6E2289BB}"/>
                  </a:ext>
                </a:extLst>
              </p:cNvPr>
              <p:cNvSpPr>
                <a:spLocks/>
              </p:cNvSpPr>
              <p:nvPr/>
            </p:nvSpPr>
            <p:spPr bwMode="auto">
              <a:xfrm>
                <a:off x="3385" y="428"/>
                <a:ext cx="404" cy="0"/>
              </a:xfrm>
              <a:custGeom>
                <a:avLst/>
                <a:gdLst>
                  <a:gd name="T0" fmla="*/ 0 w 404"/>
                  <a:gd name="T1" fmla="*/ 128 w 404"/>
                  <a:gd name="T2" fmla="*/ 266 w 404"/>
                  <a:gd name="T3" fmla="*/ 404 w 404"/>
                  <a:gd name="T4" fmla="*/ 0 w 404"/>
                </a:gdLst>
                <a:ahLst/>
                <a:cxnLst>
                  <a:cxn ang="0">
                    <a:pos x="T0" y="0"/>
                  </a:cxn>
                  <a:cxn ang="0">
                    <a:pos x="T1" y="0"/>
                  </a:cxn>
                  <a:cxn ang="0">
                    <a:pos x="T2" y="0"/>
                  </a:cxn>
                  <a:cxn ang="0">
                    <a:pos x="T3" y="0"/>
                  </a:cxn>
                  <a:cxn ang="0">
                    <a:pos x="T4" y="0"/>
                  </a:cxn>
                </a:cxnLst>
                <a:rect l="0" t="0" r="r" b="b"/>
                <a:pathLst>
                  <a:path w="404">
                    <a:moveTo>
                      <a:pt x="0" y="0"/>
                    </a:moveTo>
                    <a:lnTo>
                      <a:pt x="128" y="0"/>
                    </a:lnTo>
                    <a:lnTo>
                      <a:pt x="266" y="0"/>
                    </a:lnTo>
                    <a:lnTo>
                      <a:pt x="404"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2">
                <a:extLst>
                  <a:ext uri="{FF2B5EF4-FFF2-40B4-BE49-F238E27FC236}">
                    <a16:creationId xmlns:a16="http://schemas.microsoft.com/office/drawing/2014/main" id="{0A1542A1-3DA2-2960-2B0C-4CA9EB42082B}"/>
                  </a:ext>
                </a:extLst>
              </p:cNvPr>
              <p:cNvSpPr>
                <a:spLocks/>
              </p:cNvSpPr>
              <p:nvPr/>
            </p:nvSpPr>
            <p:spPr bwMode="auto">
              <a:xfrm>
                <a:off x="3385" y="428"/>
                <a:ext cx="404" cy="0"/>
              </a:xfrm>
              <a:custGeom>
                <a:avLst/>
                <a:gdLst>
                  <a:gd name="T0" fmla="*/ 0 w 404"/>
                  <a:gd name="T1" fmla="*/ 128 w 404"/>
                  <a:gd name="T2" fmla="*/ 266 w 404"/>
                  <a:gd name="T3" fmla="*/ 404 w 404"/>
                </a:gdLst>
                <a:ahLst/>
                <a:cxnLst>
                  <a:cxn ang="0">
                    <a:pos x="T0" y="0"/>
                  </a:cxn>
                  <a:cxn ang="0">
                    <a:pos x="T1" y="0"/>
                  </a:cxn>
                  <a:cxn ang="0">
                    <a:pos x="T2" y="0"/>
                  </a:cxn>
                  <a:cxn ang="0">
                    <a:pos x="T3" y="0"/>
                  </a:cxn>
                </a:cxnLst>
                <a:rect l="0" t="0" r="r" b="b"/>
                <a:pathLst>
                  <a:path w="404">
                    <a:moveTo>
                      <a:pt x="0" y="0"/>
                    </a:moveTo>
                    <a:lnTo>
                      <a:pt x="128" y="0"/>
                    </a:lnTo>
                    <a:lnTo>
                      <a:pt x="266" y="0"/>
                    </a:lnTo>
                    <a:lnTo>
                      <a:pt x="404"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Google Shape;2415;p45">
              <a:extLst>
                <a:ext uri="{FF2B5EF4-FFF2-40B4-BE49-F238E27FC236}">
                  <a16:creationId xmlns:a16="http://schemas.microsoft.com/office/drawing/2014/main" id="{2C6E3A34-7A1E-23A7-0B92-D277ABFA1F75}"/>
                </a:ext>
              </a:extLst>
            </p:cNvPr>
            <p:cNvSpPr txBox="1">
              <a:spLocks/>
            </p:cNvSpPr>
            <p:nvPr/>
          </p:nvSpPr>
          <p:spPr>
            <a:xfrm>
              <a:off x="1413483" y="2016888"/>
              <a:ext cx="959674" cy="10859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2"/>
                </a:buClr>
                <a:buSzPts val="2000"/>
                <a:buFont typeface="Jua"/>
                <a:buNone/>
                <a:defRPr sz="2200" b="1" i="0" u="none" strike="noStrike" cap="none">
                  <a:solidFill>
                    <a:schemeClr val="lt1"/>
                  </a:solidFill>
                  <a:latin typeface="Jua"/>
                  <a:ea typeface="Jua"/>
                  <a:cs typeface="Jua"/>
                  <a:sym typeface="Jua"/>
                </a:defRPr>
              </a:lvl1pPr>
              <a:lvl2pPr marL="914400" marR="0" lvl="1"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2pPr>
              <a:lvl3pPr marL="1371600" marR="0" lvl="2"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3pPr>
              <a:lvl4pPr marL="1828800" marR="0" lvl="3"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4pPr>
              <a:lvl5pPr marL="2286000" marR="0" lvl="4"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5pPr>
              <a:lvl6pPr marL="2743200" marR="0" lvl="5"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6pPr>
              <a:lvl7pPr marL="3200400" marR="0" lvl="6"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7pPr>
              <a:lvl8pPr marL="3657600" marR="0" lvl="7"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8pPr>
              <a:lvl9pPr marL="4114800" marR="0" lvl="8" indent="-330200" algn="ctr" rtl="0">
                <a:lnSpc>
                  <a:spcPct val="100000"/>
                </a:lnSpc>
                <a:spcBef>
                  <a:spcPts val="0"/>
                </a:spcBef>
                <a:spcAft>
                  <a:spcPts val="0"/>
                </a:spcAft>
                <a:buClr>
                  <a:schemeClr val="accent2"/>
                </a:buClr>
                <a:buSzPts val="2000"/>
                <a:buFont typeface="Jua"/>
                <a:buNone/>
                <a:defRPr sz="2000" b="1" i="0" u="none" strike="noStrike" cap="none">
                  <a:solidFill>
                    <a:schemeClr val="accent2"/>
                  </a:solidFill>
                  <a:latin typeface="Jua"/>
                  <a:ea typeface="Jua"/>
                  <a:cs typeface="Jua"/>
                  <a:sym typeface="Jua"/>
                </a:defRPr>
              </a:lvl9pPr>
            </a:lstStyle>
            <a:p>
              <a:pPr marL="0" marR="0" lvl="0" indent="0" algn="ctr" defTabSz="914400" rtl="0" eaLnBrk="1" fontAlgn="auto" latinLnBrk="0" hangingPunct="1">
                <a:lnSpc>
                  <a:spcPct val="150000"/>
                </a:lnSpc>
                <a:spcBef>
                  <a:spcPts val="0"/>
                </a:spcBef>
                <a:spcAft>
                  <a:spcPts val="0"/>
                </a:spcAft>
                <a:buClr>
                  <a:srgbClr val="D17F7E"/>
                </a:buClr>
                <a:buSzPts val="2000"/>
                <a:buFont typeface="Jua"/>
                <a:buNone/>
                <a:tabLst/>
                <a:defRPr/>
              </a:pPr>
              <a:r>
                <a:rPr kumimoji="0" lang="zh-CN" altLang="en-US"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消除行数</a:t>
              </a:r>
            </a:p>
            <a:p>
              <a:pPr marL="0" marR="0" lvl="0" indent="0" algn="ctr" defTabSz="914400" rtl="0" eaLnBrk="1" fontAlgn="auto" latinLnBrk="0" hangingPunct="1">
                <a:lnSpc>
                  <a:spcPct val="150000"/>
                </a:lnSpc>
                <a:spcBef>
                  <a:spcPts val="0"/>
                </a:spcBef>
                <a:spcAft>
                  <a:spcPts val="0"/>
                </a:spcAft>
                <a:buClr>
                  <a:srgbClr val="D17F7E"/>
                </a:buClr>
                <a:buSzPts val="2000"/>
                <a:buFont typeface="Jua"/>
                <a:buNone/>
                <a:tabLst/>
                <a:defRPr/>
              </a:pPr>
              <a:r>
                <a:rPr kumimoji="0" lang="en-US" altLang="zh-CN" sz="16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Jua"/>
                </a:rPr>
                <a:t>(Lines)</a:t>
              </a:r>
            </a:p>
          </p:txBody>
        </p:sp>
      </p:grpSp>
    </p:spTree>
    <p:extLst>
      <p:ext uri="{BB962C8B-B14F-4D97-AF65-F5344CB8AC3E}">
        <p14:creationId xmlns:p14="http://schemas.microsoft.com/office/powerpoint/2010/main" val="1594261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242" name="Freeform 55">
            <a:extLst>
              <a:ext uri="{FF2B5EF4-FFF2-40B4-BE49-F238E27FC236}">
                <a16:creationId xmlns:a16="http://schemas.microsoft.com/office/drawing/2014/main" id="{2284D15B-2A74-49DE-BBD2-795B216A5BDF}"/>
              </a:ext>
            </a:extLst>
          </p:cNvPr>
          <p:cNvSpPr>
            <a:spLocks/>
          </p:cNvSpPr>
          <p:nvPr/>
        </p:nvSpPr>
        <p:spPr bwMode="auto">
          <a:xfrm>
            <a:off x="79945" y="3956734"/>
            <a:ext cx="1245371" cy="44994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3" name="Freeform 55">
            <a:extLst>
              <a:ext uri="{FF2B5EF4-FFF2-40B4-BE49-F238E27FC236}">
                <a16:creationId xmlns:a16="http://schemas.microsoft.com/office/drawing/2014/main" id="{73FF04D9-B30C-49C6-8BD4-A5F874FF374E}"/>
              </a:ext>
            </a:extLst>
          </p:cNvPr>
          <p:cNvSpPr>
            <a:spLocks/>
          </p:cNvSpPr>
          <p:nvPr/>
        </p:nvSpPr>
        <p:spPr bwMode="auto">
          <a:xfrm>
            <a:off x="5411535" y="4536949"/>
            <a:ext cx="1245371" cy="44994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4" name="椭圆 243">
            <a:extLst>
              <a:ext uri="{FF2B5EF4-FFF2-40B4-BE49-F238E27FC236}">
                <a16:creationId xmlns:a16="http://schemas.microsoft.com/office/drawing/2014/main" id="{B6FE4E87-62D0-43FA-A758-6DA1B4931575}"/>
              </a:ext>
            </a:extLst>
          </p:cNvPr>
          <p:cNvSpPr/>
          <p:nvPr/>
        </p:nvSpPr>
        <p:spPr>
          <a:xfrm>
            <a:off x="6503222" y="3473218"/>
            <a:ext cx="209848" cy="209848"/>
          </a:xfrm>
          <a:prstGeom prst="ellipse">
            <a:avLst/>
          </a:prstGeom>
          <a:noFill/>
          <a:ln w="635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245" name="组合 244">
            <a:extLst>
              <a:ext uri="{FF2B5EF4-FFF2-40B4-BE49-F238E27FC236}">
                <a16:creationId xmlns:a16="http://schemas.microsoft.com/office/drawing/2014/main" id="{F06EAE60-9F0C-4096-845B-210764701011}"/>
              </a:ext>
            </a:extLst>
          </p:cNvPr>
          <p:cNvGrpSpPr/>
          <p:nvPr/>
        </p:nvGrpSpPr>
        <p:grpSpPr>
          <a:xfrm>
            <a:off x="1520629" y="5694023"/>
            <a:ext cx="306006" cy="306005"/>
            <a:chOff x="9294012" y="336283"/>
            <a:chExt cx="1041097" cy="1041096"/>
          </a:xfrm>
        </p:grpSpPr>
        <p:cxnSp>
          <p:nvCxnSpPr>
            <p:cNvPr id="246" name="直接连接符 245">
              <a:extLst>
                <a:ext uri="{FF2B5EF4-FFF2-40B4-BE49-F238E27FC236}">
                  <a16:creationId xmlns:a16="http://schemas.microsoft.com/office/drawing/2014/main" id="{B773CADD-677E-469C-AC9D-8B49835707BD}"/>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47" name="直接连接符 246">
              <a:extLst>
                <a:ext uri="{FF2B5EF4-FFF2-40B4-BE49-F238E27FC236}">
                  <a16:creationId xmlns:a16="http://schemas.microsoft.com/office/drawing/2014/main" id="{8526D7F7-01C1-4F80-9E32-4E42517E5E5E}"/>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48" name="直接连接符 247">
              <a:extLst>
                <a:ext uri="{FF2B5EF4-FFF2-40B4-BE49-F238E27FC236}">
                  <a16:creationId xmlns:a16="http://schemas.microsoft.com/office/drawing/2014/main" id="{1E0F7A17-AAE7-40B2-924B-3609C90CEAC4}"/>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49" name="直接连接符 248">
              <a:extLst>
                <a:ext uri="{FF2B5EF4-FFF2-40B4-BE49-F238E27FC236}">
                  <a16:creationId xmlns:a16="http://schemas.microsoft.com/office/drawing/2014/main" id="{4C511E7B-2B15-461F-BFD6-35D767285C1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50" name="直接连接符 249">
              <a:extLst>
                <a:ext uri="{FF2B5EF4-FFF2-40B4-BE49-F238E27FC236}">
                  <a16:creationId xmlns:a16="http://schemas.microsoft.com/office/drawing/2014/main" id="{660C97CE-02FC-4331-8974-565A023EE536}"/>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51" name="直接连接符 250">
              <a:extLst>
                <a:ext uri="{FF2B5EF4-FFF2-40B4-BE49-F238E27FC236}">
                  <a16:creationId xmlns:a16="http://schemas.microsoft.com/office/drawing/2014/main" id="{73DD3452-FDD7-49CA-8447-E0BE86762A91}"/>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52" name="直接连接符 251">
              <a:extLst>
                <a:ext uri="{FF2B5EF4-FFF2-40B4-BE49-F238E27FC236}">
                  <a16:creationId xmlns:a16="http://schemas.microsoft.com/office/drawing/2014/main" id="{BF90C3F5-67B1-40D7-9C23-7AD2844674A0}"/>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53" name="直接连接符 252">
              <a:extLst>
                <a:ext uri="{FF2B5EF4-FFF2-40B4-BE49-F238E27FC236}">
                  <a16:creationId xmlns:a16="http://schemas.microsoft.com/office/drawing/2014/main" id="{EE007314-E241-42ED-82F1-4E3382C635F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254" name="组合 253">
            <a:extLst>
              <a:ext uri="{FF2B5EF4-FFF2-40B4-BE49-F238E27FC236}">
                <a16:creationId xmlns:a16="http://schemas.microsoft.com/office/drawing/2014/main" id="{F385CA2F-C816-4EAE-A337-CD15869B1EE0}"/>
              </a:ext>
            </a:extLst>
          </p:cNvPr>
          <p:cNvGrpSpPr/>
          <p:nvPr/>
        </p:nvGrpSpPr>
        <p:grpSpPr>
          <a:xfrm>
            <a:off x="5847966" y="2510734"/>
            <a:ext cx="178197" cy="178197"/>
            <a:chOff x="1051560" y="2151999"/>
            <a:chExt cx="251460" cy="251460"/>
          </a:xfrm>
        </p:grpSpPr>
        <p:cxnSp>
          <p:nvCxnSpPr>
            <p:cNvPr id="255" name="直接连接符 254">
              <a:extLst>
                <a:ext uri="{FF2B5EF4-FFF2-40B4-BE49-F238E27FC236}">
                  <a16:creationId xmlns:a16="http://schemas.microsoft.com/office/drawing/2014/main" id="{2ABDD860-AFBB-4206-8C0C-04EAB1459859}"/>
                </a:ext>
              </a:extLst>
            </p:cNvPr>
            <p:cNvCxnSpPr/>
            <p:nvPr/>
          </p:nvCxnSpPr>
          <p:spPr>
            <a:xfrm>
              <a:off x="1051560" y="2277729"/>
              <a:ext cx="251460" cy="0"/>
            </a:xfrm>
            <a:prstGeom prst="line">
              <a:avLst/>
            </a:prstGeom>
            <a:noFill/>
            <a:ln w="57150" cap="rnd" cmpd="sng" algn="ctr">
              <a:solidFill>
                <a:srgbClr val="F6E211"/>
              </a:solidFill>
              <a:prstDash val="solid"/>
              <a:miter lim="800000"/>
            </a:ln>
            <a:effectLst/>
          </p:spPr>
        </p:cxnSp>
        <p:cxnSp>
          <p:nvCxnSpPr>
            <p:cNvPr id="256" name="直接连接符 255">
              <a:extLst>
                <a:ext uri="{FF2B5EF4-FFF2-40B4-BE49-F238E27FC236}">
                  <a16:creationId xmlns:a16="http://schemas.microsoft.com/office/drawing/2014/main" id="{EC63B36B-D6A5-45AC-82B9-365FD16B66C7}"/>
                </a:ext>
              </a:extLst>
            </p:cNvPr>
            <p:cNvCxnSpPr>
              <a:cxnSpLocks/>
            </p:cNvCxnSpPr>
            <p:nvPr/>
          </p:nvCxnSpPr>
          <p:spPr>
            <a:xfrm rot="5400000">
              <a:off x="1051560" y="2277729"/>
              <a:ext cx="251460" cy="0"/>
            </a:xfrm>
            <a:prstGeom prst="line">
              <a:avLst/>
            </a:prstGeom>
            <a:noFill/>
            <a:ln w="57150" cap="rnd" cmpd="sng" algn="ctr">
              <a:solidFill>
                <a:srgbClr val="F6E211"/>
              </a:solidFill>
              <a:prstDash val="solid"/>
              <a:miter lim="800000"/>
            </a:ln>
            <a:effectLst/>
          </p:spPr>
        </p:cxnSp>
      </p:grpSp>
      <p:grpSp>
        <p:nvGrpSpPr>
          <p:cNvPr id="257" name="组合 256">
            <a:extLst>
              <a:ext uri="{FF2B5EF4-FFF2-40B4-BE49-F238E27FC236}">
                <a16:creationId xmlns:a16="http://schemas.microsoft.com/office/drawing/2014/main" id="{BC5B8444-83A4-4A96-8962-46D1436CBC25}"/>
              </a:ext>
            </a:extLst>
          </p:cNvPr>
          <p:cNvGrpSpPr/>
          <p:nvPr/>
        </p:nvGrpSpPr>
        <p:grpSpPr>
          <a:xfrm>
            <a:off x="2754260" y="938541"/>
            <a:ext cx="179824" cy="179824"/>
            <a:chOff x="1346975" y="1802834"/>
            <a:chExt cx="251460" cy="251460"/>
          </a:xfrm>
        </p:grpSpPr>
        <p:cxnSp>
          <p:nvCxnSpPr>
            <p:cNvPr id="258" name="直接连接符 257">
              <a:extLst>
                <a:ext uri="{FF2B5EF4-FFF2-40B4-BE49-F238E27FC236}">
                  <a16:creationId xmlns:a16="http://schemas.microsoft.com/office/drawing/2014/main" id="{796F2DB4-06E4-4ABF-9BB3-4F42853D76A5}"/>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59" name="直接连接符 258">
              <a:extLst>
                <a:ext uri="{FF2B5EF4-FFF2-40B4-BE49-F238E27FC236}">
                  <a16:creationId xmlns:a16="http://schemas.microsoft.com/office/drawing/2014/main" id="{628D30E7-2117-4973-92E0-3BD18544B2C3}"/>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60" name="组合 259">
            <a:extLst>
              <a:ext uri="{FF2B5EF4-FFF2-40B4-BE49-F238E27FC236}">
                <a16:creationId xmlns:a16="http://schemas.microsoft.com/office/drawing/2014/main" id="{E8CCF81E-E633-48ED-B3DC-11D3BF5BDFE3}"/>
              </a:ext>
            </a:extLst>
          </p:cNvPr>
          <p:cNvGrpSpPr/>
          <p:nvPr/>
        </p:nvGrpSpPr>
        <p:grpSpPr>
          <a:xfrm>
            <a:off x="6664556" y="4056115"/>
            <a:ext cx="305880" cy="305879"/>
            <a:chOff x="9294012" y="336283"/>
            <a:chExt cx="1041097" cy="1041096"/>
          </a:xfrm>
        </p:grpSpPr>
        <p:cxnSp>
          <p:nvCxnSpPr>
            <p:cNvPr id="261" name="直接连接符 260">
              <a:extLst>
                <a:ext uri="{FF2B5EF4-FFF2-40B4-BE49-F238E27FC236}">
                  <a16:creationId xmlns:a16="http://schemas.microsoft.com/office/drawing/2014/main" id="{2B0BE876-40E3-469F-8AE7-5B0993AFABE7}"/>
                </a:ext>
              </a:extLst>
            </p:cNvPr>
            <p:cNvCxnSpPr>
              <a:cxnSpLocks/>
            </p:cNvCxnSpPr>
            <p:nvPr/>
          </p:nvCxnSpPr>
          <p:spPr>
            <a:xfrm rot="-5400000">
              <a:off x="9400139" y="750704"/>
              <a:ext cx="0" cy="212254"/>
            </a:xfrm>
            <a:prstGeom prst="line">
              <a:avLst/>
            </a:prstGeom>
            <a:noFill/>
            <a:ln w="44450" cap="rnd" cmpd="sng" algn="ctr">
              <a:solidFill>
                <a:srgbClr val="F6E211"/>
              </a:solidFill>
              <a:prstDash val="solid"/>
              <a:miter lim="800000"/>
            </a:ln>
            <a:effectLst/>
          </p:spPr>
        </p:cxnSp>
        <p:cxnSp>
          <p:nvCxnSpPr>
            <p:cNvPr id="262" name="直接连接符 261">
              <a:extLst>
                <a:ext uri="{FF2B5EF4-FFF2-40B4-BE49-F238E27FC236}">
                  <a16:creationId xmlns:a16="http://schemas.microsoft.com/office/drawing/2014/main" id="{68BA9E2E-5434-4949-9A4E-077937D5FFA8}"/>
                </a:ext>
              </a:extLst>
            </p:cNvPr>
            <p:cNvCxnSpPr>
              <a:cxnSpLocks/>
            </p:cNvCxnSpPr>
            <p:nvPr/>
          </p:nvCxnSpPr>
          <p:spPr>
            <a:xfrm rot="-2700000">
              <a:off x="9521520" y="457664"/>
              <a:ext cx="0" cy="212254"/>
            </a:xfrm>
            <a:prstGeom prst="line">
              <a:avLst/>
            </a:prstGeom>
            <a:noFill/>
            <a:ln w="44450" cap="rnd" cmpd="sng" algn="ctr">
              <a:solidFill>
                <a:srgbClr val="F6E211"/>
              </a:solidFill>
              <a:prstDash val="solid"/>
              <a:miter lim="800000"/>
            </a:ln>
            <a:effectLst/>
          </p:spPr>
        </p:cxnSp>
        <p:cxnSp>
          <p:nvCxnSpPr>
            <p:cNvPr id="263" name="直接连接符 262">
              <a:extLst>
                <a:ext uri="{FF2B5EF4-FFF2-40B4-BE49-F238E27FC236}">
                  <a16:creationId xmlns:a16="http://schemas.microsoft.com/office/drawing/2014/main" id="{C35FA8CC-3584-46EE-A389-84E7FAD72145}"/>
                </a:ext>
              </a:extLst>
            </p:cNvPr>
            <p:cNvCxnSpPr>
              <a:cxnSpLocks/>
            </p:cNvCxnSpPr>
            <p:nvPr/>
          </p:nvCxnSpPr>
          <p:spPr>
            <a:xfrm>
              <a:off x="9814561" y="336283"/>
              <a:ext cx="0" cy="212254"/>
            </a:xfrm>
            <a:prstGeom prst="line">
              <a:avLst/>
            </a:prstGeom>
            <a:noFill/>
            <a:ln w="44450" cap="rnd" cmpd="sng" algn="ctr">
              <a:solidFill>
                <a:srgbClr val="F6E211"/>
              </a:solidFill>
              <a:prstDash val="solid"/>
              <a:miter lim="800000"/>
            </a:ln>
            <a:effectLst/>
          </p:spPr>
        </p:cxnSp>
        <p:cxnSp>
          <p:nvCxnSpPr>
            <p:cNvPr id="264" name="直接连接符 263">
              <a:extLst>
                <a:ext uri="{FF2B5EF4-FFF2-40B4-BE49-F238E27FC236}">
                  <a16:creationId xmlns:a16="http://schemas.microsoft.com/office/drawing/2014/main" id="{56F00D58-9965-4700-B9D4-8FC833CDDE3C}"/>
                </a:ext>
              </a:extLst>
            </p:cNvPr>
            <p:cNvCxnSpPr>
              <a:cxnSpLocks/>
            </p:cNvCxnSpPr>
            <p:nvPr/>
          </p:nvCxnSpPr>
          <p:spPr>
            <a:xfrm rot="2700000">
              <a:off x="10107601" y="457664"/>
              <a:ext cx="0" cy="212254"/>
            </a:xfrm>
            <a:prstGeom prst="line">
              <a:avLst/>
            </a:prstGeom>
            <a:noFill/>
            <a:ln w="44450" cap="rnd" cmpd="sng" algn="ctr">
              <a:solidFill>
                <a:srgbClr val="F6E211"/>
              </a:solidFill>
              <a:prstDash val="solid"/>
              <a:miter lim="800000"/>
            </a:ln>
            <a:effectLst/>
          </p:spPr>
        </p:cxnSp>
        <p:cxnSp>
          <p:nvCxnSpPr>
            <p:cNvPr id="265" name="直接连接符 264">
              <a:extLst>
                <a:ext uri="{FF2B5EF4-FFF2-40B4-BE49-F238E27FC236}">
                  <a16:creationId xmlns:a16="http://schemas.microsoft.com/office/drawing/2014/main" id="{29297575-68FC-466D-83E1-6EB8ACB007FE}"/>
                </a:ext>
              </a:extLst>
            </p:cNvPr>
            <p:cNvCxnSpPr>
              <a:cxnSpLocks/>
            </p:cNvCxnSpPr>
            <p:nvPr/>
          </p:nvCxnSpPr>
          <p:spPr>
            <a:xfrm rot="5400000">
              <a:off x="10228982" y="750704"/>
              <a:ext cx="0" cy="212254"/>
            </a:xfrm>
            <a:prstGeom prst="line">
              <a:avLst/>
            </a:prstGeom>
            <a:noFill/>
            <a:ln w="44450" cap="rnd" cmpd="sng" algn="ctr">
              <a:solidFill>
                <a:srgbClr val="F6E211"/>
              </a:solidFill>
              <a:prstDash val="solid"/>
              <a:miter lim="800000"/>
            </a:ln>
            <a:effectLst/>
          </p:spPr>
        </p:cxnSp>
        <p:cxnSp>
          <p:nvCxnSpPr>
            <p:cNvPr id="266" name="直接连接符 265">
              <a:extLst>
                <a:ext uri="{FF2B5EF4-FFF2-40B4-BE49-F238E27FC236}">
                  <a16:creationId xmlns:a16="http://schemas.microsoft.com/office/drawing/2014/main" id="{CEC01A05-334E-4B43-9267-DF82CA656B78}"/>
                </a:ext>
              </a:extLst>
            </p:cNvPr>
            <p:cNvCxnSpPr>
              <a:cxnSpLocks/>
            </p:cNvCxnSpPr>
            <p:nvPr/>
          </p:nvCxnSpPr>
          <p:spPr>
            <a:xfrm rot="8100000">
              <a:off x="10107601" y="1043744"/>
              <a:ext cx="0" cy="212254"/>
            </a:xfrm>
            <a:prstGeom prst="line">
              <a:avLst/>
            </a:prstGeom>
            <a:noFill/>
            <a:ln w="44450" cap="rnd" cmpd="sng" algn="ctr">
              <a:solidFill>
                <a:srgbClr val="F6E211"/>
              </a:solidFill>
              <a:prstDash val="solid"/>
              <a:miter lim="800000"/>
            </a:ln>
            <a:effectLst/>
          </p:spPr>
        </p:cxnSp>
        <p:cxnSp>
          <p:nvCxnSpPr>
            <p:cNvPr id="267" name="直接连接符 266">
              <a:extLst>
                <a:ext uri="{FF2B5EF4-FFF2-40B4-BE49-F238E27FC236}">
                  <a16:creationId xmlns:a16="http://schemas.microsoft.com/office/drawing/2014/main" id="{5BD46206-95B3-42D7-94F1-CFBE46646E1A}"/>
                </a:ext>
              </a:extLst>
            </p:cNvPr>
            <p:cNvCxnSpPr>
              <a:cxnSpLocks/>
            </p:cNvCxnSpPr>
            <p:nvPr/>
          </p:nvCxnSpPr>
          <p:spPr>
            <a:xfrm rot="10800000">
              <a:off x="9814561" y="1165125"/>
              <a:ext cx="0" cy="212254"/>
            </a:xfrm>
            <a:prstGeom prst="line">
              <a:avLst/>
            </a:prstGeom>
            <a:noFill/>
            <a:ln w="44450" cap="rnd" cmpd="sng" algn="ctr">
              <a:solidFill>
                <a:srgbClr val="F6E211"/>
              </a:solidFill>
              <a:prstDash val="solid"/>
              <a:miter lim="800000"/>
            </a:ln>
            <a:effectLst/>
          </p:spPr>
        </p:cxnSp>
        <p:cxnSp>
          <p:nvCxnSpPr>
            <p:cNvPr id="268" name="直接连接符 267">
              <a:extLst>
                <a:ext uri="{FF2B5EF4-FFF2-40B4-BE49-F238E27FC236}">
                  <a16:creationId xmlns:a16="http://schemas.microsoft.com/office/drawing/2014/main" id="{F2603A0C-8AE4-4E2B-9313-D186005032CD}"/>
                </a:ext>
              </a:extLst>
            </p:cNvPr>
            <p:cNvCxnSpPr>
              <a:cxnSpLocks/>
            </p:cNvCxnSpPr>
            <p:nvPr/>
          </p:nvCxnSpPr>
          <p:spPr>
            <a:xfrm rot="13500000">
              <a:off x="9521520" y="1043744"/>
              <a:ext cx="0" cy="212254"/>
            </a:xfrm>
            <a:prstGeom prst="line">
              <a:avLst/>
            </a:prstGeom>
            <a:noFill/>
            <a:ln w="44450" cap="rnd" cmpd="sng" algn="ctr">
              <a:solidFill>
                <a:srgbClr val="F6E211"/>
              </a:solidFill>
              <a:prstDash val="solid"/>
              <a:miter lim="800000"/>
            </a:ln>
            <a:effectLst/>
          </p:spPr>
        </p:cxnSp>
      </p:grpSp>
      <p:grpSp>
        <p:nvGrpSpPr>
          <p:cNvPr id="269" name="组合 268">
            <a:extLst>
              <a:ext uri="{FF2B5EF4-FFF2-40B4-BE49-F238E27FC236}">
                <a16:creationId xmlns:a16="http://schemas.microsoft.com/office/drawing/2014/main" id="{DCD562E8-1E78-4A09-9793-8DF70C0D2431}"/>
              </a:ext>
            </a:extLst>
          </p:cNvPr>
          <p:cNvGrpSpPr/>
          <p:nvPr/>
        </p:nvGrpSpPr>
        <p:grpSpPr>
          <a:xfrm>
            <a:off x="5125626" y="5930561"/>
            <a:ext cx="220925" cy="220925"/>
            <a:chOff x="1346975" y="1802834"/>
            <a:chExt cx="251460" cy="251460"/>
          </a:xfrm>
        </p:grpSpPr>
        <p:cxnSp>
          <p:nvCxnSpPr>
            <p:cNvPr id="270" name="直接连接符 269">
              <a:extLst>
                <a:ext uri="{FF2B5EF4-FFF2-40B4-BE49-F238E27FC236}">
                  <a16:creationId xmlns:a16="http://schemas.microsoft.com/office/drawing/2014/main" id="{54CEFD0C-6BD2-4552-93B9-A0EE397E5105}"/>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71" name="直接连接符 270">
              <a:extLst>
                <a:ext uri="{FF2B5EF4-FFF2-40B4-BE49-F238E27FC236}">
                  <a16:creationId xmlns:a16="http://schemas.microsoft.com/office/drawing/2014/main" id="{267832EA-1DAD-4058-B849-AFA55C6DF50A}"/>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72" name="组合 271">
            <a:extLst>
              <a:ext uri="{FF2B5EF4-FFF2-40B4-BE49-F238E27FC236}">
                <a16:creationId xmlns:a16="http://schemas.microsoft.com/office/drawing/2014/main" id="{64E53F46-F563-47F8-AB82-17809F97ED38}"/>
              </a:ext>
            </a:extLst>
          </p:cNvPr>
          <p:cNvGrpSpPr/>
          <p:nvPr/>
        </p:nvGrpSpPr>
        <p:grpSpPr>
          <a:xfrm>
            <a:off x="1053613" y="847571"/>
            <a:ext cx="278187" cy="278186"/>
            <a:chOff x="9294012" y="336283"/>
            <a:chExt cx="1041097" cy="1041096"/>
          </a:xfrm>
        </p:grpSpPr>
        <p:cxnSp>
          <p:nvCxnSpPr>
            <p:cNvPr id="273" name="直接连接符 272">
              <a:extLst>
                <a:ext uri="{FF2B5EF4-FFF2-40B4-BE49-F238E27FC236}">
                  <a16:creationId xmlns:a16="http://schemas.microsoft.com/office/drawing/2014/main" id="{FC74ACEC-67F5-4CB6-BE57-28F6FA72E772}"/>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74" name="直接连接符 273">
              <a:extLst>
                <a:ext uri="{FF2B5EF4-FFF2-40B4-BE49-F238E27FC236}">
                  <a16:creationId xmlns:a16="http://schemas.microsoft.com/office/drawing/2014/main" id="{C19A8329-9DD9-475F-9281-9BFBB64523F3}"/>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75" name="直接连接符 274">
              <a:extLst>
                <a:ext uri="{FF2B5EF4-FFF2-40B4-BE49-F238E27FC236}">
                  <a16:creationId xmlns:a16="http://schemas.microsoft.com/office/drawing/2014/main" id="{183754A1-9FBC-4D0D-A562-B68D8EF867F3}"/>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76" name="直接连接符 275">
              <a:extLst>
                <a:ext uri="{FF2B5EF4-FFF2-40B4-BE49-F238E27FC236}">
                  <a16:creationId xmlns:a16="http://schemas.microsoft.com/office/drawing/2014/main" id="{AE6B3062-B865-4B0D-B35B-8ECC114642CA}"/>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77" name="直接连接符 276">
              <a:extLst>
                <a:ext uri="{FF2B5EF4-FFF2-40B4-BE49-F238E27FC236}">
                  <a16:creationId xmlns:a16="http://schemas.microsoft.com/office/drawing/2014/main" id="{DD7B02E5-1F97-402D-AD43-C68AD226E46F}"/>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78" name="直接连接符 277">
              <a:extLst>
                <a:ext uri="{FF2B5EF4-FFF2-40B4-BE49-F238E27FC236}">
                  <a16:creationId xmlns:a16="http://schemas.microsoft.com/office/drawing/2014/main" id="{C9F7141F-1438-4E26-946A-EFFA6A538359}"/>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79" name="直接连接符 278">
              <a:extLst>
                <a:ext uri="{FF2B5EF4-FFF2-40B4-BE49-F238E27FC236}">
                  <a16:creationId xmlns:a16="http://schemas.microsoft.com/office/drawing/2014/main" id="{BC85E378-D157-4A86-9799-A8141FD2F5E7}"/>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80" name="直接连接符 279">
              <a:extLst>
                <a:ext uri="{FF2B5EF4-FFF2-40B4-BE49-F238E27FC236}">
                  <a16:creationId xmlns:a16="http://schemas.microsoft.com/office/drawing/2014/main" id="{DE111FFB-CB3D-4BD9-B220-2CFB1C1D1812}"/>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281" name="椭圆 280">
            <a:extLst>
              <a:ext uri="{FF2B5EF4-FFF2-40B4-BE49-F238E27FC236}">
                <a16:creationId xmlns:a16="http://schemas.microsoft.com/office/drawing/2014/main" id="{E191B4AB-F95C-429C-BBEF-19786DA659F4}"/>
              </a:ext>
            </a:extLst>
          </p:cNvPr>
          <p:cNvSpPr/>
          <p:nvPr/>
        </p:nvSpPr>
        <p:spPr>
          <a:xfrm>
            <a:off x="4920029" y="1016530"/>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282" name="组合 281">
            <a:extLst>
              <a:ext uri="{FF2B5EF4-FFF2-40B4-BE49-F238E27FC236}">
                <a16:creationId xmlns:a16="http://schemas.microsoft.com/office/drawing/2014/main" id="{D0407B5F-DF56-440A-9F38-D11A6793D1B5}"/>
              </a:ext>
            </a:extLst>
          </p:cNvPr>
          <p:cNvGrpSpPr/>
          <p:nvPr/>
        </p:nvGrpSpPr>
        <p:grpSpPr>
          <a:xfrm rot="18900000">
            <a:off x="6090299" y="6076466"/>
            <a:ext cx="186920" cy="186920"/>
            <a:chOff x="1346975" y="1802834"/>
            <a:chExt cx="251460" cy="251460"/>
          </a:xfrm>
        </p:grpSpPr>
        <p:cxnSp>
          <p:nvCxnSpPr>
            <p:cNvPr id="283" name="直接连接符 282">
              <a:extLst>
                <a:ext uri="{FF2B5EF4-FFF2-40B4-BE49-F238E27FC236}">
                  <a16:creationId xmlns:a16="http://schemas.microsoft.com/office/drawing/2014/main" id="{9F05A592-DF9B-4718-AE3F-87945AEB667D}"/>
                </a:ext>
              </a:extLst>
            </p:cNvPr>
            <p:cNvCxnSpPr/>
            <p:nvPr/>
          </p:nvCxnSpPr>
          <p:spPr>
            <a:xfrm>
              <a:off x="1346975" y="1928564"/>
              <a:ext cx="251460" cy="0"/>
            </a:xfrm>
            <a:prstGeom prst="line">
              <a:avLst/>
            </a:prstGeom>
            <a:noFill/>
            <a:ln w="57150" cap="rnd" cmpd="sng" algn="ctr">
              <a:solidFill>
                <a:srgbClr val="F6E211"/>
              </a:solidFill>
              <a:prstDash val="solid"/>
              <a:miter lim="800000"/>
            </a:ln>
            <a:effectLst/>
          </p:spPr>
        </p:cxnSp>
        <p:cxnSp>
          <p:nvCxnSpPr>
            <p:cNvPr id="284" name="直接连接符 283">
              <a:extLst>
                <a:ext uri="{FF2B5EF4-FFF2-40B4-BE49-F238E27FC236}">
                  <a16:creationId xmlns:a16="http://schemas.microsoft.com/office/drawing/2014/main" id="{CB43D785-6217-4F57-8900-4629BE4C0300}"/>
                </a:ext>
              </a:extLst>
            </p:cNvPr>
            <p:cNvCxnSpPr>
              <a:cxnSpLocks/>
            </p:cNvCxnSpPr>
            <p:nvPr/>
          </p:nvCxnSpPr>
          <p:spPr>
            <a:xfrm rot="5400000">
              <a:off x="1346975" y="1928564"/>
              <a:ext cx="251460" cy="0"/>
            </a:xfrm>
            <a:prstGeom prst="line">
              <a:avLst/>
            </a:prstGeom>
            <a:noFill/>
            <a:ln w="57150" cap="rnd" cmpd="sng" algn="ctr">
              <a:solidFill>
                <a:srgbClr val="F6E211"/>
              </a:solidFill>
              <a:prstDash val="solid"/>
              <a:miter lim="800000"/>
            </a:ln>
            <a:effectLst/>
          </p:spPr>
        </p:cxnSp>
      </p:grpSp>
      <p:grpSp>
        <p:nvGrpSpPr>
          <p:cNvPr id="285" name="组合 284">
            <a:extLst>
              <a:ext uri="{FF2B5EF4-FFF2-40B4-BE49-F238E27FC236}">
                <a16:creationId xmlns:a16="http://schemas.microsoft.com/office/drawing/2014/main" id="{38E80652-FD57-4B62-A208-782D4E23218A}"/>
              </a:ext>
            </a:extLst>
          </p:cNvPr>
          <p:cNvGrpSpPr/>
          <p:nvPr/>
        </p:nvGrpSpPr>
        <p:grpSpPr>
          <a:xfrm rot="18900000">
            <a:off x="6291519" y="1130157"/>
            <a:ext cx="166705" cy="166705"/>
            <a:chOff x="1346975" y="1802834"/>
            <a:chExt cx="251460" cy="251460"/>
          </a:xfrm>
        </p:grpSpPr>
        <p:cxnSp>
          <p:nvCxnSpPr>
            <p:cNvPr id="286" name="直接连接符 285">
              <a:extLst>
                <a:ext uri="{FF2B5EF4-FFF2-40B4-BE49-F238E27FC236}">
                  <a16:creationId xmlns:a16="http://schemas.microsoft.com/office/drawing/2014/main" id="{215A688C-D37D-4FDD-8E43-30CD54B5C068}"/>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87" name="直接连接符 286">
              <a:extLst>
                <a:ext uri="{FF2B5EF4-FFF2-40B4-BE49-F238E27FC236}">
                  <a16:creationId xmlns:a16="http://schemas.microsoft.com/office/drawing/2014/main" id="{09D66E8A-5EAE-427B-89B7-8593C2E60DE5}"/>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88" name="组合 287">
            <a:extLst>
              <a:ext uri="{FF2B5EF4-FFF2-40B4-BE49-F238E27FC236}">
                <a16:creationId xmlns:a16="http://schemas.microsoft.com/office/drawing/2014/main" id="{7F3E9743-A976-43BE-BE5A-BCD25D741B6A}"/>
              </a:ext>
            </a:extLst>
          </p:cNvPr>
          <p:cNvGrpSpPr/>
          <p:nvPr/>
        </p:nvGrpSpPr>
        <p:grpSpPr>
          <a:xfrm>
            <a:off x="3969603" y="5931508"/>
            <a:ext cx="336090" cy="336089"/>
            <a:chOff x="9294012" y="336283"/>
            <a:chExt cx="1041097" cy="1041096"/>
          </a:xfrm>
        </p:grpSpPr>
        <p:cxnSp>
          <p:nvCxnSpPr>
            <p:cNvPr id="289" name="直接连接符 288">
              <a:extLst>
                <a:ext uri="{FF2B5EF4-FFF2-40B4-BE49-F238E27FC236}">
                  <a16:creationId xmlns:a16="http://schemas.microsoft.com/office/drawing/2014/main" id="{13D084A0-9872-43E2-9BA6-2DC0C57804D6}"/>
                </a:ext>
              </a:extLst>
            </p:cNvPr>
            <p:cNvCxnSpPr>
              <a:cxnSpLocks/>
            </p:cNvCxnSpPr>
            <p:nvPr/>
          </p:nvCxnSpPr>
          <p:spPr>
            <a:xfrm rot="-5400000">
              <a:off x="9400139" y="750704"/>
              <a:ext cx="0" cy="212254"/>
            </a:xfrm>
            <a:prstGeom prst="line">
              <a:avLst/>
            </a:prstGeom>
            <a:noFill/>
            <a:ln w="57150" cap="rnd" cmpd="sng" algn="ctr">
              <a:solidFill>
                <a:sysClr val="window" lastClr="FFFFFF"/>
              </a:solidFill>
              <a:prstDash val="solid"/>
              <a:miter lim="800000"/>
            </a:ln>
            <a:effectLst/>
          </p:spPr>
        </p:cxnSp>
        <p:cxnSp>
          <p:nvCxnSpPr>
            <p:cNvPr id="290" name="直接连接符 289">
              <a:extLst>
                <a:ext uri="{FF2B5EF4-FFF2-40B4-BE49-F238E27FC236}">
                  <a16:creationId xmlns:a16="http://schemas.microsoft.com/office/drawing/2014/main" id="{F03F51D9-FFBA-44EF-AB39-912CC223B7EA}"/>
                </a:ext>
              </a:extLst>
            </p:cNvPr>
            <p:cNvCxnSpPr>
              <a:cxnSpLocks/>
            </p:cNvCxnSpPr>
            <p:nvPr/>
          </p:nvCxnSpPr>
          <p:spPr>
            <a:xfrm rot="-2700000">
              <a:off x="9521520" y="457664"/>
              <a:ext cx="0" cy="212254"/>
            </a:xfrm>
            <a:prstGeom prst="line">
              <a:avLst/>
            </a:prstGeom>
            <a:noFill/>
            <a:ln w="57150" cap="rnd" cmpd="sng" algn="ctr">
              <a:solidFill>
                <a:sysClr val="window" lastClr="FFFFFF"/>
              </a:solidFill>
              <a:prstDash val="solid"/>
              <a:miter lim="800000"/>
            </a:ln>
            <a:effectLst/>
          </p:spPr>
        </p:cxnSp>
        <p:cxnSp>
          <p:nvCxnSpPr>
            <p:cNvPr id="291" name="直接连接符 290">
              <a:extLst>
                <a:ext uri="{FF2B5EF4-FFF2-40B4-BE49-F238E27FC236}">
                  <a16:creationId xmlns:a16="http://schemas.microsoft.com/office/drawing/2014/main" id="{32C9E83F-871E-4BEB-A2D3-496DF564B1A0}"/>
                </a:ext>
              </a:extLst>
            </p:cNvPr>
            <p:cNvCxnSpPr>
              <a:cxnSpLocks/>
            </p:cNvCxnSpPr>
            <p:nvPr/>
          </p:nvCxnSpPr>
          <p:spPr>
            <a:xfrm>
              <a:off x="9814561" y="336283"/>
              <a:ext cx="0" cy="212254"/>
            </a:xfrm>
            <a:prstGeom prst="line">
              <a:avLst/>
            </a:prstGeom>
            <a:noFill/>
            <a:ln w="57150" cap="rnd" cmpd="sng" algn="ctr">
              <a:solidFill>
                <a:sysClr val="window" lastClr="FFFFFF"/>
              </a:solidFill>
              <a:prstDash val="solid"/>
              <a:miter lim="800000"/>
            </a:ln>
            <a:effectLst/>
          </p:spPr>
        </p:cxnSp>
        <p:cxnSp>
          <p:nvCxnSpPr>
            <p:cNvPr id="292" name="直接连接符 291">
              <a:extLst>
                <a:ext uri="{FF2B5EF4-FFF2-40B4-BE49-F238E27FC236}">
                  <a16:creationId xmlns:a16="http://schemas.microsoft.com/office/drawing/2014/main" id="{6F1E5A78-7B70-4DA7-AFB0-15B1E990FAE5}"/>
                </a:ext>
              </a:extLst>
            </p:cNvPr>
            <p:cNvCxnSpPr>
              <a:cxnSpLocks/>
            </p:cNvCxnSpPr>
            <p:nvPr/>
          </p:nvCxnSpPr>
          <p:spPr>
            <a:xfrm rot="2700000">
              <a:off x="10107601" y="457664"/>
              <a:ext cx="0" cy="212254"/>
            </a:xfrm>
            <a:prstGeom prst="line">
              <a:avLst/>
            </a:prstGeom>
            <a:noFill/>
            <a:ln w="57150" cap="rnd" cmpd="sng" algn="ctr">
              <a:solidFill>
                <a:sysClr val="window" lastClr="FFFFFF"/>
              </a:solidFill>
              <a:prstDash val="solid"/>
              <a:miter lim="800000"/>
            </a:ln>
            <a:effectLst/>
          </p:spPr>
        </p:cxnSp>
        <p:cxnSp>
          <p:nvCxnSpPr>
            <p:cNvPr id="293" name="直接连接符 292">
              <a:extLst>
                <a:ext uri="{FF2B5EF4-FFF2-40B4-BE49-F238E27FC236}">
                  <a16:creationId xmlns:a16="http://schemas.microsoft.com/office/drawing/2014/main" id="{7C71B79D-A2AF-410D-95A3-BF67FF8EDAD6}"/>
                </a:ext>
              </a:extLst>
            </p:cNvPr>
            <p:cNvCxnSpPr>
              <a:cxnSpLocks/>
            </p:cNvCxnSpPr>
            <p:nvPr/>
          </p:nvCxnSpPr>
          <p:spPr>
            <a:xfrm rot="5400000">
              <a:off x="10228982" y="750704"/>
              <a:ext cx="0" cy="212254"/>
            </a:xfrm>
            <a:prstGeom prst="line">
              <a:avLst/>
            </a:prstGeom>
            <a:noFill/>
            <a:ln w="57150" cap="rnd" cmpd="sng" algn="ctr">
              <a:solidFill>
                <a:sysClr val="window" lastClr="FFFFFF"/>
              </a:solidFill>
              <a:prstDash val="solid"/>
              <a:miter lim="800000"/>
            </a:ln>
            <a:effectLst/>
          </p:spPr>
        </p:cxnSp>
        <p:cxnSp>
          <p:nvCxnSpPr>
            <p:cNvPr id="294" name="直接连接符 293">
              <a:extLst>
                <a:ext uri="{FF2B5EF4-FFF2-40B4-BE49-F238E27FC236}">
                  <a16:creationId xmlns:a16="http://schemas.microsoft.com/office/drawing/2014/main" id="{1BBBF1D0-E7B5-4515-BEB5-9285A3798815}"/>
                </a:ext>
              </a:extLst>
            </p:cNvPr>
            <p:cNvCxnSpPr>
              <a:cxnSpLocks/>
            </p:cNvCxnSpPr>
            <p:nvPr/>
          </p:nvCxnSpPr>
          <p:spPr>
            <a:xfrm rot="8100000">
              <a:off x="10107601" y="1043744"/>
              <a:ext cx="0" cy="212254"/>
            </a:xfrm>
            <a:prstGeom prst="line">
              <a:avLst/>
            </a:prstGeom>
            <a:noFill/>
            <a:ln w="57150" cap="rnd" cmpd="sng" algn="ctr">
              <a:solidFill>
                <a:sysClr val="window" lastClr="FFFFFF"/>
              </a:solidFill>
              <a:prstDash val="solid"/>
              <a:miter lim="800000"/>
            </a:ln>
            <a:effectLst/>
          </p:spPr>
        </p:cxnSp>
        <p:cxnSp>
          <p:nvCxnSpPr>
            <p:cNvPr id="295" name="直接连接符 294">
              <a:extLst>
                <a:ext uri="{FF2B5EF4-FFF2-40B4-BE49-F238E27FC236}">
                  <a16:creationId xmlns:a16="http://schemas.microsoft.com/office/drawing/2014/main" id="{D99C4FA4-B1B8-423A-955E-2ACB87695D67}"/>
                </a:ext>
              </a:extLst>
            </p:cNvPr>
            <p:cNvCxnSpPr>
              <a:cxnSpLocks/>
            </p:cNvCxnSpPr>
            <p:nvPr/>
          </p:nvCxnSpPr>
          <p:spPr>
            <a:xfrm rot="10800000">
              <a:off x="9814561" y="1165125"/>
              <a:ext cx="0" cy="212254"/>
            </a:xfrm>
            <a:prstGeom prst="line">
              <a:avLst/>
            </a:prstGeom>
            <a:noFill/>
            <a:ln w="57150" cap="rnd" cmpd="sng" algn="ctr">
              <a:solidFill>
                <a:sysClr val="window" lastClr="FFFFFF"/>
              </a:solidFill>
              <a:prstDash val="solid"/>
              <a:miter lim="800000"/>
            </a:ln>
            <a:effectLst/>
          </p:spPr>
        </p:cxnSp>
        <p:cxnSp>
          <p:nvCxnSpPr>
            <p:cNvPr id="296" name="直接连接符 295">
              <a:extLst>
                <a:ext uri="{FF2B5EF4-FFF2-40B4-BE49-F238E27FC236}">
                  <a16:creationId xmlns:a16="http://schemas.microsoft.com/office/drawing/2014/main" id="{302CF59F-F009-4842-973B-87A7337D8291}"/>
                </a:ext>
              </a:extLst>
            </p:cNvPr>
            <p:cNvCxnSpPr>
              <a:cxnSpLocks/>
            </p:cNvCxnSpPr>
            <p:nvPr/>
          </p:nvCxnSpPr>
          <p:spPr>
            <a:xfrm rot="13500000">
              <a:off x="9521520" y="1043744"/>
              <a:ext cx="0" cy="212254"/>
            </a:xfrm>
            <a:prstGeom prst="line">
              <a:avLst/>
            </a:prstGeom>
            <a:noFill/>
            <a:ln w="57150" cap="rnd" cmpd="sng" algn="ctr">
              <a:solidFill>
                <a:sysClr val="window" lastClr="FFFFFF"/>
              </a:solidFill>
              <a:prstDash val="solid"/>
              <a:miter lim="800000"/>
            </a:ln>
            <a:effectLst/>
          </p:spPr>
        </p:cxnSp>
      </p:grpSp>
      <p:sp>
        <p:nvSpPr>
          <p:cNvPr id="297" name="文本框 296">
            <a:extLst>
              <a:ext uri="{FF2B5EF4-FFF2-40B4-BE49-F238E27FC236}">
                <a16:creationId xmlns:a16="http://schemas.microsoft.com/office/drawing/2014/main" id="{D2C71C17-11EB-4A9A-9900-18799200B6A7}"/>
              </a:ext>
            </a:extLst>
          </p:cNvPr>
          <p:cNvSpPr txBox="1"/>
          <p:nvPr/>
        </p:nvSpPr>
        <p:spPr>
          <a:xfrm>
            <a:off x="7075182" y="1729647"/>
            <a:ext cx="4858570" cy="1015663"/>
          </a:xfrm>
          <a:prstGeom prst="rect">
            <a:avLst/>
          </a:prstGeom>
          <a:noFill/>
        </p:spPr>
        <p:txBody>
          <a:bodyPr wrap="square" rtlCol="0">
            <a:spAutoFit/>
          </a:bodyPr>
          <a:lstStyle/>
          <a:p>
            <a:r>
              <a:rPr lang="en-US" altLang="zh-CN" sz="6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THANKS </a:t>
            </a:r>
            <a:endParaRPr lang="zh-CN" altLang="en-US" sz="6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endParaRPr>
          </a:p>
        </p:txBody>
      </p:sp>
      <p:sp>
        <p:nvSpPr>
          <p:cNvPr id="298" name="Freeform 55">
            <a:extLst>
              <a:ext uri="{FF2B5EF4-FFF2-40B4-BE49-F238E27FC236}">
                <a16:creationId xmlns:a16="http://schemas.microsoft.com/office/drawing/2014/main" id="{2DE300B5-6646-4F15-AB4F-CE2FB8DCEE7B}"/>
              </a:ext>
            </a:extLst>
          </p:cNvPr>
          <p:cNvSpPr>
            <a:spLocks/>
          </p:cNvSpPr>
          <p:nvPr/>
        </p:nvSpPr>
        <p:spPr bwMode="auto">
          <a:xfrm>
            <a:off x="9723565" y="5362596"/>
            <a:ext cx="1226397" cy="443086"/>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4CBFFF"/>
              </a:gs>
              <a:gs pos="100000">
                <a:srgbClr val="88D2F9"/>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9" name="Freeform 55">
            <a:extLst>
              <a:ext uri="{FF2B5EF4-FFF2-40B4-BE49-F238E27FC236}">
                <a16:creationId xmlns:a16="http://schemas.microsoft.com/office/drawing/2014/main" id="{FC94A56A-F829-413D-835D-EE916AD3CE72}"/>
              </a:ext>
            </a:extLst>
          </p:cNvPr>
          <p:cNvSpPr>
            <a:spLocks/>
          </p:cNvSpPr>
          <p:nvPr/>
        </p:nvSpPr>
        <p:spPr bwMode="auto">
          <a:xfrm>
            <a:off x="7018256" y="4977271"/>
            <a:ext cx="1926486" cy="69602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D5F1FB"/>
              </a:gs>
              <a:gs pos="100000">
                <a:srgbClr val="92DAF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300" name="直接连接符 299">
            <a:extLst>
              <a:ext uri="{FF2B5EF4-FFF2-40B4-BE49-F238E27FC236}">
                <a16:creationId xmlns:a16="http://schemas.microsoft.com/office/drawing/2014/main" id="{B271C6F8-6441-450E-AC69-E768B7617B22}"/>
              </a:ext>
            </a:extLst>
          </p:cNvPr>
          <p:cNvCxnSpPr>
            <a:cxnSpLocks/>
          </p:cNvCxnSpPr>
          <p:nvPr/>
        </p:nvCxnSpPr>
        <p:spPr>
          <a:xfrm>
            <a:off x="7955029" y="4126497"/>
            <a:ext cx="1226397" cy="0"/>
          </a:xfrm>
          <a:prstGeom prst="line">
            <a:avLst/>
          </a:prstGeom>
          <a:noFill/>
          <a:ln w="101600" cap="rnd" cmpd="sng" algn="ctr">
            <a:solidFill>
              <a:schemeClr val="bg1"/>
            </a:solidFill>
            <a:prstDash val="solid"/>
            <a:miter lim="800000"/>
          </a:ln>
          <a:effectLst/>
        </p:spPr>
      </p:cxnSp>
      <p:cxnSp>
        <p:nvCxnSpPr>
          <p:cNvPr id="301" name="直接连接符 300">
            <a:extLst>
              <a:ext uri="{FF2B5EF4-FFF2-40B4-BE49-F238E27FC236}">
                <a16:creationId xmlns:a16="http://schemas.microsoft.com/office/drawing/2014/main" id="{AF8E84C6-E11A-48EE-85E2-AD9D9431E0E0}"/>
              </a:ext>
            </a:extLst>
          </p:cNvPr>
          <p:cNvCxnSpPr>
            <a:cxnSpLocks/>
          </p:cNvCxnSpPr>
          <p:nvPr/>
        </p:nvCxnSpPr>
        <p:spPr>
          <a:xfrm>
            <a:off x="9448549" y="4126497"/>
            <a:ext cx="339112" cy="0"/>
          </a:xfrm>
          <a:prstGeom prst="line">
            <a:avLst/>
          </a:prstGeom>
          <a:noFill/>
          <a:ln w="101600" cap="rnd" cmpd="sng" algn="ctr">
            <a:solidFill>
              <a:schemeClr val="bg1"/>
            </a:solidFill>
            <a:prstDash val="solid"/>
            <a:miter lim="800000"/>
          </a:ln>
          <a:effectLst/>
        </p:spPr>
      </p:cxnSp>
      <p:grpSp>
        <p:nvGrpSpPr>
          <p:cNvPr id="302" name="组合 301">
            <a:extLst>
              <a:ext uri="{FF2B5EF4-FFF2-40B4-BE49-F238E27FC236}">
                <a16:creationId xmlns:a16="http://schemas.microsoft.com/office/drawing/2014/main" id="{81A3EB57-0FE3-4DFD-9B9C-C45906FDF202}"/>
              </a:ext>
            </a:extLst>
          </p:cNvPr>
          <p:cNvGrpSpPr/>
          <p:nvPr/>
        </p:nvGrpSpPr>
        <p:grpSpPr>
          <a:xfrm>
            <a:off x="559759" y="2194136"/>
            <a:ext cx="4776684" cy="2724796"/>
            <a:chOff x="2359026" y="1631950"/>
            <a:chExt cx="7775576" cy="4435475"/>
          </a:xfrm>
        </p:grpSpPr>
        <p:sp>
          <p:nvSpPr>
            <p:cNvPr id="303" name="Freeform 274">
              <a:extLst>
                <a:ext uri="{FF2B5EF4-FFF2-40B4-BE49-F238E27FC236}">
                  <a16:creationId xmlns:a16="http://schemas.microsoft.com/office/drawing/2014/main" id="{09268E7D-A695-406E-B890-F781D1603A40}"/>
                </a:ext>
              </a:extLst>
            </p:cNvPr>
            <p:cNvSpPr>
              <a:spLocks noEditPoints="1"/>
            </p:cNvSpPr>
            <p:nvPr/>
          </p:nvSpPr>
          <p:spPr bwMode="auto">
            <a:xfrm>
              <a:off x="6875463" y="1876425"/>
              <a:ext cx="2490788" cy="3975100"/>
            </a:xfrm>
            <a:custGeom>
              <a:avLst/>
              <a:gdLst>
                <a:gd name="T0" fmla="*/ 1 w 750"/>
                <a:gd name="T1" fmla="*/ 515 h 1196"/>
                <a:gd name="T2" fmla="*/ 152 w 750"/>
                <a:gd name="T3" fmla="*/ 115 h 1196"/>
                <a:gd name="T4" fmla="*/ 250 w 750"/>
                <a:gd name="T5" fmla="*/ 35 h 1196"/>
                <a:gd name="T6" fmla="*/ 258 w 750"/>
                <a:gd name="T7" fmla="*/ 32 h 1196"/>
                <a:gd name="T8" fmla="*/ 321 w 750"/>
                <a:gd name="T9" fmla="*/ 11 h 1196"/>
                <a:gd name="T10" fmla="*/ 351 w 750"/>
                <a:gd name="T11" fmla="*/ 5 h 1196"/>
                <a:gd name="T12" fmla="*/ 429 w 750"/>
                <a:gd name="T13" fmla="*/ 0 h 1196"/>
                <a:gd name="T14" fmla="*/ 556 w 750"/>
                <a:gd name="T15" fmla="*/ 75 h 1196"/>
                <a:gd name="T16" fmla="*/ 685 w 750"/>
                <a:gd name="T17" fmla="*/ 225 h 1196"/>
                <a:gd name="T18" fmla="*/ 739 w 750"/>
                <a:gd name="T19" fmla="*/ 376 h 1196"/>
                <a:gd name="T20" fmla="*/ 750 w 750"/>
                <a:gd name="T21" fmla="*/ 1140 h 1196"/>
                <a:gd name="T22" fmla="*/ 721 w 750"/>
                <a:gd name="T23" fmla="*/ 1168 h 1196"/>
                <a:gd name="T24" fmla="*/ 721 w 750"/>
                <a:gd name="T25" fmla="*/ 1168 h 1196"/>
                <a:gd name="T26" fmla="*/ 698 w 750"/>
                <a:gd name="T27" fmla="*/ 1183 h 1196"/>
                <a:gd name="T28" fmla="*/ 681 w 750"/>
                <a:gd name="T29" fmla="*/ 1188 h 1196"/>
                <a:gd name="T30" fmla="*/ 651 w 750"/>
                <a:gd name="T31" fmla="*/ 1187 h 1196"/>
                <a:gd name="T32" fmla="*/ 633 w 750"/>
                <a:gd name="T33" fmla="*/ 1179 h 1196"/>
                <a:gd name="T34" fmla="*/ 612 w 750"/>
                <a:gd name="T35" fmla="*/ 1164 h 1196"/>
                <a:gd name="T36" fmla="*/ 561 w 750"/>
                <a:gd name="T37" fmla="*/ 1144 h 1196"/>
                <a:gd name="T38" fmla="*/ 516 w 750"/>
                <a:gd name="T39" fmla="*/ 1146 h 1196"/>
                <a:gd name="T40" fmla="*/ 473 w 750"/>
                <a:gd name="T41" fmla="*/ 1168 h 1196"/>
                <a:gd name="T42" fmla="*/ 449 w 750"/>
                <a:gd name="T43" fmla="*/ 1183 h 1196"/>
                <a:gd name="T44" fmla="*/ 432 w 750"/>
                <a:gd name="T45" fmla="*/ 1188 h 1196"/>
                <a:gd name="T46" fmla="*/ 402 w 750"/>
                <a:gd name="T47" fmla="*/ 1187 h 1196"/>
                <a:gd name="T48" fmla="*/ 390 w 750"/>
                <a:gd name="T49" fmla="*/ 1182 h 1196"/>
                <a:gd name="T50" fmla="*/ 375 w 750"/>
                <a:gd name="T51" fmla="*/ 1173 h 1196"/>
                <a:gd name="T52" fmla="*/ 363 w 750"/>
                <a:gd name="T53" fmla="*/ 1164 h 1196"/>
                <a:gd name="T54" fmla="*/ 354 w 750"/>
                <a:gd name="T55" fmla="*/ 1159 h 1196"/>
                <a:gd name="T56" fmla="*/ 341 w 750"/>
                <a:gd name="T57" fmla="*/ 1151 h 1196"/>
                <a:gd name="T58" fmla="*/ 324 w 750"/>
                <a:gd name="T59" fmla="*/ 1145 h 1196"/>
                <a:gd name="T60" fmla="*/ 279 w 750"/>
                <a:gd name="T61" fmla="*/ 1144 h 1196"/>
                <a:gd name="T62" fmla="*/ 249 w 750"/>
                <a:gd name="T63" fmla="*/ 1153 h 1196"/>
                <a:gd name="T64" fmla="*/ 240 w 750"/>
                <a:gd name="T65" fmla="*/ 1157 h 1196"/>
                <a:gd name="T66" fmla="*/ 225 w 750"/>
                <a:gd name="T67" fmla="*/ 1167 h 1196"/>
                <a:gd name="T68" fmla="*/ 204 w 750"/>
                <a:gd name="T69" fmla="*/ 1182 h 1196"/>
                <a:gd name="T70" fmla="*/ 96 w 750"/>
                <a:gd name="T71" fmla="*/ 1154 h 1196"/>
                <a:gd name="T72" fmla="*/ 150 w 750"/>
                <a:gd name="T73" fmla="*/ 433 h 1196"/>
                <a:gd name="T74" fmla="*/ 150 w 750"/>
                <a:gd name="T75" fmla="*/ 511 h 1196"/>
                <a:gd name="T76" fmla="*/ 150 w 750"/>
                <a:gd name="T77" fmla="*/ 433 h 1196"/>
                <a:gd name="T78" fmla="*/ 361 w 750"/>
                <a:gd name="T79" fmla="*/ 472 h 1196"/>
                <a:gd name="T80" fmla="*/ 438 w 750"/>
                <a:gd name="T81" fmla="*/ 471 h 1196"/>
                <a:gd name="T82" fmla="*/ 271 w 750"/>
                <a:gd name="T83" fmla="*/ 568 h 1196"/>
                <a:gd name="T84" fmla="*/ 310 w 750"/>
                <a:gd name="T85" fmla="*/ 507 h 1196"/>
                <a:gd name="T86" fmla="*/ 271 w 750"/>
                <a:gd name="T87" fmla="*/ 543 h 1196"/>
                <a:gd name="T88" fmla="*/ 233 w 750"/>
                <a:gd name="T89" fmla="*/ 507 h 1196"/>
                <a:gd name="T90" fmla="*/ 271 w 750"/>
                <a:gd name="T91" fmla="*/ 568 h 1196"/>
                <a:gd name="T92" fmla="*/ 135 w 750"/>
                <a:gd name="T93" fmla="*/ 562 h 1196"/>
                <a:gd name="T94" fmla="*/ 66 w 750"/>
                <a:gd name="T95" fmla="*/ 563 h 1196"/>
                <a:gd name="T96" fmla="*/ 486 w 750"/>
                <a:gd name="T97" fmla="*/ 562 h 1196"/>
                <a:gd name="T98" fmla="*/ 420 w 750"/>
                <a:gd name="T99" fmla="*/ 563 h 1196"/>
                <a:gd name="T100" fmla="*/ 486 w 750"/>
                <a:gd name="T101" fmla="*/ 562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0" h="1196">
                  <a:moveTo>
                    <a:pt x="0" y="1152"/>
                  </a:moveTo>
                  <a:cubicBezTo>
                    <a:pt x="1" y="940"/>
                    <a:pt x="0" y="728"/>
                    <a:pt x="1" y="515"/>
                  </a:cubicBezTo>
                  <a:cubicBezTo>
                    <a:pt x="1" y="458"/>
                    <a:pt x="2" y="400"/>
                    <a:pt x="18" y="343"/>
                  </a:cubicBezTo>
                  <a:cubicBezTo>
                    <a:pt x="42" y="255"/>
                    <a:pt x="85" y="178"/>
                    <a:pt x="152" y="115"/>
                  </a:cubicBezTo>
                  <a:cubicBezTo>
                    <a:pt x="179" y="90"/>
                    <a:pt x="210" y="69"/>
                    <a:pt x="239" y="46"/>
                  </a:cubicBezTo>
                  <a:cubicBezTo>
                    <a:pt x="243" y="43"/>
                    <a:pt x="246" y="38"/>
                    <a:pt x="250" y="35"/>
                  </a:cubicBezTo>
                  <a:cubicBezTo>
                    <a:pt x="250" y="35"/>
                    <a:pt x="250" y="35"/>
                    <a:pt x="250" y="35"/>
                  </a:cubicBezTo>
                  <a:cubicBezTo>
                    <a:pt x="253" y="34"/>
                    <a:pt x="255" y="33"/>
                    <a:pt x="258" y="32"/>
                  </a:cubicBezTo>
                  <a:cubicBezTo>
                    <a:pt x="267" y="28"/>
                    <a:pt x="275" y="23"/>
                    <a:pt x="284" y="19"/>
                  </a:cubicBezTo>
                  <a:cubicBezTo>
                    <a:pt x="296" y="17"/>
                    <a:pt x="309" y="14"/>
                    <a:pt x="321" y="11"/>
                  </a:cubicBezTo>
                  <a:cubicBezTo>
                    <a:pt x="323" y="11"/>
                    <a:pt x="325" y="10"/>
                    <a:pt x="327" y="9"/>
                  </a:cubicBezTo>
                  <a:cubicBezTo>
                    <a:pt x="335" y="8"/>
                    <a:pt x="343" y="7"/>
                    <a:pt x="351" y="5"/>
                  </a:cubicBezTo>
                  <a:cubicBezTo>
                    <a:pt x="354" y="5"/>
                    <a:pt x="357" y="4"/>
                    <a:pt x="360" y="3"/>
                  </a:cubicBezTo>
                  <a:cubicBezTo>
                    <a:pt x="383" y="2"/>
                    <a:pt x="406" y="1"/>
                    <a:pt x="429" y="0"/>
                  </a:cubicBezTo>
                  <a:cubicBezTo>
                    <a:pt x="436" y="3"/>
                    <a:pt x="444" y="5"/>
                    <a:pt x="450" y="9"/>
                  </a:cubicBezTo>
                  <a:cubicBezTo>
                    <a:pt x="486" y="31"/>
                    <a:pt x="523" y="50"/>
                    <a:pt x="556" y="75"/>
                  </a:cubicBezTo>
                  <a:cubicBezTo>
                    <a:pt x="582" y="94"/>
                    <a:pt x="606" y="117"/>
                    <a:pt x="627" y="142"/>
                  </a:cubicBezTo>
                  <a:cubicBezTo>
                    <a:pt x="649" y="167"/>
                    <a:pt x="668" y="195"/>
                    <a:pt x="685" y="225"/>
                  </a:cubicBezTo>
                  <a:cubicBezTo>
                    <a:pt x="701" y="255"/>
                    <a:pt x="714" y="288"/>
                    <a:pt x="726" y="321"/>
                  </a:cubicBezTo>
                  <a:cubicBezTo>
                    <a:pt x="733" y="338"/>
                    <a:pt x="735" y="358"/>
                    <a:pt x="739" y="376"/>
                  </a:cubicBezTo>
                  <a:cubicBezTo>
                    <a:pt x="743" y="396"/>
                    <a:pt x="749" y="417"/>
                    <a:pt x="750" y="437"/>
                  </a:cubicBezTo>
                  <a:cubicBezTo>
                    <a:pt x="750" y="671"/>
                    <a:pt x="750" y="906"/>
                    <a:pt x="750" y="1140"/>
                  </a:cubicBezTo>
                  <a:cubicBezTo>
                    <a:pt x="743" y="1146"/>
                    <a:pt x="735" y="1152"/>
                    <a:pt x="728" y="1158"/>
                  </a:cubicBezTo>
                  <a:cubicBezTo>
                    <a:pt x="725" y="1161"/>
                    <a:pt x="723" y="1165"/>
                    <a:pt x="721" y="1168"/>
                  </a:cubicBezTo>
                  <a:cubicBezTo>
                    <a:pt x="721" y="1167"/>
                    <a:pt x="721" y="1167"/>
                    <a:pt x="721" y="1167"/>
                  </a:cubicBezTo>
                  <a:cubicBezTo>
                    <a:pt x="721" y="1168"/>
                    <a:pt x="721" y="1168"/>
                    <a:pt x="721" y="1168"/>
                  </a:cubicBezTo>
                  <a:cubicBezTo>
                    <a:pt x="714" y="1173"/>
                    <a:pt x="706" y="1178"/>
                    <a:pt x="699" y="1183"/>
                  </a:cubicBezTo>
                  <a:cubicBezTo>
                    <a:pt x="698" y="1183"/>
                    <a:pt x="698" y="1183"/>
                    <a:pt x="698" y="1183"/>
                  </a:cubicBezTo>
                  <a:cubicBezTo>
                    <a:pt x="694" y="1184"/>
                    <a:pt x="691" y="1186"/>
                    <a:pt x="687" y="1187"/>
                  </a:cubicBezTo>
                  <a:cubicBezTo>
                    <a:pt x="685" y="1187"/>
                    <a:pt x="683" y="1188"/>
                    <a:pt x="681" y="1188"/>
                  </a:cubicBezTo>
                  <a:cubicBezTo>
                    <a:pt x="673" y="1188"/>
                    <a:pt x="665" y="1188"/>
                    <a:pt x="657" y="1188"/>
                  </a:cubicBezTo>
                  <a:cubicBezTo>
                    <a:pt x="655" y="1188"/>
                    <a:pt x="653" y="1187"/>
                    <a:pt x="651" y="1187"/>
                  </a:cubicBezTo>
                  <a:cubicBezTo>
                    <a:pt x="647" y="1186"/>
                    <a:pt x="644" y="1184"/>
                    <a:pt x="640" y="1183"/>
                  </a:cubicBezTo>
                  <a:cubicBezTo>
                    <a:pt x="638" y="1182"/>
                    <a:pt x="635" y="1180"/>
                    <a:pt x="633" y="1179"/>
                  </a:cubicBezTo>
                  <a:cubicBezTo>
                    <a:pt x="630" y="1177"/>
                    <a:pt x="626" y="1175"/>
                    <a:pt x="623" y="1173"/>
                  </a:cubicBezTo>
                  <a:cubicBezTo>
                    <a:pt x="620" y="1170"/>
                    <a:pt x="616" y="1167"/>
                    <a:pt x="612" y="1164"/>
                  </a:cubicBezTo>
                  <a:cubicBezTo>
                    <a:pt x="603" y="1150"/>
                    <a:pt x="589" y="1145"/>
                    <a:pt x="573" y="1145"/>
                  </a:cubicBezTo>
                  <a:cubicBezTo>
                    <a:pt x="569" y="1145"/>
                    <a:pt x="565" y="1144"/>
                    <a:pt x="561" y="1144"/>
                  </a:cubicBezTo>
                  <a:cubicBezTo>
                    <a:pt x="551" y="1134"/>
                    <a:pt x="538" y="1134"/>
                    <a:pt x="528" y="1144"/>
                  </a:cubicBezTo>
                  <a:cubicBezTo>
                    <a:pt x="524" y="1144"/>
                    <a:pt x="520" y="1145"/>
                    <a:pt x="516" y="1146"/>
                  </a:cubicBezTo>
                  <a:cubicBezTo>
                    <a:pt x="501" y="1143"/>
                    <a:pt x="484" y="1151"/>
                    <a:pt x="477" y="1164"/>
                  </a:cubicBezTo>
                  <a:cubicBezTo>
                    <a:pt x="476" y="1165"/>
                    <a:pt x="474" y="1167"/>
                    <a:pt x="473" y="1168"/>
                  </a:cubicBezTo>
                  <a:cubicBezTo>
                    <a:pt x="465" y="1173"/>
                    <a:pt x="458" y="1178"/>
                    <a:pt x="450" y="1183"/>
                  </a:cubicBezTo>
                  <a:cubicBezTo>
                    <a:pt x="449" y="1183"/>
                    <a:pt x="449" y="1183"/>
                    <a:pt x="449" y="1183"/>
                  </a:cubicBezTo>
                  <a:cubicBezTo>
                    <a:pt x="445" y="1184"/>
                    <a:pt x="442" y="1186"/>
                    <a:pt x="438" y="1187"/>
                  </a:cubicBezTo>
                  <a:cubicBezTo>
                    <a:pt x="436" y="1187"/>
                    <a:pt x="434" y="1188"/>
                    <a:pt x="432" y="1188"/>
                  </a:cubicBezTo>
                  <a:cubicBezTo>
                    <a:pt x="424" y="1188"/>
                    <a:pt x="416" y="1188"/>
                    <a:pt x="408" y="1188"/>
                  </a:cubicBezTo>
                  <a:cubicBezTo>
                    <a:pt x="406" y="1187"/>
                    <a:pt x="404" y="1187"/>
                    <a:pt x="402" y="1187"/>
                  </a:cubicBezTo>
                  <a:cubicBezTo>
                    <a:pt x="400" y="1186"/>
                    <a:pt x="398" y="1185"/>
                    <a:pt x="396" y="1185"/>
                  </a:cubicBezTo>
                  <a:cubicBezTo>
                    <a:pt x="394" y="1184"/>
                    <a:pt x="392" y="1183"/>
                    <a:pt x="390" y="1182"/>
                  </a:cubicBezTo>
                  <a:cubicBezTo>
                    <a:pt x="387" y="1181"/>
                    <a:pt x="384" y="1179"/>
                    <a:pt x="381" y="1178"/>
                  </a:cubicBezTo>
                  <a:cubicBezTo>
                    <a:pt x="379" y="1176"/>
                    <a:pt x="377" y="1175"/>
                    <a:pt x="375" y="1173"/>
                  </a:cubicBezTo>
                  <a:cubicBezTo>
                    <a:pt x="372" y="1171"/>
                    <a:pt x="370" y="1169"/>
                    <a:pt x="367" y="1168"/>
                  </a:cubicBezTo>
                  <a:cubicBezTo>
                    <a:pt x="366" y="1166"/>
                    <a:pt x="364" y="1165"/>
                    <a:pt x="363" y="1164"/>
                  </a:cubicBezTo>
                  <a:cubicBezTo>
                    <a:pt x="360" y="1162"/>
                    <a:pt x="358" y="1160"/>
                    <a:pt x="355" y="1159"/>
                  </a:cubicBezTo>
                  <a:cubicBezTo>
                    <a:pt x="354" y="1159"/>
                    <a:pt x="354" y="1159"/>
                    <a:pt x="354" y="1159"/>
                  </a:cubicBezTo>
                  <a:cubicBezTo>
                    <a:pt x="354" y="1158"/>
                    <a:pt x="354" y="1158"/>
                    <a:pt x="354" y="1158"/>
                  </a:cubicBezTo>
                  <a:cubicBezTo>
                    <a:pt x="352" y="1152"/>
                    <a:pt x="350" y="1145"/>
                    <a:pt x="341" y="1151"/>
                  </a:cubicBezTo>
                  <a:cubicBezTo>
                    <a:pt x="338" y="1150"/>
                    <a:pt x="336" y="1150"/>
                    <a:pt x="333" y="1149"/>
                  </a:cubicBezTo>
                  <a:cubicBezTo>
                    <a:pt x="330" y="1148"/>
                    <a:pt x="327" y="1146"/>
                    <a:pt x="324" y="1145"/>
                  </a:cubicBezTo>
                  <a:cubicBezTo>
                    <a:pt x="321" y="1145"/>
                    <a:pt x="318" y="1144"/>
                    <a:pt x="315" y="1144"/>
                  </a:cubicBezTo>
                  <a:cubicBezTo>
                    <a:pt x="306" y="1134"/>
                    <a:pt x="288" y="1134"/>
                    <a:pt x="279" y="1144"/>
                  </a:cubicBezTo>
                  <a:cubicBezTo>
                    <a:pt x="276" y="1144"/>
                    <a:pt x="273" y="1145"/>
                    <a:pt x="270" y="1145"/>
                  </a:cubicBezTo>
                  <a:cubicBezTo>
                    <a:pt x="261" y="1142"/>
                    <a:pt x="253" y="1143"/>
                    <a:pt x="249" y="1153"/>
                  </a:cubicBezTo>
                  <a:cubicBezTo>
                    <a:pt x="248" y="1153"/>
                    <a:pt x="248" y="1153"/>
                    <a:pt x="248" y="1153"/>
                  </a:cubicBezTo>
                  <a:cubicBezTo>
                    <a:pt x="246" y="1154"/>
                    <a:pt x="243" y="1156"/>
                    <a:pt x="240" y="1157"/>
                  </a:cubicBezTo>
                  <a:cubicBezTo>
                    <a:pt x="239" y="1158"/>
                    <a:pt x="238" y="1159"/>
                    <a:pt x="236" y="1159"/>
                  </a:cubicBezTo>
                  <a:cubicBezTo>
                    <a:pt x="233" y="1162"/>
                    <a:pt x="229" y="1165"/>
                    <a:pt x="225" y="1167"/>
                  </a:cubicBezTo>
                  <a:cubicBezTo>
                    <a:pt x="224" y="1168"/>
                    <a:pt x="223" y="1169"/>
                    <a:pt x="222" y="1170"/>
                  </a:cubicBezTo>
                  <a:cubicBezTo>
                    <a:pt x="213" y="1170"/>
                    <a:pt x="204" y="1169"/>
                    <a:pt x="204" y="1182"/>
                  </a:cubicBezTo>
                  <a:cubicBezTo>
                    <a:pt x="176" y="1196"/>
                    <a:pt x="150" y="1191"/>
                    <a:pt x="126" y="1174"/>
                  </a:cubicBezTo>
                  <a:cubicBezTo>
                    <a:pt x="116" y="1167"/>
                    <a:pt x="107" y="1160"/>
                    <a:pt x="96" y="1154"/>
                  </a:cubicBezTo>
                  <a:cubicBezTo>
                    <a:pt x="65" y="1138"/>
                    <a:pt x="33" y="1142"/>
                    <a:pt x="0" y="1152"/>
                  </a:cubicBezTo>
                  <a:close/>
                  <a:moveTo>
                    <a:pt x="150" y="433"/>
                  </a:moveTo>
                  <a:cubicBezTo>
                    <a:pt x="127" y="434"/>
                    <a:pt x="111" y="450"/>
                    <a:pt x="111" y="472"/>
                  </a:cubicBezTo>
                  <a:cubicBezTo>
                    <a:pt x="111" y="493"/>
                    <a:pt x="129" y="511"/>
                    <a:pt x="150" y="511"/>
                  </a:cubicBezTo>
                  <a:cubicBezTo>
                    <a:pt x="172" y="510"/>
                    <a:pt x="189" y="493"/>
                    <a:pt x="189" y="471"/>
                  </a:cubicBezTo>
                  <a:cubicBezTo>
                    <a:pt x="189" y="449"/>
                    <a:pt x="173" y="433"/>
                    <a:pt x="150" y="433"/>
                  </a:cubicBezTo>
                  <a:close/>
                  <a:moveTo>
                    <a:pt x="400" y="433"/>
                  </a:moveTo>
                  <a:cubicBezTo>
                    <a:pt x="377" y="434"/>
                    <a:pt x="361" y="450"/>
                    <a:pt x="361" y="472"/>
                  </a:cubicBezTo>
                  <a:cubicBezTo>
                    <a:pt x="361" y="493"/>
                    <a:pt x="379" y="511"/>
                    <a:pt x="400" y="511"/>
                  </a:cubicBezTo>
                  <a:cubicBezTo>
                    <a:pt x="422" y="510"/>
                    <a:pt x="438" y="493"/>
                    <a:pt x="438" y="471"/>
                  </a:cubicBezTo>
                  <a:cubicBezTo>
                    <a:pt x="438" y="449"/>
                    <a:pt x="423" y="433"/>
                    <a:pt x="400" y="433"/>
                  </a:cubicBezTo>
                  <a:close/>
                  <a:moveTo>
                    <a:pt x="271" y="568"/>
                  </a:moveTo>
                  <a:cubicBezTo>
                    <a:pt x="296" y="568"/>
                    <a:pt x="317" y="550"/>
                    <a:pt x="319" y="525"/>
                  </a:cubicBezTo>
                  <a:cubicBezTo>
                    <a:pt x="320" y="519"/>
                    <a:pt x="313" y="513"/>
                    <a:pt x="310" y="507"/>
                  </a:cubicBezTo>
                  <a:cubicBezTo>
                    <a:pt x="305" y="511"/>
                    <a:pt x="297" y="514"/>
                    <a:pt x="296" y="519"/>
                  </a:cubicBezTo>
                  <a:cubicBezTo>
                    <a:pt x="292" y="533"/>
                    <a:pt x="286" y="543"/>
                    <a:pt x="271" y="543"/>
                  </a:cubicBezTo>
                  <a:cubicBezTo>
                    <a:pt x="257" y="543"/>
                    <a:pt x="251" y="533"/>
                    <a:pt x="247" y="520"/>
                  </a:cubicBezTo>
                  <a:cubicBezTo>
                    <a:pt x="246" y="515"/>
                    <a:pt x="238" y="512"/>
                    <a:pt x="233" y="507"/>
                  </a:cubicBezTo>
                  <a:cubicBezTo>
                    <a:pt x="230" y="513"/>
                    <a:pt x="224" y="520"/>
                    <a:pt x="224" y="526"/>
                  </a:cubicBezTo>
                  <a:cubicBezTo>
                    <a:pt x="224" y="549"/>
                    <a:pt x="247" y="568"/>
                    <a:pt x="271" y="568"/>
                  </a:cubicBezTo>
                  <a:close/>
                  <a:moveTo>
                    <a:pt x="101" y="597"/>
                  </a:moveTo>
                  <a:cubicBezTo>
                    <a:pt x="120" y="597"/>
                    <a:pt x="135" y="582"/>
                    <a:pt x="135" y="562"/>
                  </a:cubicBezTo>
                  <a:cubicBezTo>
                    <a:pt x="135" y="544"/>
                    <a:pt x="119" y="528"/>
                    <a:pt x="100" y="528"/>
                  </a:cubicBezTo>
                  <a:cubicBezTo>
                    <a:pt x="81" y="528"/>
                    <a:pt x="66" y="543"/>
                    <a:pt x="66" y="563"/>
                  </a:cubicBezTo>
                  <a:cubicBezTo>
                    <a:pt x="66" y="583"/>
                    <a:pt x="80" y="597"/>
                    <a:pt x="101" y="597"/>
                  </a:cubicBezTo>
                  <a:close/>
                  <a:moveTo>
                    <a:pt x="486" y="562"/>
                  </a:moveTo>
                  <a:cubicBezTo>
                    <a:pt x="486" y="543"/>
                    <a:pt x="471" y="528"/>
                    <a:pt x="453" y="528"/>
                  </a:cubicBezTo>
                  <a:cubicBezTo>
                    <a:pt x="433" y="528"/>
                    <a:pt x="420" y="542"/>
                    <a:pt x="420" y="563"/>
                  </a:cubicBezTo>
                  <a:cubicBezTo>
                    <a:pt x="420" y="583"/>
                    <a:pt x="433" y="597"/>
                    <a:pt x="451" y="597"/>
                  </a:cubicBezTo>
                  <a:cubicBezTo>
                    <a:pt x="472" y="597"/>
                    <a:pt x="489" y="583"/>
                    <a:pt x="486" y="562"/>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75">
              <a:extLst>
                <a:ext uri="{FF2B5EF4-FFF2-40B4-BE49-F238E27FC236}">
                  <a16:creationId xmlns:a16="http://schemas.microsoft.com/office/drawing/2014/main" id="{CD3B42EE-7B9A-4136-8DA6-C44F4AF64089}"/>
                </a:ext>
              </a:extLst>
            </p:cNvPr>
            <p:cNvSpPr>
              <a:spLocks noEditPoints="1"/>
            </p:cNvSpPr>
            <p:nvPr/>
          </p:nvSpPr>
          <p:spPr bwMode="auto">
            <a:xfrm>
              <a:off x="2681289" y="1841501"/>
              <a:ext cx="3275013" cy="4010024"/>
            </a:xfrm>
            <a:custGeom>
              <a:avLst/>
              <a:gdLst>
                <a:gd name="T0" fmla="*/ 2 w 986"/>
                <a:gd name="T1" fmla="*/ 1109 h 1207"/>
                <a:gd name="T2" fmla="*/ 7 w 986"/>
                <a:gd name="T3" fmla="*/ 417 h 1207"/>
                <a:gd name="T4" fmla="*/ 175 w 986"/>
                <a:gd name="T5" fmla="*/ 102 h 1207"/>
                <a:gd name="T6" fmla="*/ 222 w 986"/>
                <a:gd name="T7" fmla="*/ 61 h 1207"/>
                <a:gd name="T8" fmla="*/ 584 w 986"/>
                <a:gd name="T9" fmla="*/ 33 h 1207"/>
                <a:gd name="T10" fmla="*/ 900 w 986"/>
                <a:gd name="T11" fmla="*/ 462 h 1207"/>
                <a:gd name="T12" fmla="*/ 900 w 986"/>
                <a:gd name="T13" fmla="*/ 833 h 1207"/>
                <a:gd name="T14" fmla="*/ 957 w 986"/>
                <a:gd name="T15" fmla="*/ 835 h 1207"/>
                <a:gd name="T16" fmla="*/ 958 w 986"/>
                <a:gd name="T17" fmla="*/ 472 h 1207"/>
                <a:gd name="T18" fmla="*/ 847 w 986"/>
                <a:gd name="T19" fmla="*/ 150 h 1207"/>
                <a:gd name="T20" fmla="*/ 875 w 986"/>
                <a:gd name="T21" fmla="*/ 165 h 1207"/>
                <a:gd name="T22" fmla="*/ 986 w 986"/>
                <a:gd name="T23" fmla="*/ 484 h 1207"/>
                <a:gd name="T24" fmla="*/ 918 w 986"/>
                <a:gd name="T25" fmla="*/ 1162 h 1207"/>
                <a:gd name="T26" fmla="*/ 957 w 986"/>
                <a:gd name="T27" fmla="*/ 1067 h 1207"/>
                <a:gd name="T28" fmla="*/ 941 w 986"/>
                <a:gd name="T29" fmla="*/ 892 h 1207"/>
                <a:gd name="T30" fmla="*/ 900 w 986"/>
                <a:gd name="T31" fmla="*/ 1057 h 1207"/>
                <a:gd name="T32" fmla="*/ 780 w 986"/>
                <a:gd name="T33" fmla="*/ 1057 h 1207"/>
                <a:gd name="T34" fmla="*/ 630 w 986"/>
                <a:gd name="T35" fmla="*/ 1068 h 1207"/>
                <a:gd name="T36" fmla="*/ 550 w 986"/>
                <a:gd name="T37" fmla="*/ 1131 h 1207"/>
                <a:gd name="T38" fmla="*/ 433 w 986"/>
                <a:gd name="T39" fmla="*/ 995 h 1207"/>
                <a:gd name="T40" fmla="*/ 362 w 986"/>
                <a:gd name="T41" fmla="*/ 1142 h 1207"/>
                <a:gd name="T42" fmla="*/ 237 w 986"/>
                <a:gd name="T43" fmla="*/ 1142 h 1207"/>
                <a:gd name="T44" fmla="*/ 164 w 986"/>
                <a:gd name="T45" fmla="*/ 991 h 1207"/>
                <a:gd name="T46" fmla="*/ 83 w 986"/>
                <a:gd name="T47" fmla="*/ 1097 h 1207"/>
                <a:gd name="T48" fmla="*/ 665 w 986"/>
                <a:gd name="T49" fmla="*/ 747 h 1207"/>
                <a:gd name="T50" fmla="*/ 725 w 986"/>
                <a:gd name="T51" fmla="*/ 709 h 1207"/>
                <a:gd name="T52" fmla="*/ 761 w 986"/>
                <a:gd name="T53" fmla="*/ 661 h 1207"/>
                <a:gd name="T54" fmla="*/ 818 w 986"/>
                <a:gd name="T55" fmla="*/ 483 h 1207"/>
                <a:gd name="T56" fmla="*/ 784 w 986"/>
                <a:gd name="T57" fmla="*/ 319 h 1207"/>
                <a:gd name="T58" fmla="*/ 761 w 986"/>
                <a:gd name="T59" fmla="*/ 275 h 1207"/>
                <a:gd name="T60" fmla="*/ 645 w 986"/>
                <a:gd name="T61" fmla="*/ 168 h 1207"/>
                <a:gd name="T62" fmla="*/ 551 w 986"/>
                <a:gd name="T63" fmla="*/ 135 h 1207"/>
                <a:gd name="T64" fmla="*/ 422 w 986"/>
                <a:gd name="T65" fmla="*/ 123 h 1207"/>
                <a:gd name="T66" fmla="*/ 221 w 986"/>
                <a:gd name="T67" fmla="*/ 206 h 1207"/>
                <a:gd name="T68" fmla="*/ 127 w 986"/>
                <a:gd name="T69" fmla="*/ 606 h 1207"/>
                <a:gd name="T70" fmla="*/ 413 w 986"/>
                <a:gd name="T71" fmla="*/ 813 h 1207"/>
                <a:gd name="T72" fmla="*/ 512 w 986"/>
                <a:gd name="T73" fmla="*/ 813 h 1207"/>
                <a:gd name="T74" fmla="*/ 619 w 986"/>
                <a:gd name="T75" fmla="*/ 783 h 1207"/>
                <a:gd name="T76" fmla="*/ 665 w 986"/>
                <a:gd name="T77" fmla="*/ 74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6" h="1207">
                  <a:moveTo>
                    <a:pt x="0" y="1126"/>
                  </a:moveTo>
                  <a:cubicBezTo>
                    <a:pt x="0" y="1120"/>
                    <a:pt x="2" y="1114"/>
                    <a:pt x="2" y="1109"/>
                  </a:cubicBezTo>
                  <a:cubicBezTo>
                    <a:pt x="2" y="918"/>
                    <a:pt x="2" y="728"/>
                    <a:pt x="3" y="538"/>
                  </a:cubicBezTo>
                  <a:cubicBezTo>
                    <a:pt x="3" y="497"/>
                    <a:pt x="3" y="457"/>
                    <a:pt x="7" y="417"/>
                  </a:cubicBezTo>
                  <a:cubicBezTo>
                    <a:pt x="9" y="390"/>
                    <a:pt x="16" y="363"/>
                    <a:pt x="24" y="337"/>
                  </a:cubicBezTo>
                  <a:cubicBezTo>
                    <a:pt x="51" y="244"/>
                    <a:pt x="102" y="166"/>
                    <a:pt x="175" y="102"/>
                  </a:cubicBezTo>
                  <a:cubicBezTo>
                    <a:pt x="188" y="91"/>
                    <a:pt x="202" y="81"/>
                    <a:pt x="216" y="70"/>
                  </a:cubicBezTo>
                  <a:cubicBezTo>
                    <a:pt x="218" y="68"/>
                    <a:pt x="220" y="64"/>
                    <a:pt x="222" y="61"/>
                  </a:cubicBezTo>
                  <a:cubicBezTo>
                    <a:pt x="257" y="42"/>
                    <a:pt x="294" y="28"/>
                    <a:pt x="333" y="19"/>
                  </a:cubicBezTo>
                  <a:cubicBezTo>
                    <a:pt x="418" y="0"/>
                    <a:pt x="502" y="5"/>
                    <a:pt x="584" y="33"/>
                  </a:cubicBezTo>
                  <a:cubicBezTo>
                    <a:pt x="658" y="58"/>
                    <a:pt x="722" y="100"/>
                    <a:pt x="775" y="158"/>
                  </a:cubicBezTo>
                  <a:cubicBezTo>
                    <a:pt x="854" y="244"/>
                    <a:pt x="898" y="345"/>
                    <a:pt x="900" y="462"/>
                  </a:cubicBezTo>
                  <a:cubicBezTo>
                    <a:pt x="902" y="579"/>
                    <a:pt x="900" y="696"/>
                    <a:pt x="900" y="813"/>
                  </a:cubicBezTo>
                  <a:cubicBezTo>
                    <a:pt x="900" y="820"/>
                    <a:pt x="900" y="826"/>
                    <a:pt x="900" y="833"/>
                  </a:cubicBezTo>
                  <a:cubicBezTo>
                    <a:pt x="901" y="848"/>
                    <a:pt x="914" y="860"/>
                    <a:pt x="928" y="860"/>
                  </a:cubicBezTo>
                  <a:cubicBezTo>
                    <a:pt x="943" y="861"/>
                    <a:pt x="955" y="850"/>
                    <a:pt x="957" y="835"/>
                  </a:cubicBezTo>
                  <a:cubicBezTo>
                    <a:pt x="958" y="829"/>
                    <a:pt x="958" y="823"/>
                    <a:pt x="958" y="817"/>
                  </a:cubicBezTo>
                  <a:cubicBezTo>
                    <a:pt x="958" y="702"/>
                    <a:pt x="958" y="587"/>
                    <a:pt x="958" y="472"/>
                  </a:cubicBezTo>
                  <a:cubicBezTo>
                    <a:pt x="958" y="405"/>
                    <a:pt x="945" y="342"/>
                    <a:pt x="921" y="280"/>
                  </a:cubicBezTo>
                  <a:cubicBezTo>
                    <a:pt x="902" y="233"/>
                    <a:pt x="876" y="191"/>
                    <a:pt x="847" y="150"/>
                  </a:cubicBezTo>
                  <a:cubicBezTo>
                    <a:pt x="851" y="151"/>
                    <a:pt x="856" y="151"/>
                    <a:pt x="860" y="153"/>
                  </a:cubicBezTo>
                  <a:cubicBezTo>
                    <a:pt x="866" y="156"/>
                    <a:pt x="870" y="161"/>
                    <a:pt x="875" y="165"/>
                  </a:cubicBezTo>
                  <a:cubicBezTo>
                    <a:pt x="905" y="200"/>
                    <a:pt x="929" y="240"/>
                    <a:pt x="947" y="282"/>
                  </a:cubicBezTo>
                  <a:cubicBezTo>
                    <a:pt x="974" y="347"/>
                    <a:pt x="986" y="414"/>
                    <a:pt x="986" y="484"/>
                  </a:cubicBezTo>
                  <a:cubicBezTo>
                    <a:pt x="986" y="682"/>
                    <a:pt x="986" y="879"/>
                    <a:pt x="986" y="1077"/>
                  </a:cubicBezTo>
                  <a:cubicBezTo>
                    <a:pt x="986" y="1118"/>
                    <a:pt x="958" y="1153"/>
                    <a:pt x="918" y="1162"/>
                  </a:cubicBezTo>
                  <a:cubicBezTo>
                    <a:pt x="913" y="1163"/>
                    <a:pt x="908" y="1161"/>
                    <a:pt x="904" y="1161"/>
                  </a:cubicBezTo>
                  <a:cubicBezTo>
                    <a:pt x="936" y="1138"/>
                    <a:pt x="956" y="1107"/>
                    <a:pt x="957" y="1067"/>
                  </a:cubicBezTo>
                  <a:cubicBezTo>
                    <a:pt x="958" y="1017"/>
                    <a:pt x="958" y="967"/>
                    <a:pt x="957" y="917"/>
                  </a:cubicBezTo>
                  <a:cubicBezTo>
                    <a:pt x="956" y="908"/>
                    <a:pt x="949" y="897"/>
                    <a:pt x="941" y="892"/>
                  </a:cubicBezTo>
                  <a:cubicBezTo>
                    <a:pt x="923" y="880"/>
                    <a:pt x="900" y="896"/>
                    <a:pt x="900" y="920"/>
                  </a:cubicBezTo>
                  <a:cubicBezTo>
                    <a:pt x="899" y="966"/>
                    <a:pt x="900" y="1011"/>
                    <a:pt x="900" y="1057"/>
                  </a:cubicBezTo>
                  <a:cubicBezTo>
                    <a:pt x="899" y="1093"/>
                    <a:pt x="876" y="1119"/>
                    <a:pt x="842" y="1120"/>
                  </a:cubicBezTo>
                  <a:cubicBezTo>
                    <a:pt x="808" y="1121"/>
                    <a:pt x="781" y="1094"/>
                    <a:pt x="780" y="1057"/>
                  </a:cubicBezTo>
                  <a:cubicBezTo>
                    <a:pt x="778" y="1002"/>
                    <a:pt x="719" y="968"/>
                    <a:pt x="671" y="994"/>
                  </a:cubicBezTo>
                  <a:cubicBezTo>
                    <a:pt x="642" y="1010"/>
                    <a:pt x="631" y="1035"/>
                    <a:pt x="630" y="1068"/>
                  </a:cubicBezTo>
                  <a:cubicBezTo>
                    <a:pt x="630" y="1082"/>
                    <a:pt x="625" y="1098"/>
                    <a:pt x="617" y="1110"/>
                  </a:cubicBezTo>
                  <a:cubicBezTo>
                    <a:pt x="602" y="1133"/>
                    <a:pt x="575" y="1140"/>
                    <a:pt x="550" y="1131"/>
                  </a:cubicBezTo>
                  <a:cubicBezTo>
                    <a:pt x="523" y="1122"/>
                    <a:pt x="507" y="1098"/>
                    <a:pt x="506" y="1068"/>
                  </a:cubicBezTo>
                  <a:cubicBezTo>
                    <a:pt x="505" y="1025"/>
                    <a:pt x="475" y="995"/>
                    <a:pt x="433" y="995"/>
                  </a:cubicBezTo>
                  <a:cubicBezTo>
                    <a:pt x="393" y="996"/>
                    <a:pt x="362" y="1028"/>
                    <a:pt x="362" y="1070"/>
                  </a:cubicBezTo>
                  <a:cubicBezTo>
                    <a:pt x="362" y="1094"/>
                    <a:pt x="362" y="1118"/>
                    <a:pt x="362" y="1142"/>
                  </a:cubicBezTo>
                  <a:cubicBezTo>
                    <a:pt x="361" y="1178"/>
                    <a:pt x="332" y="1207"/>
                    <a:pt x="298" y="1207"/>
                  </a:cubicBezTo>
                  <a:cubicBezTo>
                    <a:pt x="264" y="1206"/>
                    <a:pt x="237" y="1178"/>
                    <a:pt x="237" y="1142"/>
                  </a:cubicBezTo>
                  <a:cubicBezTo>
                    <a:pt x="237" y="1116"/>
                    <a:pt x="237" y="1091"/>
                    <a:pt x="237" y="1065"/>
                  </a:cubicBezTo>
                  <a:cubicBezTo>
                    <a:pt x="237" y="1024"/>
                    <a:pt x="205" y="991"/>
                    <a:pt x="164" y="991"/>
                  </a:cubicBezTo>
                  <a:cubicBezTo>
                    <a:pt x="121" y="990"/>
                    <a:pt x="89" y="1022"/>
                    <a:pt x="88" y="1064"/>
                  </a:cubicBezTo>
                  <a:cubicBezTo>
                    <a:pt x="88" y="1075"/>
                    <a:pt x="87" y="1087"/>
                    <a:pt x="83" y="1097"/>
                  </a:cubicBezTo>
                  <a:cubicBezTo>
                    <a:pt x="71" y="1130"/>
                    <a:pt x="27" y="1145"/>
                    <a:pt x="0" y="1126"/>
                  </a:cubicBezTo>
                  <a:close/>
                  <a:moveTo>
                    <a:pt x="665" y="747"/>
                  </a:moveTo>
                  <a:cubicBezTo>
                    <a:pt x="682" y="746"/>
                    <a:pt x="700" y="741"/>
                    <a:pt x="705" y="726"/>
                  </a:cubicBezTo>
                  <a:cubicBezTo>
                    <a:pt x="710" y="712"/>
                    <a:pt x="713" y="704"/>
                    <a:pt x="725" y="709"/>
                  </a:cubicBezTo>
                  <a:cubicBezTo>
                    <a:pt x="732" y="700"/>
                    <a:pt x="738" y="692"/>
                    <a:pt x="744" y="684"/>
                  </a:cubicBezTo>
                  <a:cubicBezTo>
                    <a:pt x="750" y="676"/>
                    <a:pt x="757" y="669"/>
                    <a:pt x="761" y="661"/>
                  </a:cubicBezTo>
                  <a:cubicBezTo>
                    <a:pt x="772" y="634"/>
                    <a:pt x="791" y="612"/>
                    <a:pt x="799" y="584"/>
                  </a:cubicBezTo>
                  <a:cubicBezTo>
                    <a:pt x="810" y="550"/>
                    <a:pt x="817" y="517"/>
                    <a:pt x="818" y="483"/>
                  </a:cubicBezTo>
                  <a:cubicBezTo>
                    <a:pt x="819" y="453"/>
                    <a:pt x="820" y="423"/>
                    <a:pt x="809" y="395"/>
                  </a:cubicBezTo>
                  <a:cubicBezTo>
                    <a:pt x="800" y="370"/>
                    <a:pt x="793" y="344"/>
                    <a:pt x="784" y="319"/>
                  </a:cubicBezTo>
                  <a:cubicBezTo>
                    <a:pt x="782" y="313"/>
                    <a:pt x="774" y="307"/>
                    <a:pt x="774" y="302"/>
                  </a:cubicBezTo>
                  <a:cubicBezTo>
                    <a:pt x="774" y="290"/>
                    <a:pt x="768" y="282"/>
                    <a:pt x="761" y="275"/>
                  </a:cubicBezTo>
                  <a:cubicBezTo>
                    <a:pt x="741" y="252"/>
                    <a:pt x="721" y="229"/>
                    <a:pt x="699" y="209"/>
                  </a:cubicBezTo>
                  <a:cubicBezTo>
                    <a:pt x="683" y="193"/>
                    <a:pt x="669" y="174"/>
                    <a:pt x="645" y="168"/>
                  </a:cubicBezTo>
                  <a:cubicBezTo>
                    <a:pt x="639" y="166"/>
                    <a:pt x="634" y="163"/>
                    <a:pt x="628" y="161"/>
                  </a:cubicBezTo>
                  <a:cubicBezTo>
                    <a:pt x="603" y="151"/>
                    <a:pt x="580" y="133"/>
                    <a:pt x="551" y="135"/>
                  </a:cubicBezTo>
                  <a:cubicBezTo>
                    <a:pt x="549" y="135"/>
                    <a:pt x="547" y="135"/>
                    <a:pt x="545" y="135"/>
                  </a:cubicBezTo>
                  <a:cubicBezTo>
                    <a:pt x="505" y="120"/>
                    <a:pt x="463" y="121"/>
                    <a:pt x="422" y="123"/>
                  </a:cubicBezTo>
                  <a:cubicBezTo>
                    <a:pt x="399" y="127"/>
                    <a:pt x="376" y="129"/>
                    <a:pt x="353" y="135"/>
                  </a:cubicBezTo>
                  <a:cubicBezTo>
                    <a:pt x="304" y="147"/>
                    <a:pt x="260" y="172"/>
                    <a:pt x="221" y="206"/>
                  </a:cubicBezTo>
                  <a:cubicBezTo>
                    <a:pt x="154" y="263"/>
                    <a:pt x="115" y="337"/>
                    <a:pt x="103" y="424"/>
                  </a:cubicBezTo>
                  <a:cubicBezTo>
                    <a:pt x="94" y="486"/>
                    <a:pt x="102" y="548"/>
                    <a:pt x="127" y="606"/>
                  </a:cubicBezTo>
                  <a:cubicBezTo>
                    <a:pt x="159" y="679"/>
                    <a:pt x="211" y="736"/>
                    <a:pt x="281" y="774"/>
                  </a:cubicBezTo>
                  <a:cubicBezTo>
                    <a:pt x="322" y="796"/>
                    <a:pt x="365" y="813"/>
                    <a:pt x="413" y="813"/>
                  </a:cubicBezTo>
                  <a:cubicBezTo>
                    <a:pt x="417" y="815"/>
                    <a:pt x="422" y="818"/>
                    <a:pt x="427" y="818"/>
                  </a:cubicBezTo>
                  <a:cubicBezTo>
                    <a:pt x="455" y="816"/>
                    <a:pt x="483" y="814"/>
                    <a:pt x="512" y="813"/>
                  </a:cubicBezTo>
                  <a:cubicBezTo>
                    <a:pt x="542" y="816"/>
                    <a:pt x="569" y="802"/>
                    <a:pt x="598" y="793"/>
                  </a:cubicBezTo>
                  <a:cubicBezTo>
                    <a:pt x="605" y="791"/>
                    <a:pt x="612" y="786"/>
                    <a:pt x="619" y="783"/>
                  </a:cubicBezTo>
                  <a:cubicBezTo>
                    <a:pt x="633" y="775"/>
                    <a:pt x="652" y="773"/>
                    <a:pt x="656" y="753"/>
                  </a:cubicBezTo>
                  <a:cubicBezTo>
                    <a:pt x="659" y="751"/>
                    <a:pt x="662" y="749"/>
                    <a:pt x="665" y="747"/>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76">
              <a:extLst>
                <a:ext uri="{FF2B5EF4-FFF2-40B4-BE49-F238E27FC236}">
                  <a16:creationId xmlns:a16="http://schemas.microsoft.com/office/drawing/2014/main" id="{030B83F1-3D0D-4902-8CEC-A7E67270D500}"/>
                </a:ext>
              </a:extLst>
            </p:cNvPr>
            <p:cNvSpPr>
              <a:spLocks/>
            </p:cNvSpPr>
            <p:nvPr/>
          </p:nvSpPr>
          <p:spPr bwMode="auto">
            <a:xfrm>
              <a:off x="6510339" y="2192338"/>
              <a:ext cx="3497263" cy="3862388"/>
            </a:xfrm>
            <a:custGeom>
              <a:avLst/>
              <a:gdLst>
                <a:gd name="T0" fmla="*/ 346 w 1053"/>
                <a:gd name="T1" fmla="*/ 1060 h 1162"/>
                <a:gd name="T2" fmla="*/ 355 w 1053"/>
                <a:gd name="T3" fmla="*/ 1056 h 1162"/>
                <a:gd name="T4" fmla="*/ 385 w 1053"/>
                <a:gd name="T5" fmla="*/ 1047 h 1162"/>
                <a:gd name="T6" fmla="*/ 430 w 1053"/>
                <a:gd name="T7" fmla="*/ 1048 h 1162"/>
                <a:gd name="T8" fmla="*/ 447 w 1053"/>
                <a:gd name="T9" fmla="*/ 1054 h 1162"/>
                <a:gd name="T10" fmla="*/ 460 w 1053"/>
                <a:gd name="T11" fmla="*/ 1062 h 1162"/>
                <a:gd name="T12" fmla="*/ 469 w 1053"/>
                <a:gd name="T13" fmla="*/ 1067 h 1162"/>
                <a:gd name="T14" fmla="*/ 481 w 1053"/>
                <a:gd name="T15" fmla="*/ 1076 h 1162"/>
                <a:gd name="T16" fmla="*/ 496 w 1053"/>
                <a:gd name="T17" fmla="*/ 1085 h 1162"/>
                <a:gd name="T18" fmla="*/ 508 w 1053"/>
                <a:gd name="T19" fmla="*/ 1090 h 1162"/>
                <a:gd name="T20" fmla="*/ 538 w 1053"/>
                <a:gd name="T21" fmla="*/ 1091 h 1162"/>
                <a:gd name="T22" fmla="*/ 555 w 1053"/>
                <a:gd name="T23" fmla="*/ 1086 h 1162"/>
                <a:gd name="T24" fmla="*/ 579 w 1053"/>
                <a:gd name="T25" fmla="*/ 1071 h 1162"/>
                <a:gd name="T26" fmla="*/ 622 w 1053"/>
                <a:gd name="T27" fmla="*/ 1049 h 1162"/>
                <a:gd name="T28" fmla="*/ 667 w 1053"/>
                <a:gd name="T29" fmla="*/ 1047 h 1162"/>
                <a:gd name="T30" fmla="*/ 718 w 1053"/>
                <a:gd name="T31" fmla="*/ 1067 h 1162"/>
                <a:gd name="T32" fmla="*/ 739 w 1053"/>
                <a:gd name="T33" fmla="*/ 1082 h 1162"/>
                <a:gd name="T34" fmla="*/ 757 w 1053"/>
                <a:gd name="T35" fmla="*/ 1090 h 1162"/>
                <a:gd name="T36" fmla="*/ 787 w 1053"/>
                <a:gd name="T37" fmla="*/ 1091 h 1162"/>
                <a:gd name="T38" fmla="*/ 804 w 1053"/>
                <a:gd name="T39" fmla="*/ 1086 h 1162"/>
                <a:gd name="T40" fmla="*/ 827 w 1053"/>
                <a:gd name="T41" fmla="*/ 1071 h 1162"/>
                <a:gd name="T42" fmla="*/ 827 w 1053"/>
                <a:gd name="T43" fmla="*/ 1071 h 1162"/>
                <a:gd name="T44" fmla="*/ 883 w 1053"/>
                <a:gd name="T45" fmla="*/ 1047 h 1162"/>
                <a:gd name="T46" fmla="*/ 928 w 1053"/>
                <a:gd name="T47" fmla="*/ 1048 h 1162"/>
                <a:gd name="T48" fmla="*/ 959 w 1053"/>
                <a:gd name="T49" fmla="*/ 1062 h 1162"/>
                <a:gd name="T50" fmla="*/ 985 w 1053"/>
                <a:gd name="T51" fmla="*/ 1076 h 1162"/>
                <a:gd name="T52" fmla="*/ 994 w 1053"/>
                <a:gd name="T53" fmla="*/ 830 h 1162"/>
                <a:gd name="T54" fmla="*/ 1006 w 1053"/>
                <a:gd name="T55" fmla="*/ 812 h 1162"/>
                <a:gd name="T56" fmla="*/ 1052 w 1053"/>
                <a:gd name="T57" fmla="*/ 1037 h 1162"/>
                <a:gd name="T58" fmla="*/ 986 w 1053"/>
                <a:gd name="T59" fmla="*/ 1135 h 1162"/>
                <a:gd name="T60" fmla="*/ 860 w 1053"/>
                <a:gd name="T61" fmla="*/ 1121 h 1162"/>
                <a:gd name="T62" fmla="*/ 612 w 1053"/>
                <a:gd name="T63" fmla="*/ 1121 h 1162"/>
                <a:gd name="T64" fmla="*/ 358 w 1053"/>
                <a:gd name="T65" fmla="*/ 1124 h 1162"/>
                <a:gd name="T66" fmla="*/ 115 w 1053"/>
                <a:gd name="T67" fmla="*/ 1121 h 1162"/>
                <a:gd name="T68" fmla="*/ 1 w 1053"/>
                <a:gd name="T69" fmla="*/ 1064 h 1162"/>
                <a:gd name="T70" fmla="*/ 137 w 1053"/>
                <a:gd name="T71" fmla="*/ 16 h 1162"/>
                <a:gd name="T72" fmla="*/ 181 w 1053"/>
                <a:gd name="T73" fmla="*/ 57 h 1162"/>
                <a:gd name="T74" fmla="*/ 59 w 1053"/>
                <a:gd name="T75" fmla="*/ 371 h 1162"/>
                <a:gd name="T76" fmla="*/ 59 w 1053"/>
                <a:gd name="T77" fmla="*/ 1064 h 1162"/>
                <a:gd name="T78" fmla="*/ 106 w 1053"/>
                <a:gd name="T79" fmla="*/ 1055 h 1162"/>
                <a:gd name="T80" fmla="*/ 232 w 1053"/>
                <a:gd name="T81" fmla="*/ 1077 h 1162"/>
                <a:gd name="T82" fmla="*/ 328 w 1053"/>
                <a:gd name="T83" fmla="*/ 1073 h 1162"/>
                <a:gd name="T84" fmla="*/ 342 w 1053"/>
                <a:gd name="T85" fmla="*/ 1062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3" h="1162">
                  <a:moveTo>
                    <a:pt x="342" y="1062"/>
                  </a:moveTo>
                  <a:cubicBezTo>
                    <a:pt x="344" y="1062"/>
                    <a:pt x="345" y="1061"/>
                    <a:pt x="346" y="1060"/>
                  </a:cubicBezTo>
                  <a:cubicBezTo>
                    <a:pt x="349" y="1059"/>
                    <a:pt x="352" y="1057"/>
                    <a:pt x="354" y="1056"/>
                  </a:cubicBezTo>
                  <a:cubicBezTo>
                    <a:pt x="355" y="1056"/>
                    <a:pt x="355" y="1056"/>
                    <a:pt x="355" y="1056"/>
                  </a:cubicBezTo>
                  <a:cubicBezTo>
                    <a:pt x="362" y="1053"/>
                    <a:pt x="369" y="1051"/>
                    <a:pt x="376" y="1048"/>
                  </a:cubicBezTo>
                  <a:cubicBezTo>
                    <a:pt x="379" y="1048"/>
                    <a:pt x="382" y="1047"/>
                    <a:pt x="385" y="1047"/>
                  </a:cubicBezTo>
                  <a:cubicBezTo>
                    <a:pt x="397" y="1047"/>
                    <a:pt x="409" y="1047"/>
                    <a:pt x="421" y="1047"/>
                  </a:cubicBezTo>
                  <a:cubicBezTo>
                    <a:pt x="424" y="1047"/>
                    <a:pt x="427" y="1048"/>
                    <a:pt x="430" y="1048"/>
                  </a:cubicBezTo>
                  <a:cubicBezTo>
                    <a:pt x="433" y="1049"/>
                    <a:pt x="436" y="1051"/>
                    <a:pt x="439" y="1052"/>
                  </a:cubicBezTo>
                  <a:cubicBezTo>
                    <a:pt x="442" y="1053"/>
                    <a:pt x="444" y="1053"/>
                    <a:pt x="447" y="1054"/>
                  </a:cubicBezTo>
                  <a:cubicBezTo>
                    <a:pt x="451" y="1057"/>
                    <a:pt x="456" y="1059"/>
                    <a:pt x="460" y="1061"/>
                  </a:cubicBezTo>
                  <a:cubicBezTo>
                    <a:pt x="460" y="1062"/>
                    <a:pt x="460" y="1062"/>
                    <a:pt x="460" y="1062"/>
                  </a:cubicBezTo>
                  <a:cubicBezTo>
                    <a:pt x="460" y="1062"/>
                    <a:pt x="461" y="1062"/>
                    <a:pt x="461" y="1062"/>
                  </a:cubicBezTo>
                  <a:cubicBezTo>
                    <a:pt x="464" y="1063"/>
                    <a:pt x="466" y="1065"/>
                    <a:pt x="469" y="1067"/>
                  </a:cubicBezTo>
                  <a:cubicBezTo>
                    <a:pt x="470" y="1068"/>
                    <a:pt x="472" y="1069"/>
                    <a:pt x="473" y="1071"/>
                  </a:cubicBezTo>
                  <a:cubicBezTo>
                    <a:pt x="476" y="1072"/>
                    <a:pt x="478" y="1074"/>
                    <a:pt x="481" y="1076"/>
                  </a:cubicBezTo>
                  <a:cubicBezTo>
                    <a:pt x="483" y="1078"/>
                    <a:pt x="485" y="1079"/>
                    <a:pt x="487" y="1081"/>
                  </a:cubicBezTo>
                  <a:cubicBezTo>
                    <a:pt x="490" y="1082"/>
                    <a:pt x="493" y="1084"/>
                    <a:pt x="496" y="1085"/>
                  </a:cubicBezTo>
                  <a:cubicBezTo>
                    <a:pt x="498" y="1086"/>
                    <a:pt x="500" y="1087"/>
                    <a:pt x="502" y="1088"/>
                  </a:cubicBezTo>
                  <a:cubicBezTo>
                    <a:pt x="504" y="1088"/>
                    <a:pt x="506" y="1089"/>
                    <a:pt x="508" y="1090"/>
                  </a:cubicBezTo>
                  <a:cubicBezTo>
                    <a:pt x="510" y="1090"/>
                    <a:pt x="512" y="1090"/>
                    <a:pt x="514" y="1091"/>
                  </a:cubicBezTo>
                  <a:cubicBezTo>
                    <a:pt x="522" y="1091"/>
                    <a:pt x="530" y="1091"/>
                    <a:pt x="538" y="1091"/>
                  </a:cubicBezTo>
                  <a:cubicBezTo>
                    <a:pt x="540" y="1091"/>
                    <a:pt x="542" y="1090"/>
                    <a:pt x="544" y="1090"/>
                  </a:cubicBezTo>
                  <a:cubicBezTo>
                    <a:pt x="548" y="1089"/>
                    <a:pt x="551" y="1087"/>
                    <a:pt x="555" y="1086"/>
                  </a:cubicBezTo>
                  <a:cubicBezTo>
                    <a:pt x="556" y="1086"/>
                    <a:pt x="556" y="1086"/>
                    <a:pt x="556" y="1086"/>
                  </a:cubicBezTo>
                  <a:cubicBezTo>
                    <a:pt x="564" y="1081"/>
                    <a:pt x="571" y="1076"/>
                    <a:pt x="579" y="1071"/>
                  </a:cubicBezTo>
                  <a:cubicBezTo>
                    <a:pt x="580" y="1070"/>
                    <a:pt x="582" y="1068"/>
                    <a:pt x="583" y="1067"/>
                  </a:cubicBezTo>
                  <a:cubicBezTo>
                    <a:pt x="596" y="1061"/>
                    <a:pt x="609" y="1055"/>
                    <a:pt x="622" y="1049"/>
                  </a:cubicBezTo>
                  <a:cubicBezTo>
                    <a:pt x="626" y="1048"/>
                    <a:pt x="630" y="1047"/>
                    <a:pt x="634" y="1047"/>
                  </a:cubicBezTo>
                  <a:cubicBezTo>
                    <a:pt x="645" y="1047"/>
                    <a:pt x="656" y="1047"/>
                    <a:pt x="667" y="1047"/>
                  </a:cubicBezTo>
                  <a:cubicBezTo>
                    <a:pt x="671" y="1047"/>
                    <a:pt x="675" y="1048"/>
                    <a:pt x="679" y="1048"/>
                  </a:cubicBezTo>
                  <a:cubicBezTo>
                    <a:pt x="692" y="1055"/>
                    <a:pt x="705" y="1061"/>
                    <a:pt x="718" y="1067"/>
                  </a:cubicBezTo>
                  <a:cubicBezTo>
                    <a:pt x="722" y="1070"/>
                    <a:pt x="726" y="1073"/>
                    <a:pt x="729" y="1076"/>
                  </a:cubicBezTo>
                  <a:cubicBezTo>
                    <a:pt x="732" y="1078"/>
                    <a:pt x="736" y="1080"/>
                    <a:pt x="739" y="1082"/>
                  </a:cubicBezTo>
                  <a:cubicBezTo>
                    <a:pt x="741" y="1083"/>
                    <a:pt x="744" y="1085"/>
                    <a:pt x="746" y="1086"/>
                  </a:cubicBezTo>
                  <a:cubicBezTo>
                    <a:pt x="750" y="1087"/>
                    <a:pt x="753" y="1089"/>
                    <a:pt x="757" y="1090"/>
                  </a:cubicBezTo>
                  <a:cubicBezTo>
                    <a:pt x="759" y="1090"/>
                    <a:pt x="761" y="1091"/>
                    <a:pt x="763" y="1091"/>
                  </a:cubicBezTo>
                  <a:cubicBezTo>
                    <a:pt x="771" y="1091"/>
                    <a:pt x="779" y="1091"/>
                    <a:pt x="787" y="1091"/>
                  </a:cubicBezTo>
                  <a:cubicBezTo>
                    <a:pt x="789" y="1091"/>
                    <a:pt x="791" y="1090"/>
                    <a:pt x="793" y="1090"/>
                  </a:cubicBezTo>
                  <a:cubicBezTo>
                    <a:pt x="797" y="1089"/>
                    <a:pt x="800" y="1087"/>
                    <a:pt x="804" y="1086"/>
                  </a:cubicBezTo>
                  <a:cubicBezTo>
                    <a:pt x="805" y="1086"/>
                    <a:pt x="805" y="1086"/>
                    <a:pt x="805" y="1086"/>
                  </a:cubicBezTo>
                  <a:cubicBezTo>
                    <a:pt x="812" y="1081"/>
                    <a:pt x="820" y="1076"/>
                    <a:pt x="827" y="1071"/>
                  </a:cubicBezTo>
                  <a:cubicBezTo>
                    <a:pt x="827" y="1070"/>
                    <a:pt x="827" y="1070"/>
                    <a:pt x="827" y="1070"/>
                  </a:cubicBezTo>
                  <a:cubicBezTo>
                    <a:pt x="827" y="1071"/>
                    <a:pt x="827" y="1071"/>
                    <a:pt x="827" y="1071"/>
                  </a:cubicBezTo>
                  <a:cubicBezTo>
                    <a:pt x="842" y="1064"/>
                    <a:pt x="856" y="1056"/>
                    <a:pt x="871" y="1048"/>
                  </a:cubicBezTo>
                  <a:cubicBezTo>
                    <a:pt x="875" y="1048"/>
                    <a:pt x="879" y="1047"/>
                    <a:pt x="883" y="1047"/>
                  </a:cubicBezTo>
                  <a:cubicBezTo>
                    <a:pt x="894" y="1047"/>
                    <a:pt x="905" y="1047"/>
                    <a:pt x="916" y="1047"/>
                  </a:cubicBezTo>
                  <a:cubicBezTo>
                    <a:pt x="920" y="1047"/>
                    <a:pt x="924" y="1048"/>
                    <a:pt x="928" y="1048"/>
                  </a:cubicBezTo>
                  <a:cubicBezTo>
                    <a:pt x="938" y="1053"/>
                    <a:pt x="948" y="1057"/>
                    <a:pt x="958" y="1062"/>
                  </a:cubicBezTo>
                  <a:cubicBezTo>
                    <a:pt x="959" y="1062"/>
                    <a:pt x="959" y="1062"/>
                    <a:pt x="959" y="1062"/>
                  </a:cubicBezTo>
                  <a:cubicBezTo>
                    <a:pt x="963" y="1064"/>
                    <a:pt x="966" y="1067"/>
                    <a:pt x="970" y="1070"/>
                  </a:cubicBezTo>
                  <a:cubicBezTo>
                    <a:pt x="975" y="1072"/>
                    <a:pt x="980" y="1074"/>
                    <a:pt x="985" y="1076"/>
                  </a:cubicBezTo>
                  <a:cubicBezTo>
                    <a:pt x="988" y="1073"/>
                    <a:pt x="991" y="1070"/>
                    <a:pt x="993" y="1067"/>
                  </a:cubicBezTo>
                  <a:cubicBezTo>
                    <a:pt x="994" y="988"/>
                    <a:pt x="994" y="909"/>
                    <a:pt x="994" y="830"/>
                  </a:cubicBezTo>
                  <a:cubicBezTo>
                    <a:pt x="996" y="826"/>
                    <a:pt x="998" y="822"/>
                    <a:pt x="999" y="818"/>
                  </a:cubicBezTo>
                  <a:cubicBezTo>
                    <a:pt x="1002" y="816"/>
                    <a:pt x="1004" y="814"/>
                    <a:pt x="1006" y="812"/>
                  </a:cubicBezTo>
                  <a:cubicBezTo>
                    <a:pt x="1036" y="802"/>
                    <a:pt x="1052" y="813"/>
                    <a:pt x="1052" y="845"/>
                  </a:cubicBezTo>
                  <a:cubicBezTo>
                    <a:pt x="1052" y="909"/>
                    <a:pt x="1053" y="973"/>
                    <a:pt x="1052" y="1037"/>
                  </a:cubicBezTo>
                  <a:cubicBezTo>
                    <a:pt x="1051" y="1058"/>
                    <a:pt x="1047" y="1080"/>
                    <a:pt x="1045" y="1101"/>
                  </a:cubicBezTo>
                  <a:cubicBezTo>
                    <a:pt x="1029" y="1119"/>
                    <a:pt x="1011" y="1134"/>
                    <a:pt x="986" y="1135"/>
                  </a:cubicBezTo>
                  <a:cubicBezTo>
                    <a:pt x="968" y="1136"/>
                    <a:pt x="952" y="1131"/>
                    <a:pt x="938" y="1120"/>
                  </a:cubicBezTo>
                  <a:cubicBezTo>
                    <a:pt x="909" y="1098"/>
                    <a:pt x="888" y="1099"/>
                    <a:pt x="860" y="1121"/>
                  </a:cubicBezTo>
                  <a:cubicBezTo>
                    <a:pt x="810" y="1161"/>
                    <a:pt x="740" y="1161"/>
                    <a:pt x="690" y="1121"/>
                  </a:cubicBezTo>
                  <a:cubicBezTo>
                    <a:pt x="663" y="1099"/>
                    <a:pt x="639" y="1099"/>
                    <a:pt x="612" y="1121"/>
                  </a:cubicBezTo>
                  <a:cubicBezTo>
                    <a:pt x="565" y="1160"/>
                    <a:pt x="493" y="1162"/>
                    <a:pt x="445" y="1123"/>
                  </a:cubicBezTo>
                  <a:cubicBezTo>
                    <a:pt x="416" y="1099"/>
                    <a:pt x="387" y="1100"/>
                    <a:pt x="358" y="1124"/>
                  </a:cubicBezTo>
                  <a:cubicBezTo>
                    <a:pt x="312" y="1162"/>
                    <a:pt x="242" y="1160"/>
                    <a:pt x="194" y="1122"/>
                  </a:cubicBezTo>
                  <a:cubicBezTo>
                    <a:pt x="165" y="1098"/>
                    <a:pt x="146" y="1098"/>
                    <a:pt x="115" y="1121"/>
                  </a:cubicBezTo>
                  <a:cubicBezTo>
                    <a:pt x="92" y="1138"/>
                    <a:pt x="66" y="1141"/>
                    <a:pt x="40" y="1128"/>
                  </a:cubicBezTo>
                  <a:cubicBezTo>
                    <a:pt x="14" y="1115"/>
                    <a:pt x="1" y="1093"/>
                    <a:pt x="1" y="1064"/>
                  </a:cubicBezTo>
                  <a:cubicBezTo>
                    <a:pt x="1" y="827"/>
                    <a:pt x="0" y="591"/>
                    <a:pt x="2" y="355"/>
                  </a:cubicBezTo>
                  <a:cubicBezTo>
                    <a:pt x="3" y="225"/>
                    <a:pt x="52" y="113"/>
                    <a:pt x="137" y="16"/>
                  </a:cubicBezTo>
                  <a:cubicBezTo>
                    <a:pt x="151" y="1"/>
                    <a:pt x="170" y="0"/>
                    <a:pt x="182" y="11"/>
                  </a:cubicBezTo>
                  <a:cubicBezTo>
                    <a:pt x="195" y="23"/>
                    <a:pt x="195" y="41"/>
                    <a:pt x="181" y="57"/>
                  </a:cubicBezTo>
                  <a:cubicBezTo>
                    <a:pt x="125" y="117"/>
                    <a:pt x="88" y="186"/>
                    <a:pt x="71" y="266"/>
                  </a:cubicBezTo>
                  <a:cubicBezTo>
                    <a:pt x="64" y="300"/>
                    <a:pt x="59" y="336"/>
                    <a:pt x="59" y="371"/>
                  </a:cubicBezTo>
                  <a:cubicBezTo>
                    <a:pt x="58" y="597"/>
                    <a:pt x="59" y="822"/>
                    <a:pt x="59" y="1048"/>
                  </a:cubicBezTo>
                  <a:cubicBezTo>
                    <a:pt x="59" y="1053"/>
                    <a:pt x="58" y="1059"/>
                    <a:pt x="59" y="1064"/>
                  </a:cubicBezTo>
                  <a:cubicBezTo>
                    <a:pt x="60" y="1075"/>
                    <a:pt x="70" y="1080"/>
                    <a:pt x="80" y="1074"/>
                  </a:cubicBezTo>
                  <a:cubicBezTo>
                    <a:pt x="89" y="1068"/>
                    <a:pt x="97" y="1061"/>
                    <a:pt x="106" y="1055"/>
                  </a:cubicBezTo>
                  <a:cubicBezTo>
                    <a:pt x="139" y="1045"/>
                    <a:pt x="171" y="1041"/>
                    <a:pt x="202" y="1057"/>
                  </a:cubicBezTo>
                  <a:cubicBezTo>
                    <a:pt x="213" y="1063"/>
                    <a:pt x="222" y="1070"/>
                    <a:pt x="232" y="1077"/>
                  </a:cubicBezTo>
                  <a:cubicBezTo>
                    <a:pt x="256" y="1094"/>
                    <a:pt x="282" y="1099"/>
                    <a:pt x="310" y="1085"/>
                  </a:cubicBezTo>
                  <a:cubicBezTo>
                    <a:pt x="316" y="1081"/>
                    <a:pt x="322" y="1077"/>
                    <a:pt x="328" y="1073"/>
                  </a:cubicBezTo>
                  <a:cubicBezTo>
                    <a:pt x="329" y="1072"/>
                    <a:pt x="330" y="1071"/>
                    <a:pt x="331" y="1070"/>
                  </a:cubicBezTo>
                  <a:cubicBezTo>
                    <a:pt x="335" y="1068"/>
                    <a:pt x="339" y="1065"/>
                    <a:pt x="342" y="1062"/>
                  </a:cubicBezTo>
                  <a:close/>
                </a:path>
              </a:pathLst>
            </a:custGeom>
            <a:solidFill>
              <a:srgbClr val="0406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77">
              <a:extLst>
                <a:ext uri="{FF2B5EF4-FFF2-40B4-BE49-F238E27FC236}">
                  <a16:creationId xmlns:a16="http://schemas.microsoft.com/office/drawing/2014/main" id="{0F0A0497-B6A9-47F3-B6E6-5FF5DC1F071B}"/>
                </a:ext>
              </a:extLst>
            </p:cNvPr>
            <p:cNvSpPr>
              <a:spLocks/>
            </p:cNvSpPr>
            <p:nvPr/>
          </p:nvSpPr>
          <p:spPr bwMode="auto">
            <a:xfrm>
              <a:off x="2359026" y="4286250"/>
              <a:ext cx="3505200" cy="1781175"/>
            </a:xfrm>
            <a:custGeom>
              <a:avLst/>
              <a:gdLst>
                <a:gd name="T0" fmla="*/ 97 w 1055"/>
                <a:gd name="T1" fmla="*/ 390 h 536"/>
                <a:gd name="T2" fmla="*/ 180 w 1055"/>
                <a:gd name="T3" fmla="*/ 361 h 536"/>
                <a:gd name="T4" fmla="*/ 185 w 1055"/>
                <a:gd name="T5" fmla="*/ 328 h 536"/>
                <a:gd name="T6" fmla="*/ 261 w 1055"/>
                <a:gd name="T7" fmla="*/ 255 h 536"/>
                <a:gd name="T8" fmla="*/ 334 w 1055"/>
                <a:gd name="T9" fmla="*/ 329 h 536"/>
                <a:gd name="T10" fmla="*/ 334 w 1055"/>
                <a:gd name="T11" fmla="*/ 406 h 536"/>
                <a:gd name="T12" fmla="*/ 395 w 1055"/>
                <a:gd name="T13" fmla="*/ 471 h 536"/>
                <a:gd name="T14" fmla="*/ 459 w 1055"/>
                <a:gd name="T15" fmla="*/ 406 h 536"/>
                <a:gd name="T16" fmla="*/ 459 w 1055"/>
                <a:gd name="T17" fmla="*/ 334 h 536"/>
                <a:gd name="T18" fmla="*/ 530 w 1055"/>
                <a:gd name="T19" fmla="*/ 259 h 536"/>
                <a:gd name="T20" fmla="*/ 603 w 1055"/>
                <a:gd name="T21" fmla="*/ 332 h 536"/>
                <a:gd name="T22" fmla="*/ 647 w 1055"/>
                <a:gd name="T23" fmla="*/ 395 h 536"/>
                <a:gd name="T24" fmla="*/ 714 w 1055"/>
                <a:gd name="T25" fmla="*/ 374 h 536"/>
                <a:gd name="T26" fmla="*/ 727 w 1055"/>
                <a:gd name="T27" fmla="*/ 332 h 536"/>
                <a:gd name="T28" fmla="*/ 768 w 1055"/>
                <a:gd name="T29" fmla="*/ 258 h 536"/>
                <a:gd name="T30" fmla="*/ 877 w 1055"/>
                <a:gd name="T31" fmla="*/ 321 h 536"/>
                <a:gd name="T32" fmla="*/ 939 w 1055"/>
                <a:gd name="T33" fmla="*/ 384 h 536"/>
                <a:gd name="T34" fmla="*/ 997 w 1055"/>
                <a:gd name="T35" fmla="*/ 321 h 536"/>
                <a:gd name="T36" fmla="*/ 997 w 1055"/>
                <a:gd name="T37" fmla="*/ 184 h 536"/>
                <a:gd name="T38" fmla="*/ 1038 w 1055"/>
                <a:gd name="T39" fmla="*/ 156 h 536"/>
                <a:gd name="T40" fmla="*/ 1054 w 1055"/>
                <a:gd name="T41" fmla="*/ 181 h 536"/>
                <a:gd name="T42" fmla="*/ 1054 w 1055"/>
                <a:gd name="T43" fmla="*/ 331 h 536"/>
                <a:gd name="T44" fmla="*/ 1001 w 1055"/>
                <a:gd name="T45" fmla="*/ 425 h 536"/>
                <a:gd name="T46" fmla="*/ 832 w 1055"/>
                <a:gd name="T47" fmla="*/ 377 h 536"/>
                <a:gd name="T48" fmla="*/ 819 w 1055"/>
                <a:gd name="T49" fmla="*/ 330 h 536"/>
                <a:gd name="T50" fmla="*/ 802 w 1055"/>
                <a:gd name="T51" fmla="*/ 308 h 536"/>
                <a:gd name="T52" fmla="*/ 786 w 1055"/>
                <a:gd name="T53" fmla="*/ 332 h 536"/>
                <a:gd name="T54" fmla="*/ 701 w 1055"/>
                <a:gd name="T55" fmla="*/ 452 h 536"/>
                <a:gd name="T56" fmla="*/ 546 w 1055"/>
                <a:gd name="T57" fmla="*/ 346 h 536"/>
                <a:gd name="T58" fmla="*/ 545 w 1055"/>
                <a:gd name="T59" fmla="*/ 334 h 536"/>
                <a:gd name="T60" fmla="*/ 532 w 1055"/>
                <a:gd name="T61" fmla="*/ 317 h 536"/>
                <a:gd name="T62" fmla="*/ 517 w 1055"/>
                <a:gd name="T63" fmla="*/ 335 h 536"/>
                <a:gd name="T64" fmla="*/ 516 w 1055"/>
                <a:gd name="T65" fmla="*/ 408 h 536"/>
                <a:gd name="T66" fmla="*/ 453 w 1055"/>
                <a:gd name="T67" fmla="*/ 513 h 536"/>
                <a:gd name="T68" fmla="*/ 331 w 1055"/>
                <a:gd name="T69" fmla="*/ 509 h 536"/>
                <a:gd name="T70" fmla="*/ 277 w 1055"/>
                <a:gd name="T71" fmla="*/ 412 h 536"/>
                <a:gd name="T72" fmla="*/ 277 w 1055"/>
                <a:gd name="T73" fmla="*/ 337 h 536"/>
                <a:gd name="T74" fmla="*/ 260 w 1055"/>
                <a:gd name="T75" fmla="*/ 313 h 536"/>
                <a:gd name="T76" fmla="*/ 243 w 1055"/>
                <a:gd name="T77" fmla="*/ 336 h 536"/>
                <a:gd name="T78" fmla="*/ 178 w 1055"/>
                <a:gd name="T79" fmla="*/ 444 h 536"/>
                <a:gd name="T80" fmla="*/ 4 w 1055"/>
                <a:gd name="T81" fmla="*/ 348 h 536"/>
                <a:gd name="T82" fmla="*/ 3 w 1055"/>
                <a:gd name="T83" fmla="*/ 30 h 536"/>
                <a:gd name="T84" fmla="*/ 32 w 1055"/>
                <a:gd name="T85" fmla="*/ 0 h 536"/>
                <a:gd name="T86" fmla="*/ 60 w 1055"/>
                <a:gd name="T87" fmla="*/ 31 h 536"/>
                <a:gd name="T88" fmla="*/ 61 w 1055"/>
                <a:gd name="T89" fmla="*/ 334 h 536"/>
                <a:gd name="T90" fmla="*/ 97 w 1055"/>
                <a:gd name="T91" fmla="*/ 39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5" h="536">
                  <a:moveTo>
                    <a:pt x="97" y="390"/>
                  </a:moveTo>
                  <a:cubicBezTo>
                    <a:pt x="124" y="409"/>
                    <a:pt x="168" y="394"/>
                    <a:pt x="180" y="361"/>
                  </a:cubicBezTo>
                  <a:cubicBezTo>
                    <a:pt x="184" y="351"/>
                    <a:pt x="185" y="339"/>
                    <a:pt x="185" y="328"/>
                  </a:cubicBezTo>
                  <a:cubicBezTo>
                    <a:pt x="186" y="286"/>
                    <a:pt x="218" y="254"/>
                    <a:pt x="261" y="255"/>
                  </a:cubicBezTo>
                  <a:cubicBezTo>
                    <a:pt x="302" y="255"/>
                    <a:pt x="334" y="288"/>
                    <a:pt x="334" y="329"/>
                  </a:cubicBezTo>
                  <a:cubicBezTo>
                    <a:pt x="334" y="355"/>
                    <a:pt x="334" y="380"/>
                    <a:pt x="334" y="406"/>
                  </a:cubicBezTo>
                  <a:cubicBezTo>
                    <a:pt x="334" y="442"/>
                    <a:pt x="361" y="470"/>
                    <a:pt x="395" y="471"/>
                  </a:cubicBezTo>
                  <a:cubicBezTo>
                    <a:pt x="429" y="471"/>
                    <a:pt x="458" y="442"/>
                    <a:pt x="459" y="406"/>
                  </a:cubicBezTo>
                  <a:cubicBezTo>
                    <a:pt x="459" y="382"/>
                    <a:pt x="459" y="358"/>
                    <a:pt x="459" y="334"/>
                  </a:cubicBezTo>
                  <a:cubicBezTo>
                    <a:pt x="459" y="292"/>
                    <a:pt x="490" y="260"/>
                    <a:pt x="530" y="259"/>
                  </a:cubicBezTo>
                  <a:cubicBezTo>
                    <a:pt x="572" y="259"/>
                    <a:pt x="602" y="289"/>
                    <a:pt x="603" y="332"/>
                  </a:cubicBezTo>
                  <a:cubicBezTo>
                    <a:pt x="604" y="362"/>
                    <a:pt x="620" y="386"/>
                    <a:pt x="647" y="395"/>
                  </a:cubicBezTo>
                  <a:cubicBezTo>
                    <a:pt x="672" y="404"/>
                    <a:pt x="699" y="397"/>
                    <a:pt x="714" y="374"/>
                  </a:cubicBezTo>
                  <a:cubicBezTo>
                    <a:pt x="722" y="362"/>
                    <a:pt x="727" y="346"/>
                    <a:pt x="727" y="332"/>
                  </a:cubicBezTo>
                  <a:cubicBezTo>
                    <a:pt x="728" y="299"/>
                    <a:pt x="739" y="274"/>
                    <a:pt x="768" y="258"/>
                  </a:cubicBezTo>
                  <a:cubicBezTo>
                    <a:pt x="816" y="232"/>
                    <a:pt x="875" y="266"/>
                    <a:pt x="877" y="321"/>
                  </a:cubicBezTo>
                  <a:cubicBezTo>
                    <a:pt x="878" y="358"/>
                    <a:pt x="905" y="385"/>
                    <a:pt x="939" y="384"/>
                  </a:cubicBezTo>
                  <a:cubicBezTo>
                    <a:pt x="973" y="383"/>
                    <a:pt x="996" y="357"/>
                    <a:pt x="997" y="321"/>
                  </a:cubicBezTo>
                  <a:cubicBezTo>
                    <a:pt x="997" y="275"/>
                    <a:pt x="996" y="230"/>
                    <a:pt x="997" y="184"/>
                  </a:cubicBezTo>
                  <a:cubicBezTo>
                    <a:pt x="997" y="160"/>
                    <a:pt x="1020" y="144"/>
                    <a:pt x="1038" y="156"/>
                  </a:cubicBezTo>
                  <a:cubicBezTo>
                    <a:pt x="1046" y="161"/>
                    <a:pt x="1053" y="172"/>
                    <a:pt x="1054" y="181"/>
                  </a:cubicBezTo>
                  <a:cubicBezTo>
                    <a:pt x="1055" y="231"/>
                    <a:pt x="1055" y="281"/>
                    <a:pt x="1054" y="331"/>
                  </a:cubicBezTo>
                  <a:cubicBezTo>
                    <a:pt x="1053" y="371"/>
                    <a:pt x="1033" y="402"/>
                    <a:pt x="1001" y="425"/>
                  </a:cubicBezTo>
                  <a:cubicBezTo>
                    <a:pt x="933" y="464"/>
                    <a:pt x="859" y="433"/>
                    <a:pt x="832" y="377"/>
                  </a:cubicBezTo>
                  <a:cubicBezTo>
                    <a:pt x="825" y="362"/>
                    <a:pt x="822" y="346"/>
                    <a:pt x="819" y="330"/>
                  </a:cubicBezTo>
                  <a:cubicBezTo>
                    <a:pt x="817" y="318"/>
                    <a:pt x="816" y="307"/>
                    <a:pt x="802" y="308"/>
                  </a:cubicBezTo>
                  <a:cubicBezTo>
                    <a:pt x="789" y="309"/>
                    <a:pt x="785" y="319"/>
                    <a:pt x="786" y="332"/>
                  </a:cubicBezTo>
                  <a:cubicBezTo>
                    <a:pt x="789" y="392"/>
                    <a:pt x="746" y="438"/>
                    <a:pt x="701" y="452"/>
                  </a:cubicBezTo>
                  <a:cubicBezTo>
                    <a:pt x="628" y="473"/>
                    <a:pt x="552" y="421"/>
                    <a:pt x="546" y="346"/>
                  </a:cubicBezTo>
                  <a:cubicBezTo>
                    <a:pt x="546" y="342"/>
                    <a:pt x="547" y="337"/>
                    <a:pt x="545" y="334"/>
                  </a:cubicBezTo>
                  <a:cubicBezTo>
                    <a:pt x="541" y="328"/>
                    <a:pt x="536" y="323"/>
                    <a:pt x="532" y="317"/>
                  </a:cubicBezTo>
                  <a:cubicBezTo>
                    <a:pt x="527" y="323"/>
                    <a:pt x="518" y="329"/>
                    <a:pt x="517" y="335"/>
                  </a:cubicBezTo>
                  <a:cubicBezTo>
                    <a:pt x="516" y="359"/>
                    <a:pt x="517" y="384"/>
                    <a:pt x="516" y="408"/>
                  </a:cubicBezTo>
                  <a:cubicBezTo>
                    <a:pt x="515" y="455"/>
                    <a:pt x="494" y="491"/>
                    <a:pt x="453" y="513"/>
                  </a:cubicBezTo>
                  <a:cubicBezTo>
                    <a:pt x="413" y="536"/>
                    <a:pt x="370" y="534"/>
                    <a:pt x="331" y="509"/>
                  </a:cubicBezTo>
                  <a:cubicBezTo>
                    <a:pt x="296" y="487"/>
                    <a:pt x="277" y="454"/>
                    <a:pt x="277" y="412"/>
                  </a:cubicBezTo>
                  <a:cubicBezTo>
                    <a:pt x="276" y="387"/>
                    <a:pt x="276" y="362"/>
                    <a:pt x="277" y="337"/>
                  </a:cubicBezTo>
                  <a:cubicBezTo>
                    <a:pt x="277" y="324"/>
                    <a:pt x="274" y="314"/>
                    <a:pt x="260" y="313"/>
                  </a:cubicBezTo>
                  <a:cubicBezTo>
                    <a:pt x="250" y="312"/>
                    <a:pt x="243" y="321"/>
                    <a:pt x="243" y="336"/>
                  </a:cubicBezTo>
                  <a:cubicBezTo>
                    <a:pt x="243" y="385"/>
                    <a:pt x="221" y="422"/>
                    <a:pt x="178" y="444"/>
                  </a:cubicBezTo>
                  <a:cubicBezTo>
                    <a:pt x="100" y="482"/>
                    <a:pt x="7" y="433"/>
                    <a:pt x="4" y="348"/>
                  </a:cubicBezTo>
                  <a:cubicBezTo>
                    <a:pt x="0" y="242"/>
                    <a:pt x="3" y="136"/>
                    <a:pt x="3" y="30"/>
                  </a:cubicBezTo>
                  <a:cubicBezTo>
                    <a:pt x="3" y="12"/>
                    <a:pt x="16" y="0"/>
                    <a:pt x="32" y="0"/>
                  </a:cubicBezTo>
                  <a:cubicBezTo>
                    <a:pt x="50" y="0"/>
                    <a:pt x="60" y="11"/>
                    <a:pt x="60" y="31"/>
                  </a:cubicBezTo>
                  <a:cubicBezTo>
                    <a:pt x="61" y="132"/>
                    <a:pt x="61" y="233"/>
                    <a:pt x="61" y="334"/>
                  </a:cubicBezTo>
                  <a:cubicBezTo>
                    <a:pt x="61" y="361"/>
                    <a:pt x="75" y="383"/>
                    <a:pt x="97" y="390"/>
                  </a:cubicBezTo>
                  <a:close/>
                </a:path>
              </a:pathLst>
            </a:custGeom>
            <a:solidFill>
              <a:srgbClr val="0507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78">
              <a:extLst>
                <a:ext uri="{FF2B5EF4-FFF2-40B4-BE49-F238E27FC236}">
                  <a16:creationId xmlns:a16="http://schemas.microsoft.com/office/drawing/2014/main" id="{A0675273-50C3-4D02-84FC-FA15D4296DD6}"/>
                </a:ext>
              </a:extLst>
            </p:cNvPr>
            <p:cNvSpPr>
              <a:spLocks/>
            </p:cNvSpPr>
            <p:nvPr/>
          </p:nvSpPr>
          <p:spPr bwMode="auto">
            <a:xfrm>
              <a:off x="3087689" y="1631950"/>
              <a:ext cx="2776538" cy="3070225"/>
            </a:xfrm>
            <a:custGeom>
              <a:avLst/>
              <a:gdLst>
                <a:gd name="T0" fmla="*/ 725 w 836"/>
                <a:gd name="T1" fmla="*/ 213 h 924"/>
                <a:gd name="T2" fmla="*/ 799 w 836"/>
                <a:gd name="T3" fmla="*/ 343 h 924"/>
                <a:gd name="T4" fmla="*/ 836 w 836"/>
                <a:gd name="T5" fmla="*/ 535 h 924"/>
                <a:gd name="T6" fmla="*/ 836 w 836"/>
                <a:gd name="T7" fmla="*/ 880 h 924"/>
                <a:gd name="T8" fmla="*/ 835 w 836"/>
                <a:gd name="T9" fmla="*/ 898 h 924"/>
                <a:gd name="T10" fmla="*/ 806 w 836"/>
                <a:gd name="T11" fmla="*/ 923 h 924"/>
                <a:gd name="T12" fmla="*/ 778 w 836"/>
                <a:gd name="T13" fmla="*/ 896 h 924"/>
                <a:gd name="T14" fmla="*/ 778 w 836"/>
                <a:gd name="T15" fmla="*/ 876 h 924"/>
                <a:gd name="T16" fmla="*/ 778 w 836"/>
                <a:gd name="T17" fmla="*/ 525 h 924"/>
                <a:gd name="T18" fmla="*/ 653 w 836"/>
                <a:gd name="T19" fmla="*/ 221 h 924"/>
                <a:gd name="T20" fmla="*/ 462 w 836"/>
                <a:gd name="T21" fmla="*/ 96 h 924"/>
                <a:gd name="T22" fmla="*/ 211 w 836"/>
                <a:gd name="T23" fmla="*/ 82 h 924"/>
                <a:gd name="T24" fmla="*/ 100 w 836"/>
                <a:gd name="T25" fmla="*/ 124 h 924"/>
                <a:gd name="T26" fmla="*/ 54 w 836"/>
                <a:gd name="T27" fmla="*/ 149 h 924"/>
                <a:gd name="T28" fmla="*/ 10 w 836"/>
                <a:gd name="T29" fmla="*/ 145 h 924"/>
                <a:gd name="T30" fmla="*/ 21 w 836"/>
                <a:gd name="T31" fmla="*/ 101 h 924"/>
                <a:gd name="T32" fmla="*/ 239 w 836"/>
                <a:gd name="T33" fmla="*/ 18 h 924"/>
                <a:gd name="T34" fmla="*/ 598 w 836"/>
                <a:gd name="T35" fmla="*/ 98 h 924"/>
                <a:gd name="T36" fmla="*/ 614 w 836"/>
                <a:gd name="T37" fmla="*/ 108 h 924"/>
                <a:gd name="T38" fmla="*/ 652 w 836"/>
                <a:gd name="T39" fmla="*/ 139 h 924"/>
                <a:gd name="T40" fmla="*/ 656 w 836"/>
                <a:gd name="T41" fmla="*/ 142 h 924"/>
                <a:gd name="T42" fmla="*/ 660 w 836"/>
                <a:gd name="T43" fmla="*/ 146 h 924"/>
                <a:gd name="T44" fmla="*/ 725 w 836"/>
                <a:gd name="T45" fmla="*/ 213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6" h="924">
                  <a:moveTo>
                    <a:pt x="725" y="213"/>
                  </a:moveTo>
                  <a:cubicBezTo>
                    <a:pt x="754" y="254"/>
                    <a:pt x="780" y="296"/>
                    <a:pt x="799" y="343"/>
                  </a:cubicBezTo>
                  <a:cubicBezTo>
                    <a:pt x="823" y="405"/>
                    <a:pt x="836" y="468"/>
                    <a:pt x="836" y="535"/>
                  </a:cubicBezTo>
                  <a:cubicBezTo>
                    <a:pt x="836" y="650"/>
                    <a:pt x="836" y="765"/>
                    <a:pt x="836" y="880"/>
                  </a:cubicBezTo>
                  <a:cubicBezTo>
                    <a:pt x="836" y="886"/>
                    <a:pt x="836" y="892"/>
                    <a:pt x="835" y="898"/>
                  </a:cubicBezTo>
                  <a:cubicBezTo>
                    <a:pt x="833" y="913"/>
                    <a:pt x="821" y="924"/>
                    <a:pt x="806" y="923"/>
                  </a:cubicBezTo>
                  <a:cubicBezTo>
                    <a:pt x="792" y="923"/>
                    <a:pt x="779" y="911"/>
                    <a:pt x="778" y="896"/>
                  </a:cubicBezTo>
                  <a:cubicBezTo>
                    <a:pt x="778" y="889"/>
                    <a:pt x="778" y="883"/>
                    <a:pt x="778" y="876"/>
                  </a:cubicBezTo>
                  <a:cubicBezTo>
                    <a:pt x="778" y="759"/>
                    <a:pt x="780" y="642"/>
                    <a:pt x="778" y="525"/>
                  </a:cubicBezTo>
                  <a:cubicBezTo>
                    <a:pt x="776" y="408"/>
                    <a:pt x="732" y="307"/>
                    <a:pt x="653" y="221"/>
                  </a:cubicBezTo>
                  <a:cubicBezTo>
                    <a:pt x="600" y="163"/>
                    <a:pt x="536" y="121"/>
                    <a:pt x="462" y="96"/>
                  </a:cubicBezTo>
                  <a:cubicBezTo>
                    <a:pt x="380" y="68"/>
                    <a:pt x="296" y="63"/>
                    <a:pt x="211" y="82"/>
                  </a:cubicBezTo>
                  <a:cubicBezTo>
                    <a:pt x="172" y="91"/>
                    <a:pt x="135" y="105"/>
                    <a:pt x="100" y="124"/>
                  </a:cubicBezTo>
                  <a:cubicBezTo>
                    <a:pt x="85" y="132"/>
                    <a:pt x="69" y="140"/>
                    <a:pt x="54" y="149"/>
                  </a:cubicBezTo>
                  <a:cubicBezTo>
                    <a:pt x="37" y="159"/>
                    <a:pt x="20" y="158"/>
                    <a:pt x="10" y="145"/>
                  </a:cubicBezTo>
                  <a:cubicBezTo>
                    <a:pt x="0" y="129"/>
                    <a:pt x="3" y="114"/>
                    <a:pt x="21" y="101"/>
                  </a:cubicBezTo>
                  <a:cubicBezTo>
                    <a:pt x="87" y="56"/>
                    <a:pt x="160" y="29"/>
                    <a:pt x="239" y="18"/>
                  </a:cubicBezTo>
                  <a:cubicBezTo>
                    <a:pt x="368" y="0"/>
                    <a:pt x="488" y="28"/>
                    <a:pt x="598" y="98"/>
                  </a:cubicBezTo>
                  <a:cubicBezTo>
                    <a:pt x="603" y="101"/>
                    <a:pt x="609" y="105"/>
                    <a:pt x="614" y="108"/>
                  </a:cubicBezTo>
                  <a:cubicBezTo>
                    <a:pt x="627" y="119"/>
                    <a:pt x="640" y="129"/>
                    <a:pt x="652" y="139"/>
                  </a:cubicBezTo>
                  <a:cubicBezTo>
                    <a:pt x="654" y="140"/>
                    <a:pt x="655" y="141"/>
                    <a:pt x="656" y="142"/>
                  </a:cubicBezTo>
                  <a:cubicBezTo>
                    <a:pt x="657" y="143"/>
                    <a:pt x="658" y="144"/>
                    <a:pt x="660" y="146"/>
                  </a:cubicBezTo>
                  <a:cubicBezTo>
                    <a:pt x="681" y="168"/>
                    <a:pt x="703" y="191"/>
                    <a:pt x="725" y="213"/>
                  </a:cubicBezTo>
                  <a:close/>
                </a:path>
              </a:pathLst>
            </a:custGeom>
            <a:solidFill>
              <a:srgbClr val="090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82">
              <a:extLst>
                <a:ext uri="{FF2B5EF4-FFF2-40B4-BE49-F238E27FC236}">
                  <a16:creationId xmlns:a16="http://schemas.microsoft.com/office/drawing/2014/main" id="{93D2AE61-1CDC-467C-B447-E8A9136429C2}"/>
                </a:ext>
              </a:extLst>
            </p:cNvPr>
            <p:cNvSpPr>
              <a:spLocks/>
            </p:cNvSpPr>
            <p:nvPr/>
          </p:nvSpPr>
          <p:spPr bwMode="auto">
            <a:xfrm>
              <a:off x="9174164" y="1906588"/>
              <a:ext cx="960438" cy="3944938"/>
            </a:xfrm>
            <a:custGeom>
              <a:avLst/>
              <a:gdLst>
                <a:gd name="T0" fmla="*/ 243 w 289"/>
                <a:gd name="T1" fmla="*/ 1187 h 1187"/>
                <a:gd name="T2" fmla="*/ 250 w 289"/>
                <a:gd name="T3" fmla="*/ 1123 h 1187"/>
                <a:gd name="T4" fmla="*/ 250 w 289"/>
                <a:gd name="T5" fmla="*/ 931 h 1187"/>
                <a:gd name="T6" fmla="*/ 204 w 289"/>
                <a:gd name="T7" fmla="*/ 898 h 1187"/>
                <a:gd name="T8" fmla="*/ 215 w 289"/>
                <a:gd name="T9" fmla="*/ 866 h 1187"/>
                <a:gd name="T10" fmla="*/ 204 w 289"/>
                <a:gd name="T11" fmla="*/ 850 h 1187"/>
                <a:gd name="T12" fmla="*/ 250 w 289"/>
                <a:gd name="T13" fmla="*/ 814 h 1187"/>
                <a:gd name="T14" fmla="*/ 250 w 289"/>
                <a:gd name="T15" fmla="*/ 726 h 1187"/>
                <a:gd name="T16" fmla="*/ 207 w 289"/>
                <a:gd name="T17" fmla="*/ 691 h 1187"/>
                <a:gd name="T18" fmla="*/ 210 w 289"/>
                <a:gd name="T19" fmla="*/ 655 h 1187"/>
                <a:gd name="T20" fmla="*/ 250 w 289"/>
                <a:gd name="T21" fmla="*/ 618 h 1187"/>
                <a:gd name="T22" fmla="*/ 250 w 289"/>
                <a:gd name="T23" fmla="*/ 453 h 1187"/>
                <a:gd name="T24" fmla="*/ 121 w 289"/>
                <a:gd name="T25" fmla="*/ 111 h 1187"/>
                <a:gd name="T26" fmla="*/ 12 w 289"/>
                <a:gd name="T27" fmla="*/ 15 h 1187"/>
                <a:gd name="T28" fmla="*/ 5 w 289"/>
                <a:gd name="T29" fmla="*/ 11 h 1187"/>
                <a:gd name="T30" fmla="*/ 0 w 289"/>
                <a:gd name="T31" fmla="*/ 7 h 1187"/>
                <a:gd name="T32" fmla="*/ 3 w 289"/>
                <a:gd name="T33" fmla="*/ 0 h 1187"/>
                <a:gd name="T34" fmla="*/ 6 w 289"/>
                <a:gd name="T35" fmla="*/ 1 h 1187"/>
                <a:gd name="T36" fmla="*/ 42 w 289"/>
                <a:gd name="T37" fmla="*/ 19 h 1187"/>
                <a:gd name="T38" fmla="*/ 42 w 289"/>
                <a:gd name="T39" fmla="*/ 19 h 1187"/>
                <a:gd name="T40" fmla="*/ 60 w 289"/>
                <a:gd name="T41" fmla="*/ 31 h 1187"/>
                <a:gd name="T42" fmla="*/ 176 w 289"/>
                <a:gd name="T43" fmla="*/ 135 h 1187"/>
                <a:gd name="T44" fmla="*/ 268 w 289"/>
                <a:gd name="T45" fmla="*/ 310 h 1187"/>
                <a:gd name="T46" fmla="*/ 287 w 289"/>
                <a:gd name="T47" fmla="*/ 446 h 1187"/>
                <a:gd name="T48" fmla="*/ 288 w 289"/>
                <a:gd name="T49" fmla="*/ 1124 h 1187"/>
                <a:gd name="T50" fmla="*/ 243 w 289"/>
                <a:gd name="T5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9" h="1187">
                  <a:moveTo>
                    <a:pt x="243" y="1187"/>
                  </a:moveTo>
                  <a:cubicBezTo>
                    <a:pt x="245" y="1166"/>
                    <a:pt x="249" y="1144"/>
                    <a:pt x="250" y="1123"/>
                  </a:cubicBezTo>
                  <a:cubicBezTo>
                    <a:pt x="251" y="1059"/>
                    <a:pt x="250" y="995"/>
                    <a:pt x="250" y="931"/>
                  </a:cubicBezTo>
                  <a:cubicBezTo>
                    <a:pt x="250" y="899"/>
                    <a:pt x="234" y="888"/>
                    <a:pt x="204" y="898"/>
                  </a:cubicBezTo>
                  <a:cubicBezTo>
                    <a:pt x="213" y="889"/>
                    <a:pt x="220" y="879"/>
                    <a:pt x="215" y="866"/>
                  </a:cubicBezTo>
                  <a:cubicBezTo>
                    <a:pt x="212" y="860"/>
                    <a:pt x="208" y="856"/>
                    <a:pt x="204" y="850"/>
                  </a:cubicBezTo>
                  <a:cubicBezTo>
                    <a:pt x="237" y="859"/>
                    <a:pt x="250" y="849"/>
                    <a:pt x="250" y="814"/>
                  </a:cubicBezTo>
                  <a:cubicBezTo>
                    <a:pt x="250" y="785"/>
                    <a:pt x="250" y="755"/>
                    <a:pt x="250" y="726"/>
                  </a:cubicBezTo>
                  <a:cubicBezTo>
                    <a:pt x="250" y="695"/>
                    <a:pt x="236" y="684"/>
                    <a:pt x="207" y="691"/>
                  </a:cubicBezTo>
                  <a:cubicBezTo>
                    <a:pt x="215" y="680"/>
                    <a:pt x="214" y="667"/>
                    <a:pt x="210" y="655"/>
                  </a:cubicBezTo>
                  <a:cubicBezTo>
                    <a:pt x="239" y="658"/>
                    <a:pt x="250" y="648"/>
                    <a:pt x="250" y="618"/>
                  </a:cubicBezTo>
                  <a:cubicBezTo>
                    <a:pt x="250" y="563"/>
                    <a:pt x="251" y="508"/>
                    <a:pt x="250" y="453"/>
                  </a:cubicBezTo>
                  <a:cubicBezTo>
                    <a:pt x="249" y="323"/>
                    <a:pt x="205" y="209"/>
                    <a:pt x="121" y="111"/>
                  </a:cubicBezTo>
                  <a:cubicBezTo>
                    <a:pt x="89" y="74"/>
                    <a:pt x="52" y="43"/>
                    <a:pt x="12" y="15"/>
                  </a:cubicBezTo>
                  <a:cubicBezTo>
                    <a:pt x="10" y="14"/>
                    <a:pt x="7" y="12"/>
                    <a:pt x="5" y="11"/>
                  </a:cubicBezTo>
                  <a:cubicBezTo>
                    <a:pt x="3" y="9"/>
                    <a:pt x="2" y="8"/>
                    <a:pt x="0" y="7"/>
                  </a:cubicBezTo>
                  <a:cubicBezTo>
                    <a:pt x="1" y="5"/>
                    <a:pt x="2" y="2"/>
                    <a:pt x="3" y="0"/>
                  </a:cubicBezTo>
                  <a:cubicBezTo>
                    <a:pt x="4" y="0"/>
                    <a:pt x="5" y="1"/>
                    <a:pt x="6" y="1"/>
                  </a:cubicBezTo>
                  <a:cubicBezTo>
                    <a:pt x="18" y="7"/>
                    <a:pt x="30" y="13"/>
                    <a:pt x="42" y="19"/>
                  </a:cubicBezTo>
                  <a:cubicBezTo>
                    <a:pt x="42" y="19"/>
                    <a:pt x="42" y="19"/>
                    <a:pt x="42" y="19"/>
                  </a:cubicBezTo>
                  <a:cubicBezTo>
                    <a:pt x="48" y="23"/>
                    <a:pt x="54" y="27"/>
                    <a:pt x="60" y="31"/>
                  </a:cubicBezTo>
                  <a:cubicBezTo>
                    <a:pt x="105" y="58"/>
                    <a:pt x="142" y="94"/>
                    <a:pt x="176" y="135"/>
                  </a:cubicBezTo>
                  <a:cubicBezTo>
                    <a:pt x="219" y="186"/>
                    <a:pt x="251" y="245"/>
                    <a:pt x="268" y="310"/>
                  </a:cubicBezTo>
                  <a:cubicBezTo>
                    <a:pt x="278" y="354"/>
                    <a:pt x="286" y="400"/>
                    <a:pt x="287" y="446"/>
                  </a:cubicBezTo>
                  <a:cubicBezTo>
                    <a:pt x="289" y="672"/>
                    <a:pt x="287" y="898"/>
                    <a:pt x="288" y="1124"/>
                  </a:cubicBezTo>
                  <a:cubicBezTo>
                    <a:pt x="288" y="1160"/>
                    <a:pt x="280" y="1180"/>
                    <a:pt x="243" y="1187"/>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09" name="Freeform 283">
              <a:extLst>
                <a:ext uri="{FF2B5EF4-FFF2-40B4-BE49-F238E27FC236}">
                  <a16:creationId xmlns:a16="http://schemas.microsoft.com/office/drawing/2014/main" id="{E841C133-D8CD-4DA4-B79E-4EE3E6F2224F}"/>
                </a:ext>
              </a:extLst>
            </p:cNvPr>
            <p:cNvSpPr>
              <a:spLocks/>
            </p:cNvSpPr>
            <p:nvPr/>
          </p:nvSpPr>
          <p:spPr bwMode="auto">
            <a:xfrm>
              <a:off x="2366964" y="2259013"/>
              <a:ext cx="590550" cy="1930400"/>
            </a:xfrm>
            <a:custGeom>
              <a:avLst/>
              <a:gdLst>
                <a:gd name="T0" fmla="*/ 0 w 178"/>
                <a:gd name="T1" fmla="*/ 431 h 581"/>
                <a:gd name="T2" fmla="*/ 5 w 178"/>
                <a:gd name="T3" fmla="*/ 290 h 581"/>
                <a:gd name="T4" fmla="*/ 123 w 178"/>
                <a:gd name="T5" fmla="*/ 15 h 581"/>
                <a:gd name="T6" fmla="*/ 165 w 178"/>
                <a:gd name="T7" fmla="*/ 10 h 581"/>
                <a:gd name="T8" fmla="*/ 168 w 178"/>
                <a:gd name="T9" fmla="*/ 52 h 581"/>
                <a:gd name="T10" fmla="*/ 76 w 178"/>
                <a:gd name="T11" fmla="*/ 231 h 581"/>
                <a:gd name="T12" fmla="*/ 60 w 178"/>
                <a:gd name="T13" fmla="*/ 346 h 581"/>
                <a:gd name="T14" fmla="*/ 59 w 178"/>
                <a:gd name="T15" fmla="*/ 550 h 581"/>
                <a:gd name="T16" fmla="*/ 30 w 178"/>
                <a:gd name="T17" fmla="*/ 581 h 581"/>
                <a:gd name="T18" fmla="*/ 1 w 178"/>
                <a:gd name="T19" fmla="*/ 550 h 581"/>
                <a:gd name="T20" fmla="*/ 1 w 178"/>
                <a:gd name="T21" fmla="*/ 431 h 581"/>
                <a:gd name="T22" fmla="*/ 0 w 178"/>
                <a:gd name="T23" fmla="*/ 43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581">
                  <a:moveTo>
                    <a:pt x="0" y="431"/>
                  </a:moveTo>
                  <a:cubicBezTo>
                    <a:pt x="2" y="384"/>
                    <a:pt x="1" y="336"/>
                    <a:pt x="5" y="290"/>
                  </a:cubicBezTo>
                  <a:cubicBezTo>
                    <a:pt x="16" y="187"/>
                    <a:pt x="57" y="95"/>
                    <a:pt x="123" y="15"/>
                  </a:cubicBezTo>
                  <a:cubicBezTo>
                    <a:pt x="134" y="2"/>
                    <a:pt x="152" y="0"/>
                    <a:pt x="165" y="10"/>
                  </a:cubicBezTo>
                  <a:cubicBezTo>
                    <a:pt x="176" y="19"/>
                    <a:pt x="178" y="39"/>
                    <a:pt x="168" y="52"/>
                  </a:cubicBezTo>
                  <a:cubicBezTo>
                    <a:pt x="125" y="105"/>
                    <a:pt x="91" y="164"/>
                    <a:pt x="76" y="231"/>
                  </a:cubicBezTo>
                  <a:cubicBezTo>
                    <a:pt x="67" y="269"/>
                    <a:pt x="62" y="308"/>
                    <a:pt x="60" y="346"/>
                  </a:cubicBezTo>
                  <a:cubicBezTo>
                    <a:pt x="57" y="414"/>
                    <a:pt x="59" y="482"/>
                    <a:pt x="59" y="550"/>
                  </a:cubicBezTo>
                  <a:cubicBezTo>
                    <a:pt x="58" y="570"/>
                    <a:pt x="48" y="581"/>
                    <a:pt x="30" y="581"/>
                  </a:cubicBezTo>
                  <a:cubicBezTo>
                    <a:pt x="13" y="581"/>
                    <a:pt x="1" y="570"/>
                    <a:pt x="1" y="550"/>
                  </a:cubicBezTo>
                  <a:cubicBezTo>
                    <a:pt x="1" y="511"/>
                    <a:pt x="1" y="471"/>
                    <a:pt x="1" y="431"/>
                  </a:cubicBezTo>
                  <a:cubicBezTo>
                    <a:pt x="1" y="431"/>
                    <a:pt x="1" y="431"/>
                    <a:pt x="0" y="431"/>
                  </a:cubicBezTo>
                  <a:close/>
                </a:path>
              </a:pathLst>
            </a:custGeom>
            <a:solidFill>
              <a:srgbClr val="0307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86">
              <a:extLst>
                <a:ext uri="{FF2B5EF4-FFF2-40B4-BE49-F238E27FC236}">
                  <a16:creationId xmlns:a16="http://schemas.microsoft.com/office/drawing/2014/main" id="{BDE9A97A-2453-4D66-A2F2-446926386286}"/>
                </a:ext>
              </a:extLst>
            </p:cNvPr>
            <p:cNvSpPr>
              <a:spLocks/>
            </p:cNvSpPr>
            <p:nvPr/>
          </p:nvSpPr>
          <p:spPr bwMode="auto">
            <a:xfrm>
              <a:off x="2917826" y="2090738"/>
              <a:ext cx="206375" cy="201613"/>
            </a:xfrm>
            <a:custGeom>
              <a:avLst/>
              <a:gdLst>
                <a:gd name="T0" fmla="*/ 62 w 62"/>
                <a:gd name="T1" fmla="*/ 29 h 61"/>
                <a:gd name="T2" fmla="*/ 29 w 62"/>
                <a:gd name="T3" fmla="*/ 61 h 61"/>
                <a:gd name="T4" fmla="*/ 1 w 62"/>
                <a:gd name="T5" fmla="*/ 33 h 61"/>
                <a:gd name="T6" fmla="*/ 32 w 62"/>
                <a:gd name="T7" fmla="*/ 1 h 61"/>
                <a:gd name="T8" fmla="*/ 62 w 62"/>
                <a:gd name="T9" fmla="*/ 29 h 61"/>
              </a:gdLst>
              <a:ahLst/>
              <a:cxnLst>
                <a:cxn ang="0">
                  <a:pos x="T0" y="T1"/>
                </a:cxn>
                <a:cxn ang="0">
                  <a:pos x="T2" y="T3"/>
                </a:cxn>
                <a:cxn ang="0">
                  <a:pos x="T4" y="T5"/>
                </a:cxn>
                <a:cxn ang="0">
                  <a:pos x="T6" y="T7"/>
                </a:cxn>
                <a:cxn ang="0">
                  <a:pos x="T8" y="T9"/>
                </a:cxn>
              </a:cxnLst>
              <a:rect l="0" t="0" r="r" b="b"/>
              <a:pathLst>
                <a:path w="62" h="61">
                  <a:moveTo>
                    <a:pt x="62" y="29"/>
                  </a:moveTo>
                  <a:cubicBezTo>
                    <a:pt x="61" y="47"/>
                    <a:pt x="47" y="61"/>
                    <a:pt x="29" y="61"/>
                  </a:cubicBezTo>
                  <a:cubicBezTo>
                    <a:pt x="13" y="61"/>
                    <a:pt x="0" y="48"/>
                    <a:pt x="1" y="33"/>
                  </a:cubicBezTo>
                  <a:cubicBezTo>
                    <a:pt x="1" y="16"/>
                    <a:pt x="16" y="1"/>
                    <a:pt x="32" y="1"/>
                  </a:cubicBezTo>
                  <a:cubicBezTo>
                    <a:pt x="49" y="0"/>
                    <a:pt x="62" y="12"/>
                    <a:pt x="62" y="29"/>
                  </a:cubicBezTo>
                  <a:close/>
                </a:path>
              </a:pathLst>
            </a:custGeom>
            <a:solidFill>
              <a:srgbClr val="050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06">
              <a:extLst>
                <a:ext uri="{FF2B5EF4-FFF2-40B4-BE49-F238E27FC236}">
                  <a16:creationId xmlns:a16="http://schemas.microsoft.com/office/drawing/2014/main" id="{44616A9B-C728-460D-A727-36D87174B4AC}"/>
                </a:ext>
              </a:extLst>
            </p:cNvPr>
            <p:cNvSpPr>
              <a:spLocks/>
            </p:cNvSpPr>
            <p:nvPr/>
          </p:nvSpPr>
          <p:spPr bwMode="auto">
            <a:xfrm>
              <a:off x="9194801" y="1906588"/>
              <a:ext cx="119063" cy="63500"/>
            </a:xfrm>
            <a:custGeom>
              <a:avLst/>
              <a:gdLst>
                <a:gd name="T0" fmla="*/ 36 w 36"/>
                <a:gd name="T1" fmla="*/ 19 h 19"/>
                <a:gd name="T2" fmla="*/ 0 w 36"/>
                <a:gd name="T3" fmla="*/ 1 h 19"/>
                <a:gd name="T4" fmla="*/ 2 w 36"/>
                <a:gd name="T5" fmla="*/ 0 h 19"/>
                <a:gd name="T6" fmla="*/ 36 w 36"/>
                <a:gd name="T7" fmla="*/ 19 h 19"/>
              </a:gdLst>
              <a:ahLst/>
              <a:cxnLst>
                <a:cxn ang="0">
                  <a:pos x="T0" y="T1"/>
                </a:cxn>
                <a:cxn ang="0">
                  <a:pos x="T2" y="T3"/>
                </a:cxn>
                <a:cxn ang="0">
                  <a:pos x="T4" y="T5"/>
                </a:cxn>
                <a:cxn ang="0">
                  <a:pos x="T6" y="T7"/>
                </a:cxn>
              </a:cxnLst>
              <a:rect l="0" t="0" r="r" b="b"/>
              <a:pathLst>
                <a:path w="36" h="19">
                  <a:moveTo>
                    <a:pt x="36" y="19"/>
                  </a:moveTo>
                  <a:cubicBezTo>
                    <a:pt x="24" y="13"/>
                    <a:pt x="12" y="7"/>
                    <a:pt x="0" y="1"/>
                  </a:cubicBezTo>
                  <a:cubicBezTo>
                    <a:pt x="1" y="1"/>
                    <a:pt x="2" y="1"/>
                    <a:pt x="2" y="0"/>
                  </a:cubicBezTo>
                  <a:cubicBezTo>
                    <a:pt x="13" y="7"/>
                    <a:pt x="25" y="13"/>
                    <a:pt x="36" y="19"/>
                  </a:cubicBezTo>
                  <a:close/>
                </a:path>
              </a:pathLst>
            </a:custGeom>
            <a:solidFill>
              <a:srgbClr val="C3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08">
              <a:extLst>
                <a:ext uri="{FF2B5EF4-FFF2-40B4-BE49-F238E27FC236}">
                  <a16:creationId xmlns:a16="http://schemas.microsoft.com/office/drawing/2014/main" id="{C2798E64-C48E-40F2-B0A4-23E33D3D5676}"/>
                </a:ext>
              </a:extLst>
            </p:cNvPr>
            <p:cNvSpPr>
              <a:spLocks/>
            </p:cNvSpPr>
            <p:nvPr/>
          </p:nvSpPr>
          <p:spPr bwMode="auto">
            <a:xfrm>
              <a:off x="9313864" y="1970088"/>
              <a:ext cx="60325" cy="39688"/>
            </a:xfrm>
            <a:custGeom>
              <a:avLst/>
              <a:gdLst>
                <a:gd name="T0" fmla="*/ 18 w 18"/>
                <a:gd name="T1" fmla="*/ 12 h 12"/>
                <a:gd name="T2" fmla="*/ 0 w 18"/>
                <a:gd name="T3" fmla="*/ 0 h 12"/>
                <a:gd name="T4" fmla="*/ 18 w 18"/>
                <a:gd name="T5" fmla="*/ 12 h 12"/>
              </a:gdLst>
              <a:ahLst/>
              <a:cxnLst>
                <a:cxn ang="0">
                  <a:pos x="T0" y="T1"/>
                </a:cxn>
                <a:cxn ang="0">
                  <a:pos x="T2" y="T3"/>
                </a:cxn>
                <a:cxn ang="0">
                  <a:pos x="T4" y="T5"/>
                </a:cxn>
              </a:cxnLst>
              <a:rect l="0" t="0" r="r" b="b"/>
              <a:pathLst>
                <a:path w="18" h="12">
                  <a:moveTo>
                    <a:pt x="18" y="12"/>
                  </a:moveTo>
                  <a:cubicBezTo>
                    <a:pt x="12" y="8"/>
                    <a:pt x="6" y="4"/>
                    <a:pt x="0" y="0"/>
                  </a:cubicBezTo>
                  <a:cubicBezTo>
                    <a:pt x="6" y="4"/>
                    <a:pt x="12" y="8"/>
                    <a:pt x="18" y="12"/>
                  </a:cubicBezTo>
                  <a:close/>
                </a:path>
              </a:pathLst>
            </a:custGeom>
            <a:solidFill>
              <a:srgbClr val="C3D6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13">
              <a:extLst>
                <a:ext uri="{FF2B5EF4-FFF2-40B4-BE49-F238E27FC236}">
                  <a16:creationId xmlns:a16="http://schemas.microsoft.com/office/drawing/2014/main" id="{4CB1012A-5F89-4F9B-861A-169533D67B1E}"/>
                </a:ext>
              </a:extLst>
            </p:cNvPr>
            <p:cNvSpPr>
              <a:spLocks/>
            </p:cNvSpPr>
            <p:nvPr/>
          </p:nvSpPr>
          <p:spPr bwMode="auto">
            <a:xfrm>
              <a:off x="8848726" y="1771650"/>
              <a:ext cx="26988" cy="9525"/>
            </a:xfrm>
            <a:custGeom>
              <a:avLst/>
              <a:gdLst>
                <a:gd name="T0" fmla="*/ 8 w 8"/>
                <a:gd name="T1" fmla="*/ 3 h 3"/>
                <a:gd name="T2" fmla="*/ 0 w 8"/>
                <a:gd name="T3" fmla="*/ 0 h 3"/>
                <a:gd name="T4" fmla="*/ 8 w 8"/>
                <a:gd name="T5" fmla="*/ 3 h 3"/>
              </a:gdLst>
              <a:ahLst/>
              <a:cxnLst>
                <a:cxn ang="0">
                  <a:pos x="T0" y="T1"/>
                </a:cxn>
                <a:cxn ang="0">
                  <a:pos x="T2" y="T3"/>
                </a:cxn>
                <a:cxn ang="0">
                  <a:pos x="T4" y="T5"/>
                </a:cxn>
              </a:cxnLst>
              <a:rect l="0" t="0" r="r" b="b"/>
              <a:pathLst>
                <a:path w="8" h="3">
                  <a:moveTo>
                    <a:pt x="8" y="3"/>
                  </a:moveTo>
                  <a:cubicBezTo>
                    <a:pt x="5" y="2"/>
                    <a:pt x="2" y="1"/>
                    <a:pt x="0" y="0"/>
                  </a:cubicBezTo>
                  <a:cubicBezTo>
                    <a:pt x="2" y="1"/>
                    <a:pt x="5" y="2"/>
                    <a:pt x="8" y="3"/>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14">
              <a:extLst>
                <a:ext uri="{FF2B5EF4-FFF2-40B4-BE49-F238E27FC236}">
                  <a16:creationId xmlns:a16="http://schemas.microsoft.com/office/drawing/2014/main" id="{3C3CCE77-53A1-49DD-A0AA-17FF8D77A962}"/>
                </a:ext>
              </a:extLst>
            </p:cNvPr>
            <p:cNvSpPr>
              <a:spLocks/>
            </p:cNvSpPr>
            <p:nvPr/>
          </p:nvSpPr>
          <p:spPr bwMode="auto">
            <a:xfrm>
              <a:off x="8802689" y="1754188"/>
              <a:ext cx="30163" cy="9525"/>
            </a:xfrm>
            <a:custGeom>
              <a:avLst/>
              <a:gdLst>
                <a:gd name="T0" fmla="*/ 9 w 9"/>
                <a:gd name="T1" fmla="*/ 3 h 3"/>
                <a:gd name="T2" fmla="*/ 0 w 9"/>
                <a:gd name="T3" fmla="*/ 0 h 3"/>
                <a:gd name="T4" fmla="*/ 9 w 9"/>
                <a:gd name="T5" fmla="*/ 3 h 3"/>
              </a:gdLst>
              <a:ahLst/>
              <a:cxnLst>
                <a:cxn ang="0">
                  <a:pos x="T0" y="T1"/>
                </a:cxn>
                <a:cxn ang="0">
                  <a:pos x="T2" y="T3"/>
                </a:cxn>
                <a:cxn ang="0">
                  <a:pos x="T4" y="T5"/>
                </a:cxn>
              </a:cxnLst>
              <a:rect l="0" t="0" r="r" b="b"/>
              <a:pathLst>
                <a:path w="9" h="3">
                  <a:moveTo>
                    <a:pt x="9" y="3"/>
                  </a:moveTo>
                  <a:cubicBezTo>
                    <a:pt x="6" y="2"/>
                    <a:pt x="3" y="1"/>
                    <a:pt x="0" y="0"/>
                  </a:cubicBezTo>
                  <a:cubicBezTo>
                    <a:pt x="3" y="1"/>
                    <a:pt x="6" y="2"/>
                    <a:pt x="9" y="3"/>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15">
              <a:extLst>
                <a:ext uri="{FF2B5EF4-FFF2-40B4-BE49-F238E27FC236}">
                  <a16:creationId xmlns:a16="http://schemas.microsoft.com/office/drawing/2014/main" id="{79A33A5E-ED15-4B4E-9EE0-87EAB0C73A05}"/>
                </a:ext>
              </a:extLst>
            </p:cNvPr>
            <p:cNvSpPr>
              <a:spLocks/>
            </p:cNvSpPr>
            <p:nvPr/>
          </p:nvSpPr>
          <p:spPr bwMode="auto">
            <a:xfrm>
              <a:off x="8832851" y="1763713"/>
              <a:ext cx="9525" cy="4763"/>
            </a:xfrm>
            <a:custGeom>
              <a:avLst/>
              <a:gdLst>
                <a:gd name="T0" fmla="*/ 3 w 3"/>
                <a:gd name="T1" fmla="*/ 1 h 1"/>
                <a:gd name="T2" fmla="*/ 0 w 3"/>
                <a:gd name="T3" fmla="*/ 0 h 1"/>
                <a:gd name="T4" fmla="*/ 3 w 3"/>
                <a:gd name="T5" fmla="*/ 1 h 1"/>
              </a:gdLst>
              <a:ahLst/>
              <a:cxnLst>
                <a:cxn ang="0">
                  <a:pos x="T0" y="T1"/>
                </a:cxn>
                <a:cxn ang="0">
                  <a:pos x="T2" y="T3"/>
                </a:cxn>
                <a:cxn ang="0">
                  <a:pos x="T4" y="T5"/>
                </a:cxn>
              </a:cxnLst>
              <a:rect l="0" t="0" r="r" b="b"/>
              <a:pathLst>
                <a:path w="3" h="1">
                  <a:moveTo>
                    <a:pt x="3" y="1"/>
                  </a:moveTo>
                  <a:cubicBezTo>
                    <a:pt x="2" y="1"/>
                    <a:pt x="1" y="1"/>
                    <a:pt x="0" y="0"/>
                  </a:cubicBezTo>
                  <a:cubicBezTo>
                    <a:pt x="1" y="1"/>
                    <a:pt x="2" y="1"/>
                    <a:pt x="3" y="1"/>
                  </a:cubicBezTo>
                  <a:close/>
                </a:path>
              </a:pathLst>
            </a:custGeom>
            <a:solidFill>
              <a:srgbClr val="75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16">
              <a:extLst>
                <a:ext uri="{FF2B5EF4-FFF2-40B4-BE49-F238E27FC236}">
                  <a16:creationId xmlns:a16="http://schemas.microsoft.com/office/drawing/2014/main" id="{907A760C-4A82-4941-8578-EA46D52AC7C9}"/>
                </a:ext>
              </a:extLst>
            </p:cNvPr>
            <p:cNvSpPr>
              <a:spLocks/>
            </p:cNvSpPr>
            <p:nvPr/>
          </p:nvSpPr>
          <p:spPr bwMode="auto">
            <a:xfrm>
              <a:off x="8278003" y="1870076"/>
              <a:ext cx="1617663" cy="3898900"/>
            </a:xfrm>
            <a:custGeom>
              <a:avLst/>
              <a:gdLst>
                <a:gd name="T0" fmla="*/ 477 w 487"/>
                <a:gd name="T1" fmla="*/ 666 h 1173"/>
                <a:gd name="T2" fmla="*/ 474 w 487"/>
                <a:gd name="T3" fmla="*/ 702 h 1173"/>
                <a:gd name="T4" fmla="*/ 474 w 487"/>
                <a:gd name="T5" fmla="*/ 703 h 1173"/>
                <a:gd name="T6" fmla="*/ 473 w 487"/>
                <a:gd name="T7" fmla="*/ 702 h 1173"/>
                <a:gd name="T8" fmla="*/ 465 w 487"/>
                <a:gd name="T9" fmla="*/ 709 h 1173"/>
                <a:gd name="T10" fmla="*/ 462 w 487"/>
                <a:gd name="T11" fmla="*/ 714 h 1173"/>
                <a:gd name="T12" fmla="*/ 459 w 487"/>
                <a:gd name="T13" fmla="*/ 720 h 1173"/>
                <a:gd name="T14" fmla="*/ 460 w 487"/>
                <a:gd name="T15" fmla="*/ 846 h 1173"/>
                <a:gd name="T16" fmla="*/ 463 w 487"/>
                <a:gd name="T17" fmla="*/ 852 h 1173"/>
                <a:gd name="T18" fmla="*/ 471 w 487"/>
                <a:gd name="T19" fmla="*/ 861 h 1173"/>
                <a:gd name="T20" fmla="*/ 482 w 487"/>
                <a:gd name="T21" fmla="*/ 877 h 1173"/>
                <a:gd name="T22" fmla="*/ 471 w 487"/>
                <a:gd name="T23" fmla="*/ 909 h 1173"/>
                <a:gd name="T24" fmla="*/ 464 w 487"/>
                <a:gd name="T25" fmla="*/ 915 h 1173"/>
                <a:gd name="T26" fmla="*/ 459 w 487"/>
                <a:gd name="T27" fmla="*/ 927 h 1173"/>
                <a:gd name="T28" fmla="*/ 458 w 487"/>
                <a:gd name="T29" fmla="*/ 1164 h 1173"/>
                <a:gd name="T30" fmla="*/ 450 w 487"/>
                <a:gd name="T31" fmla="*/ 1173 h 1173"/>
                <a:gd name="T32" fmla="*/ 435 w 487"/>
                <a:gd name="T33" fmla="*/ 1167 h 1173"/>
                <a:gd name="T34" fmla="*/ 424 w 487"/>
                <a:gd name="T35" fmla="*/ 1159 h 1173"/>
                <a:gd name="T36" fmla="*/ 423 w 487"/>
                <a:gd name="T37" fmla="*/ 1159 h 1173"/>
                <a:gd name="T38" fmla="*/ 393 w 487"/>
                <a:gd name="T39" fmla="*/ 1145 h 1173"/>
                <a:gd name="T40" fmla="*/ 381 w 487"/>
                <a:gd name="T41" fmla="*/ 1144 h 1173"/>
                <a:gd name="T42" fmla="*/ 348 w 487"/>
                <a:gd name="T43" fmla="*/ 1144 h 1173"/>
                <a:gd name="T44" fmla="*/ 336 w 487"/>
                <a:gd name="T45" fmla="*/ 1145 h 1173"/>
                <a:gd name="T46" fmla="*/ 321 w 487"/>
                <a:gd name="T47" fmla="*/ 1140 h 1173"/>
                <a:gd name="T48" fmla="*/ 321 w 487"/>
                <a:gd name="T49" fmla="*/ 437 h 1173"/>
                <a:gd name="T50" fmla="*/ 310 w 487"/>
                <a:gd name="T51" fmla="*/ 376 h 1173"/>
                <a:gd name="T52" fmla="*/ 297 w 487"/>
                <a:gd name="T53" fmla="*/ 321 h 1173"/>
                <a:gd name="T54" fmla="*/ 256 w 487"/>
                <a:gd name="T55" fmla="*/ 225 h 1173"/>
                <a:gd name="T56" fmla="*/ 198 w 487"/>
                <a:gd name="T57" fmla="*/ 142 h 1173"/>
                <a:gd name="T58" fmla="*/ 127 w 487"/>
                <a:gd name="T59" fmla="*/ 75 h 1173"/>
                <a:gd name="T60" fmla="*/ 21 w 487"/>
                <a:gd name="T61" fmla="*/ 9 h 1173"/>
                <a:gd name="T62" fmla="*/ 0 w 487"/>
                <a:gd name="T63" fmla="*/ 0 h 1173"/>
                <a:gd name="T64" fmla="*/ 86 w 487"/>
                <a:gd name="T65" fmla="*/ 9 h 1173"/>
                <a:gd name="T66" fmla="*/ 428 w 487"/>
                <a:gd name="T67" fmla="*/ 300 h 1173"/>
                <a:gd name="T68" fmla="*/ 456 w 487"/>
                <a:gd name="T69" fmla="*/ 423 h 1173"/>
                <a:gd name="T70" fmla="*/ 458 w 487"/>
                <a:gd name="T71" fmla="*/ 444 h 1173"/>
                <a:gd name="T72" fmla="*/ 459 w 487"/>
                <a:gd name="T73" fmla="*/ 460 h 1173"/>
                <a:gd name="T74" fmla="*/ 460 w 487"/>
                <a:gd name="T75" fmla="*/ 649 h 1173"/>
                <a:gd name="T76" fmla="*/ 471 w 487"/>
                <a:gd name="T77" fmla="*/ 663 h 1173"/>
                <a:gd name="T78" fmla="*/ 477 w 487"/>
                <a:gd name="T79" fmla="*/ 666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7" h="1173">
                  <a:moveTo>
                    <a:pt x="477" y="666"/>
                  </a:moveTo>
                  <a:cubicBezTo>
                    <a:pt x="481" y="678"/>
                    <a:pt x="482" y="691"/>
                    <a:pt x="474" y="702"/>
                  </a:cubicBezTo>
                  <a:cubicBezTo>
                    <a:pt x="474" y="703"/>
                    <a:pt x="474" y="703"/>
                    <a:pt x="474" y="703"/>
                  </a:cubicBezTo>
                  <a:cubicBezTo>
                    <a:pt x="473" y="702"/>
                    <a:pt x="473" y="702"/>
                    <a:pt x="473" y="702"/>
                  </a:cubicBezTo>
                  <a:cubicBezTo>
                    <a:pt x="470" y="705"/>
                    <a:pt x="468" y="707"/>
                    <a:pt x="465" y="709"/>
                  </a:cubicBezTo>
                  <a:cubicBezTo>
                    <a:pt x="464" y="710"/>
                    <a:pt x="463" y="712"/>
                    <a:pt x="462" y="714"/>
                  </a:cubicBezTo>
                  <a:cubicBezTo>
                    <a:pt x="461" y="716"/>
                    <a:pt x="460" y="718"/>
                    <a:pt x="459" y="720"/>
                  </a:cubicBezTo>
                  <a:cubicBezTo>
                    <a:pt x="459" y="762"/>
                    <a:pt x="459" y="804"/>
                    <a:pt x="460" y="846"/>
                  </a:cubicBezTo>
                  <a:cubicBezTo>
                    <a:pt x="461" y="848"/>
                    <a:pt x="462" y="850"/>
                    <a:pt x="463" y="852"/>
                  </a:cubicBezTo>
                  <a:cubicBezTo>
                    <a:pt x="465" y="855"/>
                    <a:pt x="468" y="858"/>
                    <a:pt x="471" y="861"/>
                  </a:cubicBezTo>
                  <a:cubicBezTo>
                    <a:pt x="475" y="867"/>
                    <a:pt x="479" y="871"/>
                    <a:pt x="482" y="877"/>
                  </a:cubicBezTo>
                  <a:cubicBezTo>
                    <a:pt x="487" y="890"/>
                    <a:pt x="480" y="900"/>
                    <a:pt x="471" y="909"/>
                  </a:cubicBezTo>
                  <a:cubicBezTo>
                    <a:pt x="469" y="911"/>
                    <a:pt x="467" y="913"/>
                    <a:pt x="464" y="915"/>
                  </a:cubicBezTo>
                  <a:cubicBezTo>
                    <a:pt x="458" y="917"/>
                    <a:pt x="453" y="919"/>
                    <a:pt x="459" y="927"/>
                  </a:cubicBezTo>
                  <a:cubicBezTo>
                    <a:pt x="459" y="1006"/>
                    <a:pt x="459" y="1085"/>
                    <a:pt x="458" y="1164"/>
                  </a:cubicBezTo>
                  <a:cubicBezTo>
                    <a:pt x="456" y="1167"/>
                    <a:pt x="453" y="1170"/>
                    <a:pt x="450" y="1173"/>
                  </a:cubicBezTo>
                  <a:cubicBezTo>
                    <a:pt x="445" y="1171"/>
                    <a:pt x="440" y="1169"/>
                    <a:pt x="435" y="1167"/>
                  </a:cubicBezTo>
                  <a:cubicBezTo>
                    <a:pt x="431" y="1164"/>
                    <a:pt x="428" y="1161"/>
                    <a:pt x="424" y="1159"/>
                  </a:cubicBezTo>
                  <a:cubicBezTo>
                    <a:pt x="423" y="1159"/>
                    <a:pt x="423" y="1159"/>
                    <a:pt x="423" y="1159"/>
                  </a:cubicBezTo>
                  <a:cubicBezTo>
                    <a:pt x="416" y="1147"/>
                    <a:pt x="406" y="1143"/>
                    <a:pt x="393" y="1145"/>
                  </a:cubicBezTo>
                  <a:cubicBezTo>
                    <a:pt x="389" y="1145"/>
                    <a:pt x="385" y="1144"/>
                    <a:pt x="381" y="1144"/>
                  </a:cubicBezTo>
                  <a:cubicBezTo>
                    <a:pt x="372" y="1134"/>
                    <a:pt x="358" y="1134"/>
                    <a:pt x="348" y="1144"/>
                  </a:cubicBezTo>
                  <a:cubicBezTo>
                    <a:pt x="344" y="1144"/>
                    <a:pt x="340" y="1145"/>
                    <a:pt x="336" y="1145"/>
                  </a:cubicBezTo>
                  <a:cubicBezTo>
                    <a:pt x="331" y="1144"/>
                    <a:pt x="326" y="1142"/>
                    <a:pt x="321" y="1140"/>
                  </a:cubicBezTo>
                  <a:cubicBezTo>
                    <a:pt x="321" y="906"/>
                    <a:pt x="321" y="671"/>
                    <a:pt x="321" y="437"/>
                  </a:cubicBezTo>
                  <a:cubicBezTo>
                    <a:pt x="320" y="417"/>
                    <a:pt x="314" y="396"/>
                    <a:pt x="310" y="376"/>
                  </a:cubicBezTo>
                  <a:cubicBezTo>
                    <a:pt x="306" y="358"/>
                    <a:pt x="304" y="338"/>
                    <a:pt x="297" y="321"/>
                  </a:cubicBezTo>
                  <a:cubicBezTo>
                    <a:pt x="285" y="288"/>
                    <a:pt x="272" y="255"/>
                    <a:pt x="256" y="225"/>
                  </a:cubicBezTo>
                  <a:cubicBezTo>
                    <a:pt x="239" y="195"/>
                    <a:pt x="220" y="167"/>
                    <a:pt x="198" y="142"/>
                  </a:cubicBezTo>
                  <a:cubicBezTo>
                    <a:pt x="177" y="117"/>
                    <a:pt x="153" y="94"/>
                    <a:pt x="127" y="75"/>
                  </a:cubicBezTo>
                  <a:cubicBezTo>
                    <a:pt x="94" y="50"/>
                    <a:pt x="57" y="31"/>
                    <a:pt x="21" y="9"/>
                  </a:cubicBezTo>
                  <a:cubicBezTo>
                    <a:pt x="15" y="5"/>
                    <a:pt x="7" y="3"/>
                    <a:pt x="0" y="0"/>
                  </a:cubicBezTo>
                  <a:cubicBezTo>
                    <a:pt x="29" y="3"/>
                    <a:pt x="58" y="2"/>
                    <a:pt x="86" y="9"/>
                  </a:cubicBezTo>
                  <a:cubicBezTo>
                    <a:pt x="250" y="47"/>
                    <a:pt x="364" y="144"/>
                    <a:pt x="428" y="300"/>
                  </a:cubicBezTo>
                  <a:cubicBezTo>
                    <a:pt x="444" y="339"/>
                    <a:pt x="455" y="380"/>
                    <a:pt x="456" y="423"/>
                  </a:cubicBezTo>
                  <a:cubicBezTo>
                    <a:pt x="457" y="430"/>
                    <a:pt x="457" y="437"/>
                    <a:pt x="458" y="444"/>
                  </a:cubicBezTo>
                  <a:cubicBezTo>
                    <a:pt x="459" y="449"/>
                    <a:pt x="459" y="455"/>
                    <a:pt x="459" y="460"/>
                  </a:cubicBezTo>
                  <a:cubicBezTo>
                    <a:pt x="460" y="523"/>
                    <a:pt x="460" y="586"/>
                    <a:pt x="460" y="649"/>
                  </a:cubicBezTo>
                  <a:cubicBezTo>
                    <a:pt x="459" y="657"/>
                    <a:pt x="461" y="663"/>
                    <a:pt x="471" y="663"/>
                  </a:cubicBezTo>
                  <a:cubicBezTo>
                    <a:pt x="473" y="664"/>
                    <a:pt x="475" y="665"/>
                    <a:pt x="477" y="666"/>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317" name="Freeform 318">
              <a:extLst>
                <a:ext uri="{FF2B5EF4-FFF2-40B4-BE49-F238E27FC236}">
                  <a16:creationId xmlns:a16="http://schemas.microsoft.com/office/drawing/2014/main" id="{46ACB073-3267-41D5-AA22-E8D5179D6E63}"/>
                </a:ext>
              </a:extLst>
            </p:cNvPr>
            <p:cNvSpPr>
              <a:spLocks/>
            </p:cNvSpPr>
            <p:nvPr/>
          </p:nvSpPr>
          <p:spPr bwMode="auto">
            <a:xfrm>
              <a:off x="7231064" y="3309938"/>
              <a:ext cx="260350" cy="258763"/>
            </a:xfrm>
            <a:custGeom>
              <a:avLst/>
              <a:gdLst>
                <a:gd name="T0" fmla="*/ 39 w 78"/>
                <a:gd name="T1" fmla="*/ 0 h 78"/>
                <a:gd name="T2" fmla="*/ 78 w 78"/>
                <a:gd name="T3" fmla="*/ 38 h 78"/>
                <a:gd name="T4" fmla="*/ 39 w 78"/>
                <a:gd name="T5" fmla="*/ 78 h 78"/>
                <a:gd name="T6" fmla="*/ 0 w 78"/>
                <a:gd name="T7" fmla="*/ 39 h 78"/>
                <a:gd name="T8" fmla="*/ 39 w 78"/>
                <a:gd name="T9" fmla="*/ 0 h 78"/>
              </a:gdLst>
              <a:ahLst/>
              <a:cxnLst>
                <a:cxn ang="0">
                  <a:pos x="T0" y="T1"/>
                </a:cxn>
                <a:cxn ang="0">
                  <a:pos x="T2" y="T3"/>
                </a:cxn>
                <a:cxn ang="0">
                  <a:pos x="T4" y="T5"/>
                </a:cxn>
                <a:cxn ang="0">
                  <a:pos x="T6" y="T7"/>
                </a:cxn>
                <a:cxn ang="0">
                  <a:pos x="T8" y="T9"/>
                </a:cxn>
              </a:cxnLst>
              <a:rect l="0" t="0" r="r" b="b"/>
              <a:pathLst>
                <a:path w="78" h="78">
                  <a:moveTo>
                    <a:pt x="39" y="0"/>
                  </a:moveTo>
                  <a:cubicBezTo>
                    <a:pt x="62" y="0"/>
                    <a:pt x="78" y="16"/>
                    <a:pt x="78" y="38"/>
                  </a:cubicBezTo>
                  <a:cubicBezTo>
                    <a:pt x="78" y="60"/>
                    <a:pt x="61" y="77"/>
                    <a:pt x="39" y="78"/>
                  </a:cubicBezTo>
                  <a:cubicBezTo>
                    <a:pt x="18" y="78"/>
                    <a:pt x="0" y="60"/>
                    <a:pt x="0" y="39"/>
                  </a:cubicBezTo>
                  <a:cubicBezTo>
                    <a:pt x="0" y="17"/>
                    <a:pt x="16" y="1"/>
                    <a:pt x="39" y="0"/>
                  </a:cubicBezTo>
                  <a:close/>
                </a:path>
              </a:pathLst>
            </a:custGeom>
            <a:solidFill>
              <a:srgbClr val="2022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19">
              <a:extLst>
                <a:ext uri="{FF2B5EF4-FFF2-40B4-BE49-F238E27FC236}">
                  <a16:creationId xmlns:a16="http://schemas.microsoft.com/office/drawing/2014/main" id="{968BC680-C414-4693-ADC4-0EA3D0613D95}"/>
                </a:ext>
              </a:extLst>
            </p:cNvPr>
            <p:cNvSpPr>
              <a:spLocks/>
            </p:cNvSpPr>
            <p:nvPr/>
          </p:nvSpPr>
          <p:spPr bwMode="auto">
            <a:xfrm>
              <a:off x="8061326" y="3309938"/>
              <a:ext cx="257175" cy="258763"/>
            </a:xfrm>
            <a:custGeom>
              <a:avLst/>
              <a:gdLst>
                <a:gd name="T0" fmla="*/ 39 w 77"/>
                <a:gd name="T1" fmla="*/ 0 h 78"/>
                <a:gd name="T2" fmla="*/ 77 w 77"/>
                <a:gd name="T3" fmla="*/ 38 h 78"/>
                <a:gd name="T4" fmla="*/ 39 w 77"/>
                <a:gd name="T5" fmla="*/ 78 h 78"/>
                <a:gd name="T6" fmla="*/ 0 w 77"/>
                <a:gd name="T7" fmla="*/ 39 h 78"/>
                <a:gd name="T8" fmla="*/ 39 w 77"/>
                <a:gd name="T9" fmla="*/ 0 h 78"/>
              </a:gdLst>
              <a:ahLst/>
              <a:cxnLst>
                <a:cxn ang="0">
                  <a:pos x="T0" y="T1"/>
                </a:cxn>
                <a:cxn ang="0">
                  <a:pos x="T2" y="T3"/>
                </a:cxn>
                <a:cxn ang="0">
                  <a:pos x="T4" y="T5"/>
                </a:cxn>
                <a:cxn ang="0">
                  <a:pos x="T6" y="T7"/>
                </a:cxn>
                <a:cxn ang="0">
                  <a:pos x="T8" y="T9"/>
                </a:cxn>
              </a:cxnLst>
              <a:rect l="0" t="0" r="r" b="b"/>
              <a:pathLst>
                <a:path w="77" h="78">
                  <a:moveTo>
                    <a:pt x="39" y="0"/>
                  </a:moveTo>
                  <a:cubicBezTo>
                    <a:pt x="62" y="0"/>
                    <a:pt x="77" y="16"/>
                    <a:pt x="77" y="38"/>
                  </a:cubicBezTo>
                  <a:cubicBezTo>
                    <a:pt x="77" y="60"/>
                    <a:pt x="61" y="77"/>
                    <a:pt x="39" y="78"/>
                  </a:cubicBezTo>
                  <a:cubicBezTo>
                    <a:pt x="18" y="78"/>
                    <a:pt x="0" y="60"/>
                    <a:pt x="0" y="39"/>
                  </a:cubicBezTo>
                  <a:cubicBezTo>
                    <a:pt x="0" y="17"/>
                    <a:pt x="16" y="1"/>
                    <a:pt x="39" y="0"/>
                  </a:cubicBezTo>
                  <a:close/>
                </a:path>
              </a:pathLst>
            </a:custGeom>
            <a:solidFill>
              <a:srgbClr val="2022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20">
              <a:extLst>
                <a:ext uri="{FF2B5EF4-FFF2-40B4-BE49-F238E27FC236}">
                  <a16:creationId xmlns:a16="http://schemas.microsoft.com/office/drawing/2014/main" id="{64CEF8F5-C2AA-4CB5-8F9B-F8CE44B10BF8}"/>
                </a:ext>
              </a:extLst>
            </p:cNvPr>
            <p:cNvSpPr>
              <a:spLocks/>
            </p:cNvSpPr>
            <p:nvPr/>
          </p:nvSpPr>
          <p:spPr bwMode="auto">
            <a:xfrm>
              <a:off x="7607301" y="3556000"/>
              <a:ext cx="319088" cy="201613"/>
            </a:xfrm>
            <a:custGeom>
              <a:avLst/>
              <a:gdLst>
                <a:gd name="T0" fmla="*/ 47 w 96"/>
                <a:gd name="T1" fmla="*/ 61 h 61"/>
                <a:gd name="T2" fmla="*/ 0 w 96"/>
                <a:gd name="T3" fmla="*/ 19 h 61"/>
                <a:gd name="T4" fmla="*/ 9 w 96"/>
                <a:gd name="T5" fmla="*/ 0 h 61"/>
                <a:gd name="T6" fmla="*/ 23 w 96"/>
                <a:gd name="T7" fmla="*/ 13 h 61"/>
                <a:gd name="T8" fmla="*/ 47 w 96"/>
                <a:gd name="T9" fmla="*/ 36 h 61"/>
                <a:gd name="T10" fmla="*/ 72 w 96"/>
                <a:gd name="T11" fmla="*/ 12 h 61"/>
                <a:gd name="T12" fmla="*/ 86 w 96"/>
                <a:gd name="T13" fmla="*/ 0 h 61"/>
                <a:gd name="T14" fmla="*/ 95 w 96"/>
                <a:gd name="T15" fmla="*/ 18 h 61"/>
                <a:gd name="T16" fmla="*/ 47 w 96"/>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61">
                  <a:moveTo>
                    <a:pt x="47" y="61"/>
                  </a:moveTo>
                  <a:cubicBezTo>
                    <a:pt x="23" y="61"/>
                    <a:pt x="0" y="42"/>
                    <a:pt x="0" y="19"/>
                  </a:cubicBezTo>
                  <a:cubicBezTo>
                    <a:pt x="0" y="13"/>
                    <a:pt x="6" y="6"/>
                    <a:pt x="9" y="0"/>
                  </a:cubicBezTo>
                  <a:cubicBezTo>
                    <a:pt x="14" y="5"/>
                    <a:pt x="22" y="8"/>
                    <a:pt x="23" y="13"/>
                  </a:cubicBezTo>
                  <a:cubicBezTo>
                    <a:pt x="27" y="26"/>
                    <a:pt x="33" y="36"/>
                    <a:pt x="47" y="36"/>
                  </a:cubicBezTo>
                  <a:cubicBezTo>
                    <a:pt x="62" y="36"/>
                    <a:pt x="68" y="26"/>
                    <a:pt x="72" y="12"/>
                  </a:cubicBezTo>
                  <a:cubicBezTo>
                    <a:pt x="73" y="7"/>
                    <a:pt x="81" y="4"/>
                    <a:pt x="86" y="0"/>
                  </a:cubicBezTo>
                  <a:cubicBezTo>
                    <a:pt x="89" y="6"/>
                    <a:pt x="96" y="12"/>
                    <a:pt x="95" y="18"/>
                  </a:cubicBezTo>
                  <a:cubicBezTo>
                    <a:pt x="93" y="43"/>
                    <a:pt x="72" y="61"/>
                    <a:pt x="47" y="61"/>
                  </a:cubicBezTo>
                  <a:close/>
                </a:path>
              </a:pathLst>
            </a:custGeom>
            <a:solidFill>
              <a:srgbClr val="2B2D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321">
              <a:extLst>
                <a:ext uri="{FF2B5EF4-FFF2-40B4-BE49-F238E27FC236}">
                  <a16:creationId xmlns:a16="http://schemas.microsoft.com/office/drawing/2014/main" id="{3C8BF12F-8BB8-49DE-A5B5-510E4B8F3D95}"/>
                </a:ext>
              </a:extLst>
            </p:cNvPr>
            <p:cNvSpPr>
              <a:spLocks/>
            </p:cNvSpPr>
            <p:nvPr/>
          </p:nvSpPr>
          <p:spPr bwMode="auto">
            <a:xfrm>
              <a:off x="7081839" y="3625850"/>
              <a:ext cx="230188" cy="228600"/>
            </a:xfrm>
            <a:custGeom>
              <a:avLst/>
              <a:gdLst>
                <a:gd name="T0" fmla="*/ 35 w 69"/>
                <a:gd name="T1" fmla="*/ 69 h 69"/>
                <a:gd name="T2" fmla="*/ 0 w 69"/>
                <a:gd name="T3" fmla="*/ 35 h 69"/>
                <a:gd name="T4" fmla="*/ 34 w 69"/>
                <a:gd name="T5" fmla="*/ 0 h 69"/>
                <a:gd name="T6" fmla="*/ 69 w 69"/>
                <a:gd name="T7" fmla="*/ 34 h 69"/>
                <a:gd name="T8" fmla="*/ 35 w 69"/>
                <a:gd name="T9" fmla="*/ 69 h 69"/>
              </a:gdLst>
              <a:ahLst/>
              <a:cxnLst>
                <a:cxn ang="0">
                  <a:pos x="T0" y="T1"/>
                </a:cxn>
                <a:cxn ang="0">
                  <a:pos x="T2" y="T3"/>
                </a:cxn>
                <a:cxn ang="0">
                  <a:pos x="T4" y="T5"/>
                </a:cxn>
                <a:cxn ang="0">
                  <a:pos x="T6" y="T7"/>
                </a:cxn>
                <a:cxn ang="0">
                  <a:pos x="T8" y="T9"/>
                </a:cxn>
              </a:cxnLst>
              <a:rect l="0" t="0" r="r" b="b"/>
              <a:pathLst>
                <a:path w="69" h="69">
                  <a:moveTo>
                    <a:pt x="35" y="69"/>
                  </a:moveTo>
                  <a:cubicBezTo>
                    <a:pt x="14" y="69"/>
                    <a:pt x="0" y="55"/>
                    <a:pt x="0" y="35"/>
                  </a:cubicBezTo>
                  <a:cubicBezTo>
                    <a:pt x="0" y="15"/>
                    <a:pt x="15" y="0"/>
                    <a:pt x="34" y="0"/>
                  </a:cubicBezTo>
                  <a:cubicBezTo>
                    <a:pt x="53" y="0"/>
                    <a:pt x="69" y="16"/>
                    <a:pt x="69" y="34"/>
                  </a:cubicBezTo>
                  <a:cubicBezTo>
                    <a:pt x="69" y="54"/>
                    <a:pt x="54" y="69"/>
                    <a:pt x="35" y="69"/>
                  </a:cubicBezTo>
                  <a:close/>
                </a:path>
              </a:pathLst>
            </a:custGeom>
            <a:solidFill>
              <a:srgbClr val="FAD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322">
              <a:extLst>
                <a:ext uri="{FF2B5EF4-FFF2-40B4-BE49-F238E27FC236}">
                  <a16:creationId xmlns:a16="http://schemas.microsoft.com/office/drawing/2014/main" id="{12FAA55F-4133-47B8-808F-EBAEA286292F}"/>
                </a:ext>
              </a:extLst>
            </p:cNvPr>
            <p:cNvSpPr>
              <a:spLocks/>
            </p:cNvSpPr>
            <p:nvPr/>
          </p:nvSpPr>
          <p:spPr bwMode="auto">
            <a:xfrm>
              <a:off x="8258176" y="3625849"/>
              <a:ext cx="228599" cy="228600"/>
            </a:xfrm>
            <a:custGeom>
              <a:avLst/>
              <a:gdLst>
                <a:gd name="T0" fmla="*/ 66 w 69"/>
                <a:gd name="T1" fmla="*/ 34 h 69"/>
                <a:gd name="T2" fmla="*/ 31 w 69"/>
                <a:gd name="T3" fmla="*/ 69 h 69"/>
                <a:gd name="T4" fmla="*/ 0 w 69"/>
                <a:gd name="T5" fmla="*/ 35 h 69"/>
                <a:gd name="T6" fmla="*/ 33 w 69"/>
                <a:gd name="T7" fmla="*/ 0 h 69"/>
                <a:gd name="T8" fmla="*/ 66 w 69"/>
                <a:gd name="T9" fmla="*/ 34 h 69"/>
              </a:gdLst>
              <a:ahLst/>
              <a:cxnLst>
                <a:cxn ang="0">
                  <a:pos x="T0" y="T1"/>
                </a:cxn>
                <a:cxn ang="0">
                  <a:pos x="T2" y="T3"/>
                </a:cxn>
                <a:cxn ang="0">
                  <a:pos x="T4" y="T5"/>
                </a:cxn>
                <a:cxn ang="0">
                  <a:pos x="T6" y="T7"/>
                </a:cxn>
                <a:cxn ang="0">
                  <a:pos x="T8" y="T9"/>
                </a:cxn>
              </a:cxnLst>
              <a:rect l="0" t="0" r="r" b="b"/>
              <a:pathLst>
                <a:path w="69" h="69">
                  <a:moveTo>
                    <a:pt x="66" y="34"/>
                  </a:moveTo>
                  <a:cubicBezTo>
                    <a:pt x="69" y="55"/>
                    <a:pt x="52" y="69"/>
                    <a:pt x="31" y="69"/>
                  </a:cubicBezTo>
                  <a:cubicBezTo>
                    <a:pt x="13" y="69"/>
                    <a:pt x="0" y="55"/>
                    <a:pt x="0" y="35"/>
                  </a:cubicBezTo>
                  <a:cubicBezTo>
                    <a:pt x="0" y="14"/>
                    <a:pt x="13" y="0"/>
                    <a:pt x="33" y="0"/>
                  </a:cubicBezTo>
                  <a:cubicBezTo>
                    <a:pt x="51" y="0"/>
                    <a:pt x="66" y="15"/>
                    <a:pt x="66" y="34"/>
                  </a:cubicBezTo>
                  <a:close/>
                </a:path>
              </a:pathLst>
            </a:custGeom>
            <a:solidFill>
              <a:srgbClr val="FAD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514" name="Freeform 323">
              <a:extLst>
                <a:ext uri="{FF2B5EF4-FFF2-40B4-BE49-F238E27FC236}">
                  <a16:creationId xmlns:a16="http://schemas.microsoft.com/office/drawing/2014/main" id="{697EEC88-6AD6-4EC1-BAA1-1D3D45ECC6AD}"/>
                </a:ext>
              </a:extLst>
            </p:cNvPr>
            <p:cNvSpPr>
              <a:spLocks/>
            </p:cNvSpPr>
            <p:nvPr/>
          </p:nvSpPr>
          <p:spPr bwMode="auto">
            <a:xfrm>
              <a:off x="9258301" y="5657850"/>
              <a:ext cx="146050" cy="93663"/>
            </a:xfrm>
            <a:custGeom>
              <a:avLst/>
              <a:gdLst>
                <a:gd name="T0" fmla="*/ 29 w 44"/>
                <a:gd name="T1" fmla="*/ 0 h 28"/>
                <a:gd name="T2" fmla="*/ 44 w 44"/>
                <a:gd name="T3" fmla="*/ 5 h 28"/>
                <a:gd name="T4" fmla="*/ 0 w 44"/>
                <a:gd name="T5" fmla="*/ 28 h 28"/>
                <a:gd name="T6" fmla="*/ 7 w 44"/>
                <a:gd name="T7" fmla="*/ 18 h 28"/>
                <a:gd name="T8" fmla="*/ 29 w 44"/>
                <a:gd name="T9" fmla="*/ 0 h 28"/>
              </a:gdLst>
              <a:ahLst/>
              <a:cxnLst>
                <a:cxn ang="0">
                  <a:pos x="T0" y="T1"/>
                </a:cxn>
                <a:cxn ang="0">
                  <a:pos x="T2" y="T3"/>
                </a:cxn>
                <a:cxn ang="0">
                  <a:pos x="T4" y="T5"/>
                </a:cxn>
                <a:cxn ang="0">
                  <a:pos x="T6" y="T7"/>
                </a:cxn>
                <a:cxn ang="0">
                  <a:pos x="T8" y="T9"/>
                </a:cxn>
              </a:cxnLst>
              <a:rect l="0" t="0" r="r" b="b"/>
              <a:pathLst>
                <a:path w="44" h="28">
                  <a:moveTo>
                    <a:pt x="29" y="0"/>
                  </a:moveTo>
                  <a:cubicBezTo>
                    <a:pt x="34" y="2"/>
                    <a:pt x="39" y="4"/>
                    <a:pt x="44" y="5"/>
                  </a:cubicBezTo>
                  <a:cubicBezTo>
                    <a:pt x="29" y="13"/>
                    <a:pt x="15" y="21"/>
                    <a:pt x="0" y="28"/>
                  </a:cubicBezTo>
                  <a:cubicBezTo>
                    <a:pt x="2" y="25"/>
                    <a:pt x="4" y="21"/>
                    <a:pt x="7" y="18"/>
                  </a:cubicBezTo>
                  <a:cubicBezTo>
                    <a:pt x="14" y="12"/>
                    <a:pt x="22" y="6"/>
                    <a:pt x="29"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324">
              <a:extLst>
                <a:ext uri="{FF2B5EF4-FFF2-40B4-BE49-F238E27FC236}">
                  <a16:creationId xmlns:a16="http://schemas.microsoft.com/office/drawing/2014/main" id="{23795A09-1078-46B9-BF2B-ADAF888B1EEB}"/>
                </a:ext>
              </a:extLst>
            </p:cNvPr>
            <p:cNvSpPr>
              <a:spLocks/>
            </p:cNvSpPr>
            <p:nvPr/>
          </p:nvSpPr>
          <p:spPr bwMode="auto">
            <a:xfrm>
              <a:off x="7789864" y="5638800"/>
              <a:ext cx="119063" cy="33338"/>
            </a:xfrm>
            <a:custGeom>
              <a:avLst/>
              <a:gdLst>
                <a:gd name="T0" fmla="*/ 36 w 36"/>
                <a:gd name="T1" fmla="*/ 10 h 10"/>
                <a:gd name="T2" fmla="*/ 0 w 36"/>
                <a:gd name="T3" fmla="*/ 10 h 10"/>
                <a:gd name="T4" fmla="*/ 36 w 36"/>
                <a:gd name="T5" fmla="*/ 10 h 10"/>
              </a:gdLst>
              <a:ahLst/>
              <a:cxnLst>
                <a:cxn ang="0">
                  <a:pos x="T0" y="T1"/>
                </a:cxn>
                <a:cxn ang="0">
                  <a:pos x="T2" y="T3"/>
                </a:cxn>
                <a:cxn ang="0">
                  <a:pos x="T4" y="T5"/>
                </a:cxn>
              </a:cxnLst>
              <a:rect l="0" t="0" r="r" b="b"/>
              <a:pathLst>
                <a:path w="36" h="10">
                  <a:moveTo>
                    <a:pt x="36" y="10"/>
                  </a:moveTo>
                  <a:cubicBezTo>
                    <a:pt x="24" y="10"/>
                    <a:pt x="12" y="10"/>
                    <a:pt x="0" y="10"/>
                  </a:cubicBezTo>
                  <a:cubicBezTo>
                    <a:pt x="9" y="0"/>
                    <a:pt x="27" y="0"/>
                    <a:pt x="36"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325">
              <a:extLst>
                <a:ext uri="{FF2B5EF4-FFF2-40B4-BE49-F238E27FC236}">
                  <a16:creationId xmlns:a16="http://schemas.microsoft.com/office/drawing/2014/main" id="{2FE89F2E-02C0-4507-82B4-60B7215C7660}"/>
                </a:ext>
              </a:extLst>
            </p:cNvPr>
            <p:cNvSpPr>
              <a:spLocks/>
            </p:cNvSpPr>
            <p:nvPr/>
          </p:nvSpPr>
          <p:spPr bwMode="auto">
            <a:xfrm>
              <a:off x="8616951" y="5638800"/>
              <a:ext cx="109538" cy="33338"/>
            </a:xfrm>
            <a:custGeom>
              <a:avLst/>
              <a:gdLst>
                <a:gd name="T0" fmla="*/ 33 w 33"/>
                <a:gd name="T1" fmla="*/ 10 h 10"/>
                <a:gd name="T2" fmla="*/ 0 w 33"/>
                <a:gd name="T3" fmla="*/ 10 h 10"/>
                <a:gd name="T4" fmla="*/ 33 w 33"/>
                <a:gd name="T5" fmla="*/ 10 h 10"/>
              </a:gdLst>
              <a:ahLst/>
              <a:cxnLst>
                <a:cxn ang="0">
                  <a:pos x="T0" y="T1"/>
                </a:cxn>
                <a:cxn ang="0">
                  <a:pos x="T2" y="T3"/>
                </a:cxn>
                <a:cxn ang="0">
                  <a:pos x="T4" y="T5"/>
                </a:cxn>
              </a:cxnLst>
              <a:rect l="0" t="0" r="r" b="b"/>
              <a:pathLst>
                <a:path w="33" h="10">
                  <a:moveTo>
                    <a:pt x="33" y="10"/>
                  </a:moveTo>
                  <a:cubicBezTo>
                    <a:pt x="22" y="10"/>
                    <a:pt x="11" y="10"/>
                    <a:pt x="0" y="10"/>
                  </a:cubicBezTo>
                  <a:cubicBezTo>
                    <a:pt x="10" y="0"/>
                    <a:pt x="23" y="0"/>
                    <a:pt x="33"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326">
              <a:extLst>
                <a:ext uri="{FF2B5EF4-FFF2-40B4-BE49-F238E27FC236}">
                  <a16:creationId xmlns:a16="http://schemas.microsoft.com/office/drawing/2014/main" id="{ADD6A2AA-EA9E-4DB8-9AFC-CFF2AB7936DE}"/>
                </a:ext>
              </a:extLst>
            </p:cNvPr>
            <p:cNvSpPr>
              <a:spLocks/>
            </p:cNvSpPr>
            <p:nvPr/>
          </p:nvSpPr>
          <p:spPr bwMode="auto">
            <a:xfrm>
              <a:off x="8447089" y="5668963"/>
              <a:ext cx="130175" cy="69850"/>
            </a:xfrm>
            <a:custGeom>
              <a:avLst/>
              <a:gdLst>
                <a:gd name="T0" fmla="*/ 39 w 39"/>
                <a:gd name="T1" fmla="*/ 3 h 21"/>
                <a:gd name="T2" fmla="*/ 0 w 39"/>
                <a:gd name="T3" fmla="*/ 21 h 21"/>
                <a:gd name="T4" fmla="*/ 39 w 39"/>
                <a:gd name="T5" fmla="*/ 3 h 21"/>
              </a:gdLst>
              <a:ahLst/>
              <a:cxnLst>
                <a:cxn ang="0">
                  <a:pos x="T0" y="T1"/>
                </a:cxn>
                <a:cxn ang="0">
                  <a:pos x="T2" y="T3"/>
                </a:cxn>
                <a:cxn ang="0">
                  <a:pos x="T4" y="T5"/>
                </a:cxn>
              </a:cxnLst>
              <a:rect l="0" t="0" r="r" b="b"/>
              <a:pathLst>
                <a:path w="39" h="21">
                  <a:moveTo>
                    <a:pt x="39" y="3"/>
                  </a:moveTo>
                  <a:cubicBezTo>
                    <a:pt x="26" y="9"/>
                    <a:pt x="13" y="15"/>
                    <a:pt x="0" y="21"/>
                  </a:cubicBezTo>
                  <a:cubicBezTo>
                    <a:pt x="7" y="8"/>
                    <a:pt x="24" y="0"/>
                    <a:pt x="39" y="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327">
              <a:extLst>
                <a:ext uri="{FF2B5EF4-FFF2-40B4-BE49-F238E27FC236}">
                  <a16:creationId xmlns:a16="http://schemas.microsoft.com/office/drawing/2014/main" id="{D68F16D2-70E5-4094-ACC3-67341D2B1621}"/>
                </a:ext>
              </a:extLst>
            </p:cNvPr>
            <p:cNvSpPr>
              <a:spLocks/>
            </p:cNvSpPr>
            <p:nvPr/>
          </p:nvSpPr>
          <p:spPr bwMode="auto">
            <a:xfrm>
              <a:off x="8766176" y="5675313"/>
              <a:ext cx="130175" cy="63500"/>
            </a:xfrm>
            <a:custGeom>
              <a:avLst/>
              <a:gdLst>
                <a:gd name="T0" fmla="*/ 39 w 39"/>
                <a:gd name="T1" fmla="*/ 19 h 19"/>
                <a:gd name="T2" fmla="*/ 0 w 39"/>
                <a:gd name="T3" fmla="*/ 0 h 19"/>
                <a:gd name="T4" fmla="*/ 39 w 39"/>
                <a:gd name="T5" fmla="*/ 19 h 19"/>
              </a:gdLst>
              <a:ahLst/>
              <a:cxnLst>
                <a:cxn ang="0">
                  <a:pos x="T0" y="T1"/>
                </a:cxn>
                <a:cxn ang="0">
                  <a:pos x="T2" y="T3"/>
                </a:cxn>
                <a:cxn ang="0">
                  <a:pos x="T4" y="T5"/>
                </a:cxn>
              </a:cxnLst>
              <a:rect l="0" t="0" r="r" b="b"/>
              <a:pathLst>
                <a:path w="39" h="19">
                  <a:moveTo>
                    <a:pt x="39" y="19"/>
                  </a:moveTo>
                  <a:cubicBezTo>
                    <a:pt x="26" y="13"/>
                    <a:pt x="13" y="7"/>
                    <a:pt x="0" y="0"/>
                  </a:cubicBezTo>
                  <a:cubicBezTo>
                    <a:pt x="16" y="0"/>
                    <a:pt x="30" y="5"/>
                    <a:pt x="39" y="19"/>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328">
              <a:extLst>
                <a:ext uri="{FF2B5EF4-FFF2-40B4-BE49-F238E27FC236}">
                  <a16:creationId xmlns:a16="http://schemas.microsoft.com/office/drawing/2014/main" id="{1D6E6E84-FFCC-43C2-99E4-52FC53FC62A9}"/>
                </a:ext>
              </a:extLst>
            </p:cNvPr>
            <p:cNvSpPr>
              <a:spLocks/>
            </p:cNvSpPr>
            <p:nvPr/>
          </p:nvSpPr>
          <p:spPr bwMode="auto">
            <a:xfrm>
              <a:off x="8358189" y="5751513"/>
              <a:ext cx="76200" cy="49213"/>
            </a:xfrm>
            <a:custGeom>
              <a:avLst/>
              <a:gdLst>
                <a:gd name="T0" fmla="*/ 23 w 23"/>
                <a:gd name="T1" fmla="*/ 0 h 15"/>
                <a:gd name="T2" fmla="*/ 0 w 23"/>
                <a:gd name="T3" fmla="*/ 15 h 15"/>
                <a:gd name="T4" fmla="*/ 23 w 23"/>
                <a:gd name="T5" fmla="*/ 0 h 15"/>
              </a:gdLst>
              <a:ahLst/>
              <a:cxnLst>
                <a:cxn ang="0">
                  <a:pos x="T0" y="T1"/>
                </a:cxn>
                <a:cxn ang="0">
                  <a:pos x="T2" y="T3"/>
                </a:cxn>
                <a:cxn ang="0">
                  <a:pos x="T4" y="T5"/>
                </a:cxn>
              </a:cxnLst>
              <a:rect l="0" t="0" r="r" b="b"/>
              <a:pathLst>
                <a:path w="23" h="15">
                  <a:moveTo>
                    <a:pt x="23" y="0"/>
                  </a:moveTo>
                  <a:cubicBezTo>
                    <a:pt x="15" y="5"/>
                    <a:pt x="8" y="10"/>
                    <a:pt x="0" y="15"/>
                  </a:cubicBezTo>
                  <a:cubicBezTo>
                    <a:pt x="8" y="10"/>
                    <a:pt x="15" y="5"/>
                    <a:pt x="23"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329">
              <a:extLst>
                <a:ext uri="{FF2B5EF4-FFF2-40B4-BE49-F238E27FC236}">
                  <a16:creationId xmlns:a16="http://schemas.microsoft.com/office/drawing/2014/main" id="{0A30DB35-BF01-4AD4-A0B9-A069EC3BEE52}"/>
                </a:ext>
              </a:extLst>
            </p:cNvPr>
            <p:cNvSpPr>
              <a:spLocks/>
            </p:cNvSpPr>
            <p:nvPr/>
          </p:nvSpPr>
          <p:spPr bwMode="auto">
            <a:xfrm>
              <a:off x="9045576" y="5818188"/>
              <a:ext cx="79375" cy="0"/>
            </a:xfrm>
            <a:custGeom>
              <a:avLst/>
              <a:gdLst>
                <a:gd name="T0" fmla="*/ 24 w 24"/>
                <a:gd name="T1" fmla="*/ 0 w 24"/>
                <a:gd name="T2" fmla="*/ 24 w 24"/>
              </a:gdLst>
              <a:ahLst/>
              <a:cxnLst>
                <a:cxn ang="0">
                  <a:pos x="T0" y="0"/>
                </a:cxn>
                <a:cxn ang="0">
                  <a:pos x="T1" y="0"/>
                </a:cxn>
                <a:cxn ang="0">
                  <a:pos x="T2" y="0"/>
                </a:cxn>
              </a:cxnLst>
              <a:rect l="0" t="0" r="r" b="b"/>
              <a:pathLst>
                <a:path w="24">
                  <a:moveTo>
                    <a:pt x="24" y="0"/>
                  </a:moveTo>
                  <a:cubicBezTo>
                    <a:pt x="16" y="0"/>
                    <a:pt x="8" y="0"/>
                    <a:pt x="0" y="0"/>
                  </a:cubicBezTo>
                  <a:cubicBezTo>
                    <a:pt x="8" y="0"/>
                    <a:pt x="16" y="0"/>
                    <a:pt x="24"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330">
              <a:extLst>
                <a:ext uri="{FF2B5EF4-FFF2-40B4-BE49-F238E27FC236}">
                  <a16:creationId xmlns:a16="http://schemas.microsoft.com/office/drawing/2014/main" id="{00CA0CB7-9093-494D-8B8F-97CCFC76FBE2}"/>
                </a:ext>
              </a:extLst>
            </p:cNvPr>
            <p:cNvSpPr>
              <a:spLocks/>
            </p:cNvSpPr>
            <p:nvPr/>
          </p:nvSpPr>
          <p:spPr bwMode="auto">
            <a:xfrm>
              <a:off x="8218489" y="5818188"/>
              <a:ext cx="79375" cy="0"/>
            </a:xfrm>
            <a:custGeom>
              <a:avLst/>
              <a:gdLst>
                <a:gd name="T0" fmla="*/ 24 w 24"/>
                <a:gd name="T1" fmla="*/ 0 w 24"/>
                <a:gd name="T2" fmla="*/ 24 w 24"/>
              </a:gdLst>
              <a:ahLst/>
              <a:cxnLst>
                <a:cxn ang="0">
                  <a:pos x="T0" y="0"/>
                </a:cxn>
                <a:cxn ang="0">
                  <a:pos x="T1" y="0"/>
                </a:cxn>
                <a:cxn ang="0">
                  <a:pos x="T2" y="0"/>
                </a:cxn>
              </a:cxnLst>
              <a:rect l="0" t="0" r="r" b="b"/>
              <a:pathLst>
                <a:path w="24">
                  <a:moveTo>
                    <a:pt x="24" y="0"/>
                  </a:moveTo>
                  <a:cubicBezTo>
                    <a:pt x="16" y="0"/>
                    <a:pt x="8" y="0"/>
                    <a:pt x="0" y="0"/>
                  </a:cubicBezTo>
                  <a:cubicBezTo>
                    <a:pt x="8" y="0"/>
                    <a:pt x="16" y="0"/>
                    <a:pt x="24"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331">
              <a:extLst>
                <a:ext uri="{FF2B5EF4-FFF2-40B4-BE49-F238E27FC236}">
                  <a16:creationId xmlns:a16="http://schemas.microsoft.com/office/drawing/2014/main" id="{8F3E11F1-21FD-4531-A195-F831BC05AAC9}"/>
                </a:ext>
              </a:extLst>
            </p:cNvPr>
            <p:cNvSpPr>
              <a:spLocks/>
            </p:cNvSpPr>
            <p:nvPr/>
          </p:nvSpPr>
          <p:spPr bwMode="auto">
            <a:xfrm>
              <a:off x="9185276" y="5751513"/>
              <a:ext cx="73025" cy="49213"/>
            </a:xfrm>
            <a:custGeom>
              <a:avLst/>
              <a:gdLst>
                <a:gd name="T0" fmla="*/ 22 w 22"/>
                <a:gd name="T1" fmla="*/ 0 h 15"/>
                <a:gd name="T2" fmla="*/ 0 w 22"/>
                <a:gd name="T3" fmla="*/ 15 h 15"/>
                <a:gd name="T4" fmla="*/ 22 w 22"/>
                <a:gd name="T5" fmla="*/ 0 h 15"/>
              </a:gdLst>
              <a:ahLst/>
              <a:cxnLst>
                <a:cxn ang="0">
                  <a:pos x="T0" y="T1"/>
                </a:cxn>
                <a:cxn ang="0">
                  <a:pos x="T2" y="T3"/>
                </a:cxn>
                <a:cxn ang="0">
                  <a:pos x="T4" y="T5"/>
                </a:cxn>
              </a:cxnLst>
              <a:rect l="0" t="0" r="r" b="b"/>
              <a:pathLst>
                <a:path w="22" h="15">
                  <a:moveTo>
                    <a:pt x="22" y="0"/>
                  </a:moveTo>
                  <a:cubicBezTo>
                    <a:pt x="15" y="5"/>
                    <a:pt x="7" y="10"/>
                    <a:pt x="0" y="15"/>
                  </a:cubicBezTo>
                  <a:cubicBezTo>
                    <a:pt x="7" y="10"/>
                    <a:pt x="15" y="5"/>
                    <a:pt x="22"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332">
              <a:extLst>
                <a:ext uri="{FF2B5EF4-FFF2-40B4-BE49-F238E27FC236}">
                  <a16:creationId xmlns:a16="http://schemas.microsoft.com/office/drawing/2014/main" id="{F0C64AC2-62FC-4E19-BA85-0AD422E22629}"/>
                </a:ext>
              </a:extLst>
            </p:cNvPr>
            <p:cNvSpPr>
              <a:spLocks/>
            </p:cNvSpPr>
            <p:nvPr/>
          </p:nvSpPr>
          <p:spPr bwMode="auto">
            <a:xfrm>
              <a:off x="7540626" y="5754688"/>
              <a:ext cx="60325" cy="42863"/>
            </a:xfrm>
            <a:custGeom>
              <a:avLst/>
              <a:gdLst>
                <a:gd name="T0" fmla="*/ 18 w 18"/>
                <a:gd name="T1" fmla="*/ 1 h 13"/>
                <a:gd name="T2" fmla="*/ 0 w 18"/>
                <a:gd name="T3" fmla="*/ 13 h 13"/>
                <a:gd name="T4" fmla="*/ 18 w 18"/>
                <a:gd name="T5" fmla="*/ 1 h 13"/>
              </a:gdLst>
              <a:ahLst/>
              <a:cxnLst>
                <a:cxn ang="0">
                  <a:pos x="T0" y="T1"/>
                </a:cxn>
                <a:cxn ang="0">
                  <a:pos x="T2" y="T3"/>
                </a:cxn>
                <a:cxn ang="0">
                  <a:pos x="T4" y="T5"/>
                </a:cxn>
              </a:cxnLst>
              <a:rect l="0" t="0" r="r" b="b"/>
              <a:pathLst>
                <a:path w="18" h="13">
                  <a:moveTo>
                    <a:pt x="18" y="1"/>
                  </a:moveTo>
                  <a:cubicBezTo>
                    <a:pt x="12" y="5"/>
                    <a:pt x="6" y="9"/>
                    <a:pt x="0" y="13"/>
                  </a:cubicBezTo>
                  <a:cubicBezTo>
                    <a:pt x="0" y="0"/>
                    <a:pt x="9" y="1"/>
                    <a:pt x="18" y="1"/>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333">
              <a:extLst>
                <a:ext uri="{FF2B5EF4-FFF2-40B4-BE49-F238E27FC236}">
                  <a16:creationId xmlns:a16="http://schemas.microsoft.com/office/drawing/2014/main" id="{33445C5C-6744-4513-94FA-2D4ABD7A4966}"/>
                </a:ext>
              </a:extLst>
            </p:cNvPr>
            <p:cNvSpPr>
              <a:spLocks/>
            </p:cNvSpPr>
            <p:nvPr/>
          </p:nvSpPr>
          <p:spPr bwMode="auto">
            <a:xfrm>
              <a:off x="7689851" y="5665788"/>
              <a:ext cx="69850" cy="36513"/>
            </a:xfrm>
            <a:custGeom>
              <a:avLst/>
              <a:gdLst>
                <a:gd name="T0" fmla="*/ 21 w 21"/>
                <a:gd name="T1" fmla="*/ 3 h 11"/>
                <a:gd name="T2" fmla="*/ 0 w 21"/>
                <a:gd name="T3" fmla="*/ 11 h 11"/>
                <a:gd name="T4" fmla="*/ 21 w 21"/>
                <a:gd name="T5" fmla="*/ 3 h 11"/>
              </a:gdLst>
              <a:ahLst/>
              <a:cxnLst>
                <a:cxn ang="0">
                  <a:pos x="T0" y="T1"/>
                </a:cxn>
                <a:cxn ang="0">
                  <a:pos x="T2" y="T3"/>
                </a:cxn>
                <a:cxn ang="0">
                  <a:pos x="T4" y="T5"/>
                </a:cxn>
              </a:cxnLst>
              <a:rect l="0" t="0" r="r" b="b"/>
              <a:pathLst>
                <a:path w="21" h="11">
                  <a:moveTo>
                    <a:pt x="21" y="3"/>
                  </a:moveTo>
                  <a:cubicBezTo>
                    <a:pt x="14" y="6"/>
                    <a:pt x="7" y="8"/>
                    <a:pt x="0" y="11"/>
                  </a:cubicBezTo>
                  <a:cubicBezTo>
                    <a:pt x="4" y="1"/>
                    <a:pt x="12" y="0"/>
                    <a:pt x="21" y="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334">
              <a:extLst>
                <a:ext uri="{FF2B5EF4-FFF2-40B4-BE49-F238E27FC236}">
                  <a16:creationId xmlns:a16="http://schemas.microsoft.com/office/drawing/2014/main" id="{3C8C467A-5B55-43DB-AB84-6802DC9024E9}"/>
                </a:ext>
              </a:extLst>
            </p:cNvPr>
            <p:cNvSpPr>
              <a:spLocks/>
            </p:cNvSpPr>
            <p:nvPr/>
          </p:nvSpPr>
          <p:spPr bwMode="auto">
            <a:xfrm>
              <a:off x="7996239" y="5675313"/>
              <a:ext cx="42863" cy="42863"/>
            </a:xfrm>
            <a:custGeom>
              <a:avLst/>
              <a:gdLst>
                <a:gd name="T0" fmla="*/ 13 w 13"/>
                <a:gd name="T1" fmla="*/ 13 h 13"/>
                <a:gd name="T2" fmla="*/ 0 w 13"/>
                <a:gd name="T3" fmla="*/ 6 h 13"/>
                <a:gd name="T4" fmla="*/ 13 w 13"/>
                <a:gd name="T5" fmla="*/ 13 h 13"/>
              </a:gdLst>
              <a:ahLst/>
              <a:cxnLst>
                <a:cxn ang="0">
                  <a:pos x="T0" y="T1"/>
                </a:cxn>
                <a:cxn ang="0">
                  <a:pos x="T2" y="T3"/>
                </a:cxn>
                <a:cxn ang="0">
                  <a:pos x="T4" y="T5"/>
                </a:cxn>
              </a:cxnLst>
              <a:rect l="0" t="0" r="r" b="b"/>
              <a:pathLst>
                <a:path w="13" h="13">
                  <a:moveTo>
                    <a:pt x="13" y="13"/>
                  </a:moveTo>
                  <a:cubicBezTo>
                    <a:pt x="9" y="11"/>
                    <a:pt x="4" y="9"/>
                    <a:pt x="0" y="6"/>
                  </a:cubicBezTo>
                  <a:cubicBezTo>
                    <a:pt x="9" y="0"/>
                    <a:pt x="11" y="7"/>
                    <a:pt x="13" y="13"/>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335">
              <a:extLst>
                <a:ext uri="{FF2B5EF4-FFF2-40B4-BE49-F238E27FC236}">
                  <a16:creationId xmlns:a16="http://schemas.microsoft.com/office/drawing/2014/main" id="{3D804DD1-6745-4356-9D03-EC692C189883}"/>
                </a:ext>
              </a:extLst>
            </p:cNvPr>
            <p:cNvSpPr>
              <a:spLocks/>
            </p:cNvSpPr>
            <p:nvPr/>
          </p:nvSpPr>
          <p:spPr bwMode="auto">
            <a:xfrm>
              <a:off x="7610476" y="5721350"/>
              <a:ext cx="36513" cy="26988"/>
            </a:xfrm>
            <a:custGeom>
              <a:avLst/>
              <a:gdLst>
                <a:gd name="T0" fmla="*/ 11 w 11"/>
                <a:gd name="T1" fmla="*/ 0 h 8"/>
                <a:gd name="T2" fmla="*/ 0 w 11"/>
                <a:gd name="T3" fmla="*/ 8 h 8"/>
                <a:gd name="T4" fmla="*/ 11 w 11"/>
                <a:gd name="T5" fmla="*/ 0 h 8"/>
              </a:gdLst>
              <a:ahLst/>
              <a:cxnLst>
                <a:cxn ang="0">
                  <a:pos x="T0" y="T1"/>
                </a:cxn>
                <a:cxn ang="0">
                  <a:pos x="T2" y="T3"/>
                </a:cxn>
                <a:cxn ang="0">
                  <a:pos x="T4" y="T5"/>
                </a:cxn>
              </a:cxnLst>
              <a:rect l="0" t="0" r="r" b="b"/>
              <a:pathLst>
                <a:path w="11" h="8">
                  <a:moveTo>
                    <a:pt x="11" y="0"/>
                  </a:moveTo>
                  <a:cubicBezTo>
                    <a:pt x="8" y="3"/>
                    <a:pt x="4" y="6"/>
                    <a:pt x="0" y="8"/>
                  </a:cubicBezTo>
                  <a:cubicBezTo>
                    <a:pt x="4" y="6"/>
                    <a:pt x="8" y="3"/>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336">
              <a:extLst>
                <a:ext uri="{FF2B5EF4-FFF2-40B4-BE49-F238E27FC236}">
                  <a16:creationId xmlns:a16="http://schemas.microsoft.com/office/drawing/2014/main" id="{A6CDEF77-E435-450E-A8DF-9CED4E56D5E5}"/>
                </a:ext>
              </a:extLst>
            </p:cNvPr>
            <p:cNvSpPr>
              <a:spLocks/>
            </p:cNvSpPr>
            <p:nvPr/>
          </p:nvSpPr>
          <p:spPr bwMode="auto">
            <a:xfrm>
              <a:off x="7939089" y="5675313"/>
              <a:ext cx="30163" cy="12700"/>
            </a:xfrm>
            <a:custGeom>
              <a:avLst/>
              <a:gdLst>
                <a:gd name="T0" fmla="*/ 9 w 9"/>
                <a:gd name="T1" fmla="*/ 4 h 4"/>
                <a:gd name="T2" fmla="*/ 0 w 9"/>
                <a:gd name="T3" fmla="*/ 0 h 4"/>
                <a:gd name="T4" fmla="*/ 9 w 9"/>
                <a:gd name="T5" fmla="*/ 4 h 4"/>
              </a:gdLst>
              <a:ahLst/>
              <a:cxnLst>
                <a:cxn ang="0">
                  <a:pos x="T0" y="T1"/>
                </a:cxn>
                <a:cxn ang="0">
                  <a:pos x="T2" y="T3"/>
                </a:cxn>
                <a:cxn ang="0">
                  <a:pos x="T4" y="T5"/>
                </a:cxn>
              </a:cxnLst>
              <a:rect l="0" t="0" r="r" b="b"/>
              <a:pathLst>
                <a:path w="9" h="4">
                  <a:moveTo>
                    <a:pt x="9" y="4"/>
                  </a:moveTo>
                  <a:cubicBezTo>
                    <a:pt x="6" y="3"/>
                    <a:pt x="3" y="1"/>
                    <a:pt x="0" y="0"/>
                  </a:cubicBezTo>
                  <a:cubicBezTo>
                    <a:pt x="3" y="1"/>
                    <a:pt x="6" y="3"/>
                    <a:pt x="9"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337">
              <a:extLst>
                <a:ext uri="{FF2B5EF4-FFF2-40B4-BE49-F238E27FC236}">
                  <a16:creationId xmlns:a16="http://schemas.microsoft.com/office/drawing/2014/main" id="{E1D0C34A-8431-4E06-8FA2-F194805E0628}"/>
                </a:ext>
              </a:extLst>
            </p:cNvPr>
            <p:cNvSpPr>
              <a:spLocks/>
            </p:cNvSpPr>
            <p:nvPr/>
          </p:nvSpPr>
          <p:spPr bwMode="auto">
            <a:xfrm>
              <a:off x="8029576" y="1881188"/>
              <a:ext cx="28575" cy="6350"/>
            </a:xfrm>
            <a:custGeom>
              <a:avLst/>
              <a:gdLst>
                <a:gd name="T0" fmla="*/ 0 w 9"/>
                <a:gd name="T1" fmla="*/ 2 h 2"/>
                <a:gd name="T2" fmla="*/ 9 w 9"/>
                <a:gd name="T3" fmla="*/ 0 h 2"/>
                <a:gd name="T4" fmla="*/ 0 w 9"/>
                <a:gd name="T5" fmla="*/ 2 h 2"/>
              </a:gdLst>
              <a:ahLst/>
              <a:cxnLst>
                <a:cxn ang="0">
                  <a:pos x="T0" y="T1"/>
                </a:cxn>
                <a:cxn ang="0">
                  <a:pos x="T2" y="T3"/>
                </a:cxn>
                <a:cxn ang="0">
                  <a:pos x="T4" y="T5"/>
                </a:cxn>
              </a:cxnLst>
              <a:rect l="0" t="0" r="r" b="b"/>
              <a:pathLst>
                <a:path w="9" h="2">
                  <a:moveTo>
                    <a:pt x="0" y="2"/>
                  </a:moveTo>
                  <a:cubicBezTo>
                    <a:pt x="3" y="2"/>
                    <a:pt x="6" y="1"/>
                    <a:pt x="9" y="0"/>
                  </a:cubicBezTo>
                  <a:cubicBezTo>
                    <a:pt x="6" y="1"/>
                    <a:pt x="3" y="2"/>
                    <a:pt x="0" y="2"/>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338">
              <a:extLst>
                <a:ext uri="{FF2B5EF4-FFF2-40B4-BE49-F238E27FC236}">
                  <a16:creationId xmlns:a16="http://schemas.microsoft.com/office/drawing/2014/main" id="{4E63F9D3-2280-4BB2-B7A1-D6D9EC09613A}"/>
                </a:ext>
              </a:extLst>
            </p:cNvPr>
            <p:cNvSpPr>
              <a:spLocks/>
            </p:cNvSpPr>
            <p:nvPr/>
          </p:nvSpPr>
          <p:spPr bwMode="auto">
            <a:xfrm>
              <a:off x="8932864" y="5768975"/>
              <a:ext cx="33338" cy="19050"/>
            </a:xfrm>
            <a:custGeom>
              <a:avLst/>
              <a:gdLst>
                <a:gd name="T0" fmla="*/ 10 w 10"/>
                <a:gd name="T1" fmla="*/ 6 h 6"/>
                <a:gd name="T2" fmla="*/ 0 w 10"/>
                <a:gd name="T3" fmla="*/ 0 h 6"/>
                <a:gd name="T4" fmla="*/ 10 w 10"/>
                <a:gd name="T5" fmla="*/ 6 h 6"/>
              </a:gdLst>
              <a:ahLst/>
              <a:cxnLst>
                <a:cxn ang="0">
                  <a:pos x="T0" y="T1"/>
                </a:cxn>
                <a:cxn ang="0">
                  <a:pos x="T2" y="T3"/>
                </a:cxn>
                <a:cxn ang="0">
                  <a:pos x="T4" y="T5"/>
                </a:cxn>
              </a:cxnLst>
              <a:rect l="0" t="0" r="r" b="b"/>
              <a:pathLst>
                <a:path w="10" h="6">
                  <a:moveTo>
                    <a:pt x="10" y="6"/>
                  </a:moveTo>
                  <a:cubicBezTo>
                    <a:pt x="7" y="4"/>
                    <a:pt x="3" y="2"/>
                    <a:pt x="0" y="0"/>
                  </a:cubicBezTo>
                  <a:cubicBezTo>
                    <a:pt x="3" y="2"/>
                    <a:pt x="7" y="4"/>
                    <a:pt x="10" y="6"/>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339">
              <a:extLst>
                <a:ext uri="{FF2B5EF4-FFF2-40B4-BE49-F238E27FC236}">
                  <a16:creationId xmlns:a16="http://schemas.microsoft.com/office/drawing/2014/main" id="{23DC23A5-99C8-4EC8-B49A-AA9C58684B3B}"/>
                </a:ext>
              </a:extLst>
            </p:cNvPr>
            <p:cNvSpPr>
              <a:spLocks/>
            </p:cNvSpPr>
            <p:nvPr/>
          </p:nvSpPr>
          <p:spPr bwMode="auto">
            <a:xfrm>
              <a:off x="8318501" y="5800725"/>
              <a:ext cx="36513" cy="14288"/>
            </a:xfrm>
            <a:custGeom>
              <a:avLst/>
              <a:gdLst>
                <a:gd name="T0" fmla="*/ 11 w 11"/>
                <a:gd name="T1" fmla="*/ 0 h 4"/>
                <a:gd name="T2" fmla="*/ 0 w 11"/>
                <a:gd name="T3" fmla="*/ 4 h 4"/>
                <a:gd name="T4" fmla="*/ 11 w 11"/>
                <a:gd name="T5" fmla="*/ 0 h 4"/>
              </a:gdLst>
              <a:ahLst/>
              <a:cxnLst>
                <a:cxn ang="0">
                  <a:pos x="T0" y="T1"/>
                </a:cxn>
                <a:cxn ang="0">
                  <a:pos x="T2" y="T3"/>
                </a:cxn>
                <a:cxn ang="0">
                  <a:pos x="T4" y="T5"/>
                </a:cxn>
              </a:cxnLst>
              <a:rect l="0" t="0" r="r" b="b"/>
              <a:pathLst>
                <a:path w="11" h="4">
                  <a:moveTo>
                    <a:pt x="11" y="0"/>
                  </a:moveTo>
                  <a:cubicBezTo>
                    <a:pt x="7" y="1"/>
                    <a:pt x="4" y="3"/>
                    <a:pt x="0" y="4"/>
                  </a:cubicBezTo>
                  <a:cubicBezTo>
                    <a:pt x="4" y="3"/>
                    <a:pt x="7" y="1"/>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340">
              <a:extLst>
                <a:ext uri="{FF2B5EF4-FFF2-40B4-BE49-F238E27FC236}">
                  <a16:creationId xmlns:a16="http://schemas.microsoft.com/office/drawing/2014/main" id="{017D2427-646F-421C-ADCF-C7E588229F9D}"/>
                </a:ext>
              </a:extLst>
            </p:cNvPr>
            <p:cNvSpPr>
              <a:spLocks/>
            </p:cNvSpPr>
            <p:nvPr/>
          </p:nvSpPr>
          <p:spPr bwMode="auto">
            <a:xfrm>
              <a:off x="8988426" y="5800725"/>
              <a:ext cx="36513" cy="14288"/>
            </a:xfrm>
            <a:custGeom>
              <a:avLst/>
              <a:gdLst>
                <a:gd name="T0" fmla="*/ 11 w 11"/>
                <a:gd name="T1" fmla="*/ 4 h 4"/>
                <a:gd name="T2" fmla="*/ 0 w 11"/>
                <a:gd name="T3" fmla="*/ 0 h 4"/>
                <a:gd name="T4" fmla="*/ 11 w 11"/>
                <a:gd name="T5" fmla="*/ 4 h 4"/>
              </a:gdLst>
              <a:ahLst/>
              <a:cxnLst>
                <a:cxn ang="0">
                  <a:pos x="T0" y="T1"/>
                </a:cxn>
                <a:cxn ang="0">
                  <a:pos x="T2" y="T3"/>
                </a:cxn>
                <a:cxn ang="0">
                  <a:pos x="T4" y="T5"/>
                </a:cxn>
              </a:cxnLst>
              <a:rect l="0" t="0" r="r" b="b"/>
              <a:pathLst>
                <a:path w="11" h="4">
                  <a:moveTo>
                    <a:pt x="11" y="4"/>
                  </a:moveTo>
                  <a:cubicBezTo>
                    <a:pt x="7" y="3"/>
                    <a:pt x="4" y="1"/>
                    <a:pt x="0" y="0"/>
                  </a:cubicBezTo>
                  <a:cubicBezTo>
                    <a:pt x="4" y="1"/>
                    <a:pt x="7" y="3"/>
                    <a:pt x="11"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341">
              <a:extLst>
                <a:ext uri="{FF2B5EF4-FFF2-40B4-BE49-F238E27FC236}">
                  <a16:creationId xmlns:a16="http://schemas.microsoft.com/office/drawing/2014/main" id="{078F7314-B573-4C2C-B068-3D4D1423F4DF}"/>
                </a:ext>
              </a:extLst>
            </p:cNvPr>
            <p:cNvSpPr>
              <a:spLocks/>
            </p:cNvSpPr>
            <p:nvPr/>
          </p:nvSpPr>
          <p:spPr bwMode="auto">
            <a:xfrm>
              <a:off x="9145589" y="5800725"/>
              <a:ext cx="36513" cy="14288"/>
            </a:xfrm>
            <a:custGeom>
              <a:avLst/>
              <a:gdLst>
                <a:gd name="T0" fmla="*/ 11 w 11"/>
                <a:gd name="T1" fmla="*/ 0 h 4"/>
                <a:gd name="T2" fmla="*/ 0 w 11"/>
                <a:gd name="T3" fmla="*/ 4 h 4"/>
                <a:gd name="T4" fmla="*/ 11 w 11"/>
                <a:gd name="T5" fmla="*/ 0 h 4"/>
              </a:gdLst>
              <a:ahLst/>
              <a:cxnLst>
                <a:cxn ang="0">
                  <a:pos x="T0" y="T1"/>
                </a:cxn>
                <a:cxn ang="0">
                  <a:pos x="T2" y="T3"/>
                </a:cxn>
                <a:cxn ang="0">
                  <a:pos x="T4" y="T5"/>
                </a:cxn>
              </a:cxnLst>
              <a:rect l="0" t="0" r="r" b="b"/>
              <a:pathLst>
                <a:path w="11" h="4">
                  <a:moveTo>
                    <a:pt x="11" y="0"/>
                  </a:moveTo>
                  <a:cubicBezTo>
                    <a:pt x="7" y="1"/>
                    <a:pt x="4" y="3"/>
                    <a:pt x="0" y="4"/>
                  </a:cubicBezTo>
                  <a:cubicBezTo>
                    <a:pt x="4" y="3"/>
                    <a:pt x="7" y="1"/>
                    <a:pt x="1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342">
              <a:extLst>
                <a:ext uri="{FF2B5EF4-FFF2-40B4-BE49-F238E27FC236}">
                  <a16:creationId xmlns:a16="http://schemas.microsoft.com/office/drawing/2014/main" id="{5FD9F6A7-68D6-42FA-9F98-9FBAA3AEE301}"/>
                </a:ext>
              </a:extLst>
            </p:cNvPr>
            <p:cNvSpPr>
              <a:spLocks/>
            </p:cNvSpPr>
            <p:nvPr/>
          </p:nvSpPr>
          <p:spPr bwMode="auto">
            <a:xfrm>
              <a:off x="7659689" y="5702300"/>
              <a:ext cx="26988" cy="12700"/>
            </a:xfrm>
            <a:custGeom>
              <a:avLst/>
              <a:gdLst>
                <a:gd name="T0" fmla="*/ 8 w 8"/>
                <a:gd name="T1" fmla="*/ 0 h 4"/>
                <a:gd name="T2" fmla="*/ 0 w 8"/>
                <a:gd name="T3" fmla="*/ 4 h 4"/>
                <a:gd name="T4" fmla="*/ 8 w 8"/>
                <a:gd name="T5" fmla="*/ 0 h 4"/>
              </a:gdLst>
              <a:ahLst/>
              <a:cxnLst>
                <a:cxn ang="0">
                  <a:pos x="T0" y="T1"/>
                </a:cxn>
                <a:cxn ang="0">
                  <a:pos x="T2" y="T3"/>
                </a:cxn>
                <a:cxn ang="0">
                  <a:pos x="T4" y="T5"/>
                </a:cxn>
              </a:cxnLst>
              <a:rect l="0" t="0" r="r" b="b"/>
              <a:pathLst>
                <a:path w="8" h="4">
                  <a:moveTo>
                    <a:pt x="8" y="0"/>
                  </a:moveTo>
                  <a:cubicBezTo>
                    <a:pt x="6" y="1"/>
                    <a:pt x="3" y="3"/>
                    <a:pt x="0" y="4"/>
                  </a:cubicBezTo>
                  <a:cubicBezTo>
                    <a:pt x="3" y="3"/>
                    <a:pt x="6" y="1"/>
                    <a:pt x="8"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343">
              <a:extLst>
                <a:ext uri="{FF2B5EF4-FFF2-40B4-BE49-F238E27FC236}">
                  <a16:creationId xmlns:a16="http://schemas.microsoft.com/office/drawing/2014/main" id="{C3443A1B-0F17-4435-AC2A-B74DDD2B2734}"/>
                </a:ext>
              </a:extLst>
            </p:cNvPr>
            <p:cNvSpPr>
              <a:spLocks/>
            </p:cNvSpPr>
            <p:nvPr/>
          </p:nvSpPr>
          <p:spPr bwMode="auto">
            <a:xfrm>
              <a:off x="8042276" y="5721350"/>
              <a:ext cx="26988" cy="17463"/>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1"/>
                    <a:pt x="0" y="0"/>
                  </a:cubicBezTo>
                  <a:cubicBezTo>
                    <a:pt x="3" y="1"/>
                    <a:pt x="5" y="3"/>
                    <a:pt x="8" y="5"/>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344">
              <a:extLst>
                <a:ext uri="{FF2B5EF4-FFF2-40B4-BE49-F238E27FC236}">
                  <a16:creationId xmlns:a16="http://schemas.microsoft.com/office/drawing/2014/main" id="{A96B9A1A-4D79-4D52-AE9C-0F03FC784CD2}"/>
                </a:ext>
              </a:extLst>
            </p:cNvPr>
            <p:cNvSpPr>
              <a:spLocks/>
            </p:cNvSpPr>
            <p:nvPr/>
          </p:nvSpPr>
          <p:spPr bwMode="auto">
            <a:xfrm>
              <a:off x="7929564" y="1900238"/>
              <a:ext cx="19050" cy="6350"/>
            </a:xfrm>
            <a:custGeom>
              <a:avLst/>
              <a:gdLst>
                <a:gd name="T0" fmla="*/ 0 w 6"/>
                <a:gd name="T1" fmla="*/ 2 h 2"/>
                <a:gd name="T2" fmla="*/ 6 w 6"/>
                <a:gd name="T3" fmla="*/ 0 h 2"/>
                <a:gd name="T4" fmla="*/ 0 w 6"/>
                <a:gd name="T5" fmla="*/ 2 h 2"/>
              </a:gdLst>
              <a:ahLst/>
              <a:cxnLst>
                <a:cxn ang="0">
                  <a:pos x="T0" y="T1"/>
                </a:cxn>
                <a:cxn ang="0">
                  <a:pos x="T2" y="T3"/>
                </a:cxn>
                <a:cxn ang="0">
                  <a:pos x="T4" y="T5"/>
                </a:cxn>
              </a:cxnLst>
              <a:rect l="0" t="0" r="r" b="b"/>
              <a:pathLst>
                <a:path w="6" h="2">
                  <a:moveTo>
                    <a:pt x="0" y="2"/>
                  </a:moveTo>
                  <a:cubicBezTo>
                    <a:pt x="2" y="2"/>
                    <a:pt x="4" y="1"/>
                    <a:pt x="6" y="0"/>
                  </a:cubicBezTo>
                  <a:cubicBezTo>
                    <a:pt x="4" y="1"/>
                    <a:pt x="2" y="2"/>
                    <a:pt x="0" y="2"/>
                  </a:cubicBezTo>
                  <a:close/>
                </a:path>
              </a:pathLst>
            </a:custGeom>
            <a:solidFill>
              <a:srgbClr val="E9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345">
              <a:extLst>
                <a:ext uri="{FF2B5EF4-FFF2-40B4-BE49-F238E27FC236}">
                  <a16:creationId xmlns:a16="http://schemas.microsoft.com/office/drawing/2014/main" id="{FB00C968-6A93-44F5-BC05-3D40702411F8}"/>
                </a:ext>
              </a:extLst>
            </p:cNvPr>
            <p:cNvSpPr>
              <a:spLocks/>
            </p:cNvSpPr>
            <p:nvPr/>
          </p:nvSpPr>
          <p:spPr bwMode="auto">
            <a:xfrm>
              <a:off x="8128001" y="5784850"/>
              <a:ext cx="30163" cy="12700"/>
            </a:xfrm>
            <a:custGeom>
              <a:avLst/>
              <a:gdLst>
                <a:gd name="T0" fmla="*/ 9 w 9"/>
                <a:gd name="T1" fmla="*/ 4 h 4"/>
                <a:gd name="T2" fmla="*/ 0 w 9"/>
                <a:gd name="T3" fmla="*/ 0 h 4"/>
                <a:gd name="T4" fmla="*/ 9 w 9"/>
                <a:gd name="T5" fmla="*/ 4 h 4"/>
              </a:gdLst>
              <a:ahLst/>
              <a:cxnLst>
                <a:cxn ang="0">
                  <a:pos x="T0" y="T1"/>
                </a:cxn>
                <a:cxn ang="0">
                  <a:pos x="T2" y="T3"/>
                </a:cxn>
                <a:cxn ang="0">
                  <a:pos x="T4" y="T5"/>
                </a:cxn>
              </a:cxnLst>
              <a:rect l="0" t="0" r="r" b="b"/>
              <a:pathLst>
                <a:path w="9" h="4">
                  <a:moveTo>
                    <a:pt x="9" y="4"/>
                  </a:moveTo>
                  <a:cubicBezTo>
                    <a:pt x="6" y="3"/>
                    <a:pt x="3" y="1"/>
                    <a:pt x="0" y="0"/>
                  </a:cubicBezTo>
                  <a:cubicBezTo>
                    <a:pt x="3" y="1"/>
                    <a:pt x="6" y="3"/>
                    <a:pt x="9" y="4"/>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346">
              <a:extLst>
                <a:ext uri="{FF2B5EF4-FFF2-40B4-BE49-F238E27FC236}">
                  <a16:creationId xmlns:a16="http://schemas.microsoft.com/office/drawing/2014/main" id="{96638E86-789E-4370-883A-E58CD6DE206C}"/>
                </a:ext>
              </a:extLst>
            </p:cNvPr>
            <p:cNvSpPr>
              <a:spLocks/>
            </p:cNvSpPr>
            <p:nvPr/>
          </p:nvSpPr>
          <p:spPr bwMode="auto">
            <a:xfrm>
              <a:off x="8178801" y="5808663"/>
              <a:ext cx="19050" cy="6350"/>
            </a:xfrm>
            <a:custGeom>
              <a:avLst/>
              <a:gdLst>
                <a:gd name="T0" fmla="*/ 6 w 6"/>
                <a:gd name="T1" fmla="*/ 2 h 2"/>
                <a:gd name="T2" fmla="*/ 0 w 6"/>
                <a:gd name="T3" fmla="*/ 0 h 2"/>
                <a:gd name="T4" fmla="*/ 6 w 6"/>
                <a:gd name="T5" fmla="*/ 2 h 2"/>
              </a:gdLst>
              <a:ahLst/>
              <a:cxnLst>
                <a:cxn ang="0">
                  <a:pos x="T0" y="T1"/>
                </a:cxn>
                <a:cxn ang="0">
                  <a:pos x="T2" y="T3"/>
                </a:cxn>
                <a:cxn ang="0">
                  <a:pos x="T4" y="T5"/>
                </a:cxn>
              </a:cxnLst>
              <a:rect l="0" t="0" r="r" b="b"/>
              <a:pathLst>
                <a:path w="6" h="2">
                  <a:moveTo>
                    <a:pt x="6" y="2"/>
                  </a:moveTo>
                  <a:cubicBezTo>
                    <a:pt x="4" y="1"/>
                    <a:pt x="2" y="0"/>
                    <a:pt x="0" y="0"/>
                  </a:cubicBezTo>
                  <a:cubicBezTo>
                    <a:pt x="2" y="0"/>
                    <a:pt x="4" y="1"/>
                    <a:pt x="6" y="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347">
              <a:extLst>
                <a:ext uri="{FF2B5EF4-FFF2-40B4-BE49-F238E27FC236}">
                  <a16:creationId xmlns:a16="http://schemas.microsoft.com/office/drawing/2014/main" id="{52B4375A-93A2-4CA6-BD0B-9650D583C491}"/>
                </a:ext>
              </a:extLst>
            </p:cNvPr>
            <p:cNvSpPr>
              <a:spLocks/>
            </p:cNvSpPr>
            <p:nvPr/>
          </p:nvSpPr>
          <p:spPr bwMode="auto">
            <a:xfrm>
              <a:off x="8081964" y="5751513"/>
              <a:ext cx="26988" cy="17463"/>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1"/>
                    <a:pt x="0" y="0"/>
                  </a:cubicBezTo>
                  <a:cubicBezTo>
                    <a:pt x="3" y="1"/>
                    <a:pt x="5" y="3"/>
                    <a:pt x="8" y="5"/>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353">
              <a:extLst>
                <a:ext uri="{FF2B5EF4-FFF2-40B4-BE49-F238E27FC236}">
                  <a16:creationId xmlns:a16="http://schemas.microsoft.com/office/drawing/2014/main" id="{30B532B8-57A3-48E4-9F89-CF6CE996930A}"/>
                </a:ext>
              </a:extLst>
            </p:cNvPr>
            <p:cNvSpPr>
              <a:spLocks/>
            </p:cNvSpPr>
            <p:nvPr/>
          </p:nvSpPr>
          <p:spPr bwMode="auto">
            <a:xfrm>
              <a:off x="9444039" y="5638800"/>
              <a:ext cx="109538" cy="33338"/>
            </a:xfrm>
            <a:custGeom>
              <a:avLst/>
              <a:gdLst>
                <a:gd name="T0" fmla="*/ 0 w 33"/>
                <a:gd name="T1" fmla="*/ 10 h 10"/>
                <a:gd name="T2" fmla="*/ 33 w 33"/>
                <a:gd name="T3" fmla="*/ 10 h 10"/>
                <a:gd name="T4" fmla="*/ 0 w 33"/>
                <a:gd name="T5" fmla="*/ 10 h 10"/>
              </a:gdLst>
              <a:ahLst/>
              <a:cxnLst>
                <a:cxn ang="0">
                  <a:pos x="T0" y="T1"/>
                </a:cxn>
                <a:cxn ang="0">
                  <a:pos x="T2" y="T3"/>
                </a:cxn>
                <a:cxn ang="0">
                  <a:pos x="T4" y="T5"/>
                </a:cxn>
              </a:cxnLst>
              <a:rect l="0" t="0" r="r" b="b"/>
              <a:pathLst>
                <a:path w="33" h="10">
                  <a:moveTo>
                    <a:pt x="0" y="10"/>
                  </a:moveTo>
                  <a:cubicBezTo>
                    <a:pt x="10" y="0"/>
                    <a:pt x="24" y="0"/>
                    <a:pt x="33" y="10"/>
                  </a:cubicBezTo>
                  <a:cubicBezTo>
                    <a:pt x="22" y="10"/>
                    <a:pt x="11" y="10"/>
                    <a:pt x="0" y="1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354">
              <a:extLst>
                <a:ext uri="{FF2B5EF4-FFF2-40B4-BE49-F238E27FC236}">
                  <a16:creationId xmlns:a16="http://schemas.microsoft.com/office/drawing/2014/main" id="{0E11BCB4-E5D1-4864-8547-67A8811ECEA4}"/>
                </a:ext>
              </a:extLst>
            </p:cNvPr>
            <p:cNvSpPr>
              <a:spLocks/>
            </p:cNvSpPr>
            <p:nvPr/>
          </p:nvSpPr>
          <p:spPr bwMode="auto">
            <a:xfrm>
              <a:off x="9593264" y="5668963"/>
              <a:ext cx="100013" cy="52388"/>
            </a:xfrm>
            <a:custGeom>
              <a:avLst/>
              <a:gdLst>
                <a:gd name="T0" fmla="*/ 0 w 30"/>
                <a:gd name="T1" fmla="*/ 2 h 16"/>
                <a:gd name="T2" fmla="*/ 30 w 30"/>
                <a:gd name="T3" fmla="*/ 16 h 16"/>
                <a:gd name="T4" fmla="*/ 0 w 30"/>
                <a:gd name="T5" fmla="*/ 2 h 16"/>
              </a:gdLst>
              <a:ahLst/>
              <a:cxnLst>
                <a:cxn ang="0">
                  <a:pos x="T0" y="T1"/>
                </a:cxn>
                <a:cxn ang="0">
                  <a:pos x="T2" y="T3"/>
                </a:cxn>
                <a:cxn ang="0">
                  <a:pos x="T4" y="T5"/>
                </a:cxn>
              </a:cxnLst>
              <a:rect l="0" t="0" r="r" b="b"/>
              <a:pathLst>
                <a:path w="30" h="16">
                  <a:moveTo>
                    <a:pt x="0" y="2"/>
                  </a:moveTo>
                  <a:cubicBezTo>
                    <a:pt x="13" y="0"/>
                    <a:pt x="23" y="4"/>
                    <a:pt x="30" y="16"/>
                  </a:cubicBezTo>
                  <a:cubicBezTo>
                    <a:pt x="20" y="11"/>
                    <a:pt x="10" y="7"/>
                    <a:pt x="0" y="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355">
              <a:extLst>
                <a:ext uri="{FF2B5EF4-FFF2-40B4-BE49-F238E27FC236}">
                  <a16:creationId xmlns:a16="http://schemas.microsoft.com/office/drawing/2014/main" id="{E89CFE03-D88A-4356-9470-4BF39CC80CA2}"/>
                </a:ext>
              </a:extLst>
            </p:cNvPr>
            <p:cNvSpPr>
              <a:spLocks/>
            </p:cNvSpPr>
            <p:nvPr/>
          </p:nvSpPr>
          <p:spPr bwMode="auto">
            <a:xfrm>
              <a:off x="9791701" y="4911725"/>
              <a:ext cx="36513" cy="39688"/>
            </a:xfrm>
            <a:custGeom>
              <a:avLst/>
              <a:gdLst>
                <a:gd name="T0" fmla="*/ 6 w 11"/>
                <a:gd name="T1" fmla="*/ 12 h 12"/>
                <a:gd name="T2" fmla="*/ 11 w 11"/>
                <a:gd name="T3" fmla="*/ 0 h 12"/>
                <a:gd name="T4" fmla="*/ 6 w 11"/>
                <a:gd name="T5" fmla="*/ 12 h 12"/>
              </a:gdLst>
              <a:ahLst/>
              <a:cxnLst>
                <a:cxn ang="0">
                  <a:pos x="T0" y="T1"/>
                </a:cxn>
                <a:cxn ang="0">
                  <a:pos x="T2" y="T3"/>
                </a:cxn>
                <a:cxn ang="0">
                  <a:pos x="T4" y="T5"/>
                </a:cxn>
              </a:cxnLst>
              <a:rect l="0" t="0" r="r" b="b"/>
              <a:pathLst>
                <a:path w="11" h="12">
                  <a:moveTo>
                    <a:pt x="6" y="12"/>
                  </a:moveTo>
                  <a:cubicBezTo>
                    <a:pt x="0" y="4"/>
                    <a:pt x="5" y="2"/>
                    <a:pt x="11" y="0"/>
                  </a:cubicBezTo>
                  <a:cubicBezTo>
                    <a:pt x="10" y="4"/>
                    <a:pt x="8" y="8"/>
                    <a:pt x="6" y="12"/>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356">
              <a:extLst>
                <a:ext uri="{FF2B5EF4-FFF2-40B4-BE49-F238E27FC236}">
                  <a16:creationId xmlns:a16="http://schemas.microsoft.com/office/drawing/2014/main" id="{91993BF7-9A97-42A2-8309-1FDB07ABDEC9}"/>
                </a:ext>
              </a:extLst>
            </p:cNvPr>
            <p:cNvSpPr>
              <a:spLocks/>
            </p:cNvSpPr>
            <p:nvPr/>
          </p:nvSpPr>
          <p:spPr bwMode="auto">
            <a:xfrm>
              <a:off x="9696451" y="5721350"/>
              <a:ext cx="36513" cy="26988"/>
            </a:xfrm>
            <a:custGeom>
              <a:avLst/>
              <a:gdLst>
                <a:gd name="T0" fmla="*/ 0 w 11"/>
                <a:gd name="T1" fmla="*/ 0 h 8"/>
                <a:gd name="T2" fmla="*/ 11 w 11"/>
                <a:gd name="T3" fmla="*/ 8 h 8"/>
                <a:gd name="T4" fmla="*/ 0 w 11"/>
                <a:gd name="T5" fmla="*/ 0 h 8"/>
              </a:gdLst>
              <a:ahLst/>
              <a:cxnLst>
                <a:cxn ang="0">
                  <a:pos x="T0" y="T1"/>
                </a:cxn>
                <a:cxn ang="0">
                  <a:pos x="T2" y="T3"/>
                </a:cxn>
                <a:cxn ang="0">
                  <a:pos x="T4" y="T5"/>
                </a:cxn>
              </a:cxnLst>
              <a:rect l="0" t="0" r="r" b="b"/>
              <a:pathLst>
                <a:path w="11" h="8">
                  <a:moveTo>
                    <a:pt x="0" y="0"/>
                  </a:moveTo>
                  <a:cubicBezTo>
                    <a:pt x="4" y="2"/>
                    <a:pt x="7" y="5"/>
                    <a:pt x="11" y="8"/>
                  </a:cubicBezTo>
                  <a:cubicBezTo>
                    <a:pt x="7" y="5"/>
                    <a:pt x="4" y="2"/>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357">
              <a:extLst>
                <a:ext uri="{FF2B5EF4-FFF2-40B4-BE49-F238E27FC236}">
                  <a16:creationId xmlns:a16="http://schemas.microsoft.com/office/drawing/2014/main" id="{B26ADBBD-0088-460C-B9B2-B0CA9D1E29F6}"/>
                </a:ext>
              </a:extLst>
            </p:cNvPr>
            <p:cNvSpPr>
              <a:spLocks/>
            </p:cNvSpPr>
            <p:nvPr/>
          </p:nvSpPr>
          <p:spPr bwMode="auto">
            <a:xfrm>
              <a:off x="9782176" y="5738813"/>
              <a:ext cx="26988" cy="30163"/>
            </a:xfrm>
            <a:custGeom>
              <a:avLst/>
              <a:gdLst>
                <a:gd name="T0" fmla="*/ 0 w 8"/>
                <a:gd name="T1" fmla="*/ 9 h 9"/>
                <a:gd name="T2" fmla="*/ 8 w 8"/>
                <a:gd name="T3" fmla="*/ 0 h 9"/>
                <a:gd name="T4" fmla="*/ 0 w 8"/>
                <a:gd name="T5" fmla="*/ 9 h 9"/>
              </a:gdLst>
              <a:ahLst/>
              <a:cxnLst>
                <a:cxn ang="0">
                  <a:pos x="T0" y="T1"/>
                </a:cxn>
                <a:cxn ang="0">
                  <a:pos x="T2" y="T3"/>
                </a:cxn>
                <a:cxn ang="0">
                  <a:pos x="T4" y="T5"/>
                </a:cxn>
              </a:cxnLst>
              <a:rect l="0" t="0" r="r" b="b"/>
              <a:pathLst>
                <a:path w="8" h="9">
                  <a:moveTo>
                    <a:pt x="0" y="9"/>
                  </a:moveTo>
                  <a:cubicBezTo>
                    <a:pt x="3" y="6"/>
                    <a:pt x="6" y="3"/>
                    <a:pt x="8" y="0"/>
                  </a:cubicBezTo>
                  <a:cubicBezTo>
                    <a:pt x="6" y="3"/>
                    <a:pt x="3" y="6"/>
                    <a:pt x="0" y="9"/>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365">
              <a:extLst>
                <a:ext uri="{FF2B5EF4-FFF2-40B4-BE49-F238E27FC236}">
                  <a16:creationId xmlns:a16="http://schemas.microsoft.com/office/drawing/2014/main" id="{4E997C8C-EBB8-43BE-BCDE-650DCFD74020}"/>
                </a:ext>
              </a:extLst>
            </p:cNvPr>
            <p:cNvSpPr>
              <a:spLocks/>
            </p:cNvSpPr>
            <p:nvPr/>
          </p:nvSpPr>
          <p:spPr bwMode="auto">
            <a:xfrm>
              <a:off x="7354889" y="2060575"/>
              <a:ext cx="9525" cy="12700"/>
            </a:xfrm>
            <a:custGeom>
              <a:avLst/>
              <a:gdLst>
                <a:gd name="T0" fmla="*/ 1 w 3"/>
                <a:gd name="T1" fmla="*/ 4 h 4"/>
                <a:gd name="T2" fmla="*/ 0 w 3"/>
                <a:gd name="T3" fmla="*/ 0 h 4"/>
                <a:gd name="T4" fmla="*/ 3 w 3"/>
                <a:gd name="T5" fmla="*/ 2 h 4"/>
                <a:gd name="T6" fmla="*/ 1 w 3"/>
                <a:gd name="T7" fmla="*/ 4 h 4"/>
              </a:gdLst>
              <a:ahLst/>
              <a:cxnLst>
                <a:cxn ang="0">
                  <a:pos x="T0" y="T1"/>
                </a:cxn>
                <a:cxn ang="0">
                  <a:pos x="T2" y="T3"/>
                </a:cxn>
                <a:cxn ang="0">
                  <a:pos x="T4" y="T5"/>
                </a:cxn>
                <a:cxn ang="0">
                  <a:pos x="T6" y="T7"/>
                </a:cxn>
              </a:cxnLst>
              <a:rect l="0" t="0" r="r" b="b"/>
              <a:pathLst>
                <a:path w="3" h="4">
                  <a:moveTo>
                    <a:pt x="1" y="4"/>
                  </a:moveTo>
                  <a:cubicBezTo>
                    <a:pt x="1" y="3"/>
                    <a:pt x="0" y="1"/>
                    <a:pt x="0" y="0"/>
                  </a:cubicBezTo>
                  <a:cubicBezTo>
                    <a:pt x="1" y="0"/>
                    <a:pt x="2" y="1"/>
                    <a:pt x="3" y="2"/>
                  </a:cubicBezTo>
                  <a:cubicBezTo>
                    <a:pt x="2" y="2"/>
                    <a:pt x="2" y="3"/>
                    <a:pt x="1" y="4"/>
                  </a:cubicBezTo>
                  <a:close/>
                </a:path>
              </a:pathLst>
            </a:custGeom>
            <a:solidFill>
              <a:srgbClr val="48B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367">
              <a:extLst>
                <a:ext uri="{FF2B5EF4-FFF2-40B4-BE49-F238E27FC236}">
                  <a16:creationId xmlns:a16="http://schemas.microsoft.com/office/drawing/2014/main" id="{5A4FC607-6DED-4062-BA74-391FD761FD7C}"/>
                </a:ext>
              </a:extLst>
            </p:cNvPr>
            <p:cNvSpPr>
              <a:spLocks/>
            </p:cNvSpPr>
            <p:nvPr/>
          </p:nvSpPr>
          <p:spPr bwMode="auto">
            <a:xfrm>
              <a:off x="9802814" y="3276600"/>
              <a:ext cx="6350" cy="69850"/>
            </a:xfrm>
            <a:custGeom>
              <a:avLst/>
              <a:gdLst>
                <a:gd name="T0" fmla="*/ 0 w 2"/>
                <a:gd name="T1" fmla="*/ 0 h 21"/>
                <a:gd name="T2" fmla="*/ 2 w 2"/>
                <a:gd name="T3" fmla="*/ 21 h 21"/>
                <a:gd name="T4" fmla="*/ 0 w 2"/>
                <a:gd name="T5" fmla="*/ 0 h 21"/>
              </a:gdLst>
              <a:ahLst/>
              <a:cxnLst>
                <a:cxn ang="0">
                  <a:pos x="T0" y="T1"/>
                </a:cxn>
                <a:cxn ang="0">
                  <a:pos x="T2" y="T3"/>
                </a:cxn>
                <a:cxn ang="0">
                  <a:pos x="T4" y="T5"/>
                </a:cxn>
              </a:cxnLst>
              <a:rect l="0" t="0" r="r" b="b"/>
              <a:pathLst>
                <a:path w="2" h="21">
                  <a:moveTo>
                    <a:pt x="0" y="0"/>
                  </a:moveTo>
                  <a:cubicBezTo>
                    <a:pt x="1" y="7"/>
                    <a:pt x="1" y="14"/>
                    <a:pt x="2" y="21"/>
                  </a:cubicBezTo>
                  <a:cubicBezTo>
                    <a:pt x="1" y="14"/>
                    <a:pt x="1" y="7"/>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368">
              <a:extLst>
                <a:ext uri="{FF2B5EF4-FFF2-40B4-BE49-F238E27FC236}">
                  <a16:creationId xmlns:a16="http://schemas.microsoft.com/office/drawing/2014/main" id="{C063153F-9243-4DB9-8A79-113506272A28}"/>
                </a:ext>
              </a:extLst>
            </p:cNvPr>
            <p:cNvSpPr>
              <a:spLocks/>
            </p:cNvSpPr>
            <p:nvPr/>
          </p:nvSpPr>
          <p:spPr bwMode="auto">
            <a:xfrm>
              <a:off x="9812339" y="4027488"/>
              <a:ext cx="39688" cy="46038"/>
            </a:xfrm>
            <a:custGeom>
              <a:avLst/>
              <a:gdLst>
                <a:gd name="T0" fmla="*/ 1 w 12"/>
                <a:gd name="T1" fmla="*/ 0 h 14"/>
                <a:gd name="T2" fmla="*/ 12 w 12"/>
                <a:gd name="T3" fmla="*/ 14 h 14"/>
                <a:gd name="T4" fmla="*/ 1 w 12"/>
                <a:gd name="T5" fmla="*/ 0 h 14"/>
              </a:gdLst>
              <a:ahLst/>
              <a:cxnLst>
                <a:cxn ang="0">
                  <a:pos x="T0" y="T1"/>
                </a:cxn>
                <a:cxn ang="0">
                  <a:pos x="T2" y="T3"/>
                </a:cxn>
                <a:cxn ang="0">
                  <a:pos x="T4" y="T5"/>
                </a:cxn>
              </a:cxnLst>
              <a:rect l="0" t="0" r="r" b="b"/>
              <a:pathLst>
                <a:path w="12" h="14">
                  <a:moveTo>
                    <a:pt x="1" y="0"/>
                  </a:moveTo>
                  <a:cubicBezTo>
                    <a:pt x="4" y="5"/>
                    <a:pt x="8" y="9"/>
                    <a:pt x="12" y="14"/>
                  </a:cubicBezTo>
                  <a:cubicBezTo>
                    <a:pt x="2" y="14"/>
                    <a:pt x="0" y="8"/>
                    <a:pt x="1"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369">
              <a:extLst>
                <a:ext uri="{FF2B5EF4-FFF2-40B4-BE49-F238E27FC236}">
                  <a16:creationId xmlns:a16="http://schemas.microsoft.com/office/drawing/2014/main" id="{600D9B0F-760C-430C-821A-94F6C0622177}"/>
                </a:ext>
              </a:extLst>
            </p:cNvPr>
            <p:cNvSpPr>
              <a:spLocks/>
            </p:cNvSpPr>
            <p:nvPr/>
          </p:nvSpPr>
          <p:spPr bwMode="auto">
            <a:xfrm>
              <a:off x="9815514" y="4681538"/>
              <a:ext cx="9525" cy="20638"/>
            </a:xfrm>
            <a:custGeom>
              <a:avLst/>
              <a:gdLst>
                <a:gd name="T0" fmla="*/ 0 w 3"/>
                <a:gd name="T1" fmla="*/ 0 h 6"/>
                <a:gd name="T2" fmla="*/ 3 w 3"/>
                <a:gd name="T3" fmla="*/ 6 h 6"/>
                <a:gd name="T4" fmla="*/ 0 w 3"/>
                <a:gd name="T5" fmla="*/ 0 h 6"/>
              </a:gdLst>
              <a:ahLst/>
              <a:cxnLst>
                <a:cxn ang="0">
                  <a:pos x="T0" y="T1"/>
                </a:cxn>
                <a:cxn ang="0">
                  <a:pos x="T2" y="T3"/>
                </a:cxn>
                <a:cxn ang="0">
                  <a:pos x="T4" y="T5"/>
                </a:cxn>
              </a:cxnLst>
              <a:rect l="0" t="0" r="r" b="b"/>
              <a:pathLst>
                <a:path w="3" h="6">
                  <a:moveTo>
                    <a:pt x="0" y="0"/>
                  </a:moveTo>
                  <a:cubicBezTo>
                    <a:pt x="1" y="2"/>
                    <a:pt x="2" y="4"/>
                    <a:pt x="3" y="6"/>
                  </a:cubicBezTo>
                  <a:cubicBezTo>
                    <a:pt x="2" y="4"/>
                    <a:pt x="1" y="2"/>
                    <a:pt x="0"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370">
              <a:extLst>
                <a:ext uri="{FF2B5EF4-FFF2-40B4-BE49-F238E27FC236}">
                  <a16:creationId xmlns:a16="http://schemas.microsoft.com/office/drawing/2014/main" id="{F44A89D3-5838-48DE-B202-388F54A26368}"/>
                </a:ext>
              </a:extLst>
            </p:cNvPr>
            <p:cNvSpPr>
              <a:spLocks/>
            </p:cNvSpPr>
            <p:nvPr/>
          </p:nvSpPr>
          <p:spPr bwMode="auto">
            <a:xfrm>
              <a:off x="9812339" y="4243388"/>
              <a:ext cx="9525" cy="19050"/>
            </a:xfrm>
            <a:custGeom>
              <a:avLst/>
              <a:gdLst>
                <a:gd name="T0" fmla="*/ 3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3" y="0"/>
                  </a:moveTo>
                  <a:cubicBezTo>
                    <a:pt x="2" y="2"/>
                    <a:pt x="1" y="4"/>
                    <a:pt x="0" y="6"/>
                  </a:cubicBezTo>
                  <a:cubicBezTo>
                    <a:pt x="1" y="4"/>
                    <a:pt x="2" y="2"/>
                    <a:pt x="3"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371">
              <a:extLst>
                <a:ext uri="{FF2B5EF4-FFF2-40B4-BE49-F238E27FC236}">
                  <a16:creationId xmlns:a16="http://schemas.microsoft.com/office/drawing/2014/main" id="{41E01512-4839-4B56-8471-9FAFEC702F61}"/>
                </a:ext>
              </a:extLst>
            </p:cNvPr>
            <p:cNvSpPr>
              <a:spLocks/>
            </p:cNvSpPr>
            <p:nvPr/>
          </p:nvSpPr>
          <p:spPr bwMode="auto">
            <a:xfrm>
              <a:off x="9832976" y="4203700"/>
              <a:ext cx="25400" cy="22225"/>
            </a:xfrm>
            <a:custGeom>
              <a:avLst/>
              <a:gdLst>
                <a:gd name="T0" fmla="*/ 8 w 8"/>
                <a:gd name="T1" fmla="*/ 0 h 7"/>
                <a:gd name="T2" fmla="*/ 0 w 8"/>
                <a:gd name="T3" fmla="*/ 7 h 7"/>
                <a:gd name="T4" fmla="*/ 8 w 8"/>
                <a:gd name="T5" fmla="*/ 0 h 7"/>
              </a:gdLst>
              <a:ahLst/>
              <a:cxnLst>
                <a:cxn ang="0">
                  <a:pos x="T0" y="T1"/>
                </a:cxn>
                <a:cxn ang="0">
                  <a:pos x="T2" y="T3"/>
                </a:cxn>
                <a:cxn ang="0">
                  <a:pos x="T4" y="T5"/>
                </a:cxn>
              </a:cxnLst>
              <a:rect l="0" t="0" r="r" b="b"/>
              <a:pathLst>
                <a:path w="8" h="7">
                  <a:moveTo>
                    <a:pt x="8" y="0"/>
                  </a:moveTo>
                  <a:cubicBezTo>
                    <a:pt x="5" y="3"/>
                    <a:pt x="3" y="5"/>
                    <a:pt x="0" y="7"/>
                  </a:cubicBezTo>
                  <a:cubicBezTo>
                    <a:pt x="3" y="5"/>
                    <a:pt x="5" y="3"/>
                    <a:pt x="8" y="0"/>
                  </a:cubicBezTo>
                  <a:close/>
                </a:path>
              </a:pathLst>
            </a:custGeom>
            <a:solidFill>
              <a:srgbClr val="EF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弧形 549">
              <a:extLst>
                <a:ext uri="{FF2B5EF4-FFF2-40B4-BE49-F238E27FC236}">
                  <a16:creationId xmlns:a16="http://schemas.microsoft.com/office/drawing/2014/main" id="{B1097AFA-840E-4A0E-9B76-C4DEF4090E3E}"/>
                </a:ext>
              </a:extLst>
            </p:cNvPr>
            <p:cNvSpPr/>
            <p:nvPr/>
          </p:nvSpPr>
          <p:spPr>
            <a:xfrm rot="5400000">
              <a:off x="6747081" y="1818412"/>
              <a:ext cx="3173009" cy="3176321"/>
            </a:xfrm>
            <a:prstGeom prst="arc">
              <a:avLst>
                <a:gd name="adj1" fmla="val 8957496"/>
                <a:gd name="adj2" fmla="val 16254807"/>
              </a:avLst>
            </a:prstGeom>
            <a:noFill/>
            <a:ln w="155575" cap="rnd"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Light 8"/>
                <a:ea typeface="微软雅黑 Light"/>
                <a:cs typeface="+mn-cs"/>
              </a:endParaRPr>
            </a:p>
          </p:txBody>
        </p:sp>
        <p:cxnSp>
          <p:nvCxnSpPr>
            <p:cNvPr id="551" name="直接连接符 550">
              <a:extLst>
                <a:ext uri="{FF2B5EF4-FFF2-40B4-BE49-F238E27FC236}">
                  <a16:creationId xmlns:a16="http://schemas.microsoft.com/office/drawing/2014/main" id="{16B5E6B6-C7CD-4972-B7DF-3BA49E57D374}"/>
                </a:ext>
              </a:extLst>
            </p:cNvPr>
            <p:cNvCxnSpPr>
              <a:cxnSpLocks/>
            </p:cNvCxnSpPr>
            <p:nvPr/>
          </p:nvCxnSpPr>
          <p:spPr>
            <a:xfrm flipV="1">
              <a:off x="9921747" y="3757613"/>
              <a:ext cx="0" cy="870352"/>
            </a:xfrm>
            <a:prstGeom prst="line">
              <a:avLst/>
            </a:prstGeom>
            <a:noFill/>
            <a:ln w="155575" cap="rnd" cmpd="sng" algn="ctr">
              <a:solidFill>
                <a:sysClr val="windowText" lastClr="000000"/>
              </a:solidFill>
              <a:prstDash val="solid"/>
              <a:miter lim="800000"/>
            </a:ln>
            <a:effectLst/>
          </p:spPr>
        </p:cxnSp>
        <p:sp>
          <p:nvSpPr>
            <p:cNvPr id="552" name="Freeform 286">
              <a:extLst>
                <a:ext uri="{FF2B5EF4-FFF2-40B4-BE49-F238E27FC236}">
                  <a16:creationId xmlns:a16="http://schemas.microsoft.com/office/drawing/2014/main" id="{6A1DC9ED-6728-4189-BAB2-D3ED9B91FD0A}"/>
                </a:ext>
              </a:extLst>
            </p:cNvPr>
            <p:cNvSpPr>
              <a:spLocks/>
            </p:cNvSpPr>
            <p:nvPr/>
          </p:nvSpPr>
          <p:spPr bwMode="auto">
            <a:xfrm>
              <a:off x="7173915" y="2051051"/>
              <a:ext cx="206375" cy="201613"/>
            </a:xfrm>
            <a:custGeom>
              <a:avLst/>
              <a:gdLst>
                <a:gd name="T0" fmla="*/ 62 w 62"/>
                <a:gd name="T1" fmla="*/ 29 h 61"/>
                <a:gd name="T2" fmla="*/ 29 w 62"/>
                <a:gd name="T3" fmla="*/ 61 h 61"/>
                <a:gd name="T4" fmla="*/ 1 w 62"/>
                <a:gd name="T5" fmla="*/ 33 h 61"/>
                <a:gd name="T6" fmla="*/ 32 w 62"/>
                <a:gd name="T7" fmla="*/ 1 h 61"/>
                <a:gd name="T8" fmla="*/ 62 w 62"/>
                <a:gd name="T9" fmla="*/ 29 h 61"/>
              </a:gdLst>
              <a:ahLst/>
              <a:cxnLst>
                <a:cxn ang="0">
                  <a:pos x="T0" y="T1"/>
                </a:cxn>
                <a:cxn ang="0">
                  <a:pos x="T2" y="T3"/>
                </a:cxn>
                <a:cxn ang="0">
                  <a:pos x="T4" y="T5"/>
                </a:cxn>
                <a:cxn ang="0">
                  <a:pos x="T6" y="T7"/>
                </a:cxn>
                <a:cxn ang="0">
                  <a:pos x="T8" y="T9"/>
                </a:cxn>
              </a:cxnLst>
              <a:rect l="0" t="0" r="r" b="b"/>
              <a:pathLst>
                <a:path w="62" h="61">
                  <a:moveTo>
                    <a:pt x="62" y="29"/>
                  </a:moveTo>
                  <a:cubicBezTo>
                    <a:pt x="61" y="47"/>
                    <a:pt x="47" y="61"/>
                    <a:pt x="29" y="61"/>
                  </a:cubicBezTo>
                  <a:cubicBezTo>
                    <a:pt x="13" y="61"/>
                    <a:pt x="0" y="48"/>
                    <a:pt x="1" y="33"/>
                  </a:cubicBezTo>
                  <a:cubicBezTo>
                    <a:pt x="1" y="16"/>
                    <a:pt x="16" y="1"/>
                    <a:pt x="32" y="1"/>
                  </a:cubicBezTo>
                  <a:cubicBezTo>
                    <a:pt x="49" y="0"/>
                    <a:pt x="62" y="12"/>
                    <a:pt x="62" y="29"/>
                  </a:cubicBezTo>
                  <a:close/>
                </a:path>
              </a:pathLst>
            </a:custGeom>
            <a:solidFill>
              <a:srgbClr val="050D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53" name="组合 552">
              <a:extLst>
                <a:ext uri="{FF2B5EF4-FFF2-40B4-BE49-F238E27FC236}">
                  <a16:creationId xmlns:a16="http://schemas.microsoft.com/office/drawing/2014/main" id="{9551685F-BDC5-4C13-AE64-4369DD68B56B}"/>
                </a:ext>
              </a:extLst>
            </p:cNvPr>
            <p:cNvGrpSpPr/>
            <p:nvPr/>
          </p:nvGrpSpPr>
          <p:grpSpPr>
            <a:xfrm>
              <a:off x="2966275" y="2223293"/>
              <a:ext cx="2457217" cy="2589651"/>
              <a:chOff x="-1003300" y="2255044"/>
              <a:chExt cx="2399355" cy="2528671"/>
            </a:xfrm>
          </p:grpSpPr>
          <p:sp>
            <p:nvSpPr>
              <p:cNvPr id="554" name="椭圆 553">
                <a:extLst>
                  <a:ext uri="{FF2B5EF4-FFF2-40B4-BE49-F238E27FC236}">
                    <a16:creationId xmlns:a16="http://schemas.microsoft.com/office/drawing/2014/main" id="{9D3D4B0C-539C-47BB-8BCD-0F572A2B74E5}"/>
                  </a:ext>
                </a:extLst>
              </p:cNvPr>
              <p:cNvSpPr/>
              <p:nvPr/>
            </p:nvSpPr>
            <p:spPr>
              <a:xfrm>
                <a:off x="-1003300" y="2255044"/>
                <a:ext cx="2399355" cy="2399351"/>
              </a:xfrm>
              <a:prstGeom prst="ellipse">
                <a:avLst/>
              </a:prstGeom>
              <a:solidFill>
                <a:srgbClr val="FDDA0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555" name="弧形 554">
                <a:extLst>
                  <a:ext uri="{FF2B5EF4-FFF2-40B4-BE49-F238E27FC236}">
                    <a16:creationId xmlns:a16="http://schemas.microsoft.com/office/drawing/2014/main" id="{3A8139E8-63C0-4CD4-82A5-930B34FB336A}"/>
                  </a:ext>
                </a:extLst>
              </p:cNvPr>
              <p:cNvSpPr/>
              <p:nvPr/>
            </p:nvSpPr>
            <p:spPr>
              <a:xfrm>
                <a:off x="-834527" y="2553710"/>
                <a:ext cx="2230006" cy="2230005"/>
              </a:xfrm>
              <a:prstGeom prst="arc">
                <a:avLst>
                  <a:gd name="adj1" fmla="val 12280395"/>
                  <a:gd name="adj2" fmla="val 13015682"/>
                </a:avLst>
              </a:prstGeom>
              <a:noFill/>
              <a:ln w="76200" cap="rnd"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Segoe UI Light 8"/>
                  <a:ea typeface="微软雅黑 Light"/>
                  <a:cs typeface="+mn-cs"/>
                </a:endParaRPr>
              </a:p>
            </p:txBody>
          </p:sp>
          <p:sp>
            <p:nvSpPr>
              <p:cNvPr id="556" name="弧形 555">
                <a:extLst>
                  <a:ext uri="{FF2B5EF4-FFF2-40B4-BE49-F238E27FC236}">
                    <a16:creationId xmlns:a16="http://schemas.microsoft.com/office/drawing/2014/main" id="{CA92F9E9-EA7B-4EBA-8F20-B0E0061226CF}"/>
                  </a:ext>
                </a:extLst>
              </p:cNvPr>
              <p:cNvSpPr/>
              <p:nvPr/>
            </p:nvSpPr>
            <p:spPr>
              <a:xfrm>
                <a:off x="-834527" y="2553710"/>
                <a:ext cx="2230006" cy="2230005"/>
              </a:xfrm>
              <a:prstGeom prst="arc">
                <a:avLst>
                  <a:gd name="adj1" fmla="val 13555386"/>
                  <a:gd name="adj2" fmla="val 13930021"/>
                </a:avLst>
              </a:prstGeom>
              <a:noFill/>
              <a:ln w="76200" cap="rnd" cmpd="sng" algn="ctr">
                <a:solidFill>
                  <a:sysClr val="window" lastClr="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Segoe UI Light 8"/>
                  <a:ea typeface="微软雅黑 Light"/>
                  <a:cs typeface="+mn-cs"/>
                </a:endParaRPr>
              </a:p>
            </p:txBody>
          </p:sp>
          <p:sp>
            <p:nvSpPr>
              <p:cNvPr id="557" name="Freeform 373">
                <a:extLst>
                  <a:ext uri="{FF2B5EF4-FFF2-40B4-BE49-F238E27FC236}">
                    <a16:creationId xmlns:a16="http://schemas.microsoft.com/office/drawing/2014/main" id="{3DA9427C-9872-42EB-89C7-3A9DCD7F4C18}"/>
                  </a:ext>
                </a:extLst>
              </p:cNvPr>
              <p:cNvSpPr>
                <a:spLocks/>
              </p:cNvSpPr>
              <p:nvPr/>
            </p:nvSpPr>
            <p:spPr bwMode="auto">
              <a:xfrm>
                <a:off x="-321866" y="3212944"/>
                <a:ext cx="265114" cy="258764"/>
              </a:xfrm>
              <a:custGeom>
                <a:avLst/>
                <a:gdLst>
                  <a:gd name="T0" fmla="*/ 40 w 80"/>
                  <a:gd name="T1" fmla="*/ 0 h 78"/>
                  <a:gd name="T2" fmla="*/ 79 w 80"/>
                  <a:gd name="T3" fmla="*/ 39 h 78"/>
                  <a:gd name="T4" fmla="*/ 40 w 80"/>
                  <a:gd name="T5" fmla="*/ 78 h 78"/>
                  <a:gd name="T6" fmla="*/ 0 w 80"/>
                  <a:gd name="T7" fmla="*/ 38 h 78"/>
                  <a:gd name="T8" fmla="*/ 40 w 80"/>
                  <a:gd name="T9" fmla="*/ 0 h 78"/>
                </a:gdLst>
                <a:ahLst/>
                <a:cxnLst>
                  <a:cxn ang="0">
                    <a:pos x="T0" y="T1"/>
                  </a:cxn>
                  <a:cxn ang="0">
                    <a:pos x="T2" y="T3"/>
                  </a:cxn>
                  <a:cxn ang="0">
                    <a:pos x="T4" y="T5"/>
                  </a:cxn>
                  <a:cxn ang="0">
                    <a:pos x="T6" y="T7"/>
                  </a:cxn>
                  <a:cxn ang="0">
                    <a:pos x="T8" y="T9"/>
                  </a:cxn>
                </a:cxnLst>
                <a:rect l="0" t="0" r="r" b="b"/>
                <a:pathLst>
                  <a:path w="80" h="78">
                    <a:moveTo>
                      <a:pt x="40" y="0"/>
                    </a:moveTo>
                    <a:cubicBezTo>
                      <a:pt x="63" y="0"/>
                      <a:pt x="79" y="16"/>
                      <a:pt x="79" y="39"/>
                    </a:cubicBezTo>
                    <a:cubicBezTo>
                      <a:pt x="80" y="61"/>
                      <a:pt x="62" y="78"/>
                      <a:pt x="40" y="78"/>
                    </a:cubicBezTo>
                    <a:cubicBezTo>
                      <a:pt x="18" y="78"/>
                      <a:pt x="0" y="60"/>
                      <a:pt x="0" y="38"/>
                    </a:cubicBezTo>
                    <a:cubicBezTo>
                      <a:pt x="0" y="16"/>
                      <a:pt x="17" y="0"/>
                      <a:pt x="40" y="0"/>
                    </a:cubicBezTo>
                    <a:close/>
                  </a:path>
                </a:pathLst>
              </a:custGeom>
              <a:solidFill>
                <a:srgbClr val="0F0C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558" name="Freeform 374">
                <a:extLst>
                  <a:ext uri="{FF2B5EF4-FFF2-40B4-BE49-F238E27FC236}">
                    <a16:creationId xmlns:a16="http://schemas.microsoft.com/office/drawing/2014/main" id="{5B7E3015-404E-44BA-857C-C36844F60B0A}"/>
                  </a:ext>
                </a:extLst>
              </p:cNvPr>
              <p:cNvSpPr>
                <a:spLocks/>
              </p:cNvSpPr>
              <p:nvPr/>
            </p:nvSpPr>
            <p:spPr bwMode="auto">
              <a:xfrm>
                <a:off x="395123" y="3212942"/>
                <a:ext cx="261938" cy="258764"/>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9" name="Freeform 372">
                <a:extLst>
                  <a:ext uri="{FF2B5EF4-FFF2-40B4-BE49-F238E27FC236}">
                    <a16:creationId xmlns:a16="http://schemas.microsoft.com/office/drawing/2014/main" id="{044770E9-1220-455E-B691-C1212DB2F1F8}"/>
                  </a:ext>
                </a:extLst>
              </p:cNvPr>
              <p:cNvSpPr>
                <a:spLocks noEditPoints="1"/>
              </p:cNvSpPr>
              <p:nvPr/>
            </p:nvSpPr>
            <p:spPr bwMode="auto">
              <a:xfrm>
                <a:off x="-49178" y="3532607"/>
                <a:ext cx="501650" cy="249238"/>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379">
                <a:extLst>
                  <a:ext uri="{FF2B5EF4-FFF2-40B4-BE49-F238E27FC236}">
                    <a16:creationId xmlns:a16="http://schemas.microsoft.com/office/drawing/2014/main" id="{C07A5434-D898-47D1-840D-C49DACD1E57B}"/>
                  </a:ext>
                </a:extLst>
              </p:cNvPr>
              <p:cNvSpPr>
                <a:spLocks/>
              </p:cNvSpPr>
              <p:nvPr/>
            </p:nvSpPr>
            <p:spPr bwMode="auto">
              <a:xfrm>
                <a:off x="96872" y="3635794"/>
                <a:ext cx="198438" cy="100014"/>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E57B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376">
                <a:extLst>
                  <a:ext uri="{FF2B5EF4-FFF2-40B4-BE49-F238E27FC236}">
                    <a16:creationId xmlns:a16="http://schemas.microsoft.com/office/drawing/2014/main" id="{EACC0E95-4AAA-4D6B-9F0B-C017B754F8EF}"/>
                  </a:ext>
                </a:extLst>
              </p:cNvPr>
              <p:cNvSpPr>
                <a:spLocks/>
              </p:cNvSpPr>
              <p:nvPr/>
            </p:nvSpPr>
            <p:spPr bwMode="auto">
              <a:xfrm>
                <a:off x="-591588" y="3512675"/>
                <a:ext cx="228600" cy="223838"/>
              </a:xfrm>
              <a:custGeom>
                <a:avLst/>
                <a:gdLst>
                  <a:gd name="T0" fmla="*/ 35 w 69"/>
                  <a:gd name="T1" fmla="*/ 66 h 67"/>
                  <a:gd name="T2" fmla="*/ 0 w 69"/>
                  <a:gd name="T3" fmla="*/ 31 h 67"/>
                  <a:gd name="T4" fmla="*/ 36 w 69"/>
                  <a:gd name="T5" fmla="*/ 0 h 67"/>
                  <a:gd name="T6" fmla="*/ 69 w 69"/>
                  <a:gd name="T7" fmla="*/ 30 h 67"/>
                  <a:gd name="T8" fmla="*/ 35 w 69"/>
                  <a:gd name="T9" fmla="*/ 66 h 67"/>
                </a:gdLst>
                <a:ahLst/>
                <a:cxnLst>
                  <a:cxn ang="0">
                    <a:pos x="T0" y="T1"/>
                  </a:cxn>
                  <a:cxn ang="0">
                    <a:pos x="T2" y="T3"/>
                  </a:cxn>
                  <a:cxn ang="0">
                    <a:pos x="T4" y="T5"/>
                  </a:cxn>
                  <a:cxn ang="0">
                    <a:pos x="T6" y="T7"/>
                  </a:cxn>
                  <a:cxn ang="0">
                    <a:pos x="T8" y="T9"/>
                  </a:cxn>
                </a:cxnLst>
                <a:rect l="0" t="0" r="r" b="b"/>
                <a:pathLst>
                  <a:path w="69" h="67">
                    <a:moveTo>
                      <a:pt x="35" y="66"/>
                    </a:moveTo>
                    <a:cubicBezTo>
                      <a:pt x="15" y="66"/>
                      <a:pt x="0" y="51"/>
                      <a:pt x="0" y="31"/>
                    </a:cubicBezTo>
                    <a:cubicBezTo>
                      <a:pt x="0" y="16"/>
                      <a:pt x="19" y="0"/>
                      <a:pt x="36" y="0"/>
                    </a:cubicBezTo>
                    <a:cubicBezTo>
                      <a:pt x="53" y="0"/>
                      <a:pt x="69" y="14"/>
                      <a:pt x="69" y="30"/>
                    </a:cubicBezTo>
                    <a:cubicBezTo>
                      <a:pt x="67" y="53"/>
                      <a:pt x="56" y="67"/>
                      <a:pt x="35" y="66"/>
                    </a:cubicBezTo>
                    <a:close/>
                  </a:path>
                </a:pathLst>
              </a:custGeom>
              <a:solidFill>
                <a:srgbClr val="FABA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377">
                <a:extLst>
                  <a:ext uri="{FF2B5EF4-FFF2-40B4-BE49-F238E27FC236}">
                    <a16:creationId xmlns:a16="http://schemas.microsoft.com/office/drawing/2014/main" id="{CB969220-6FAA-4A1B-8821-8FA7BE07F838}"/>
                  </a:ext>
                </a:extLst>
              </p:cNvPr>
              <p:cNvSpPr>
                <a:spLocks/>
              </p:cNvSpPr>
              <p:nvPr/>
            </p:nvSpPr>
            <p:spPr bwMode="auto">
              <a:xfrm>
                <a:off x="624715" y="3512675"/>
                <a:ext cx="227013" cy="220663"/>
              </a:xfrm>
              <a:custGeom>
                <a:avLst/>
                <a:gdLst>
                  <a:gd name="T0" fmla="*/ 2 w 68"/>
                  <a:gd name="T1" fmla="*/ 33 h 66"/>
                  <a:gd name="T2" fmla="*/ 33 w 68"/>
                  <a:gd name="T3" fmla="*/ 0 h 66"/>
                  <a:gd name="T4" fmla="*/ 68 w 68"/>
                  <a:gd name="T5" fmla="*/ 35 h 66"/>
                  <a:gd name="T6" fmla="*/ 35 w 68"/>
                  <a:gd name="T7" fmla="*/ 66 h 66"/>
                  <a:gd name="T8" fmla="*/ 2 w 68"/>
                  <a:gd name="T9" fmla="*/ 33 h 66"/>
                </a:gdLst>
                <a:ahLst/>
                <a:cxnLst>
                  <a:cxn ang="0">
                    <a:pos x="T0" y="T1"/>
                  </a:cxn>
                  <a:cxn ang="0">
                    <a:pos x="T2" y="T3"/>
                  </a:cxn>
                  <a:cxn ang="0">
                    <a:pos x="T4" y="T5"/>
                  </a:cxn>
                  <a:cxn ang="0">
                    <a:pos x="T6" y="T7"/>
                  </a:cxn>
                  <a:cxn ang="0">
                    <a:pos x="T8" y="T9"/>
                  </a:cxn>
                </a:cxnLst>
                <a:rect l="0" t="0" r="r" b="b"/>
                <a:pathLst>
                  <a:path w="68" h="66">
                    <a:moveTo>
                      <a:pt x="2" y="33"/>
                    </a:moveTo>
                    <a:cubicBezTo>
                      <a:pt x="0" y="14"/>
                      <a:pt x="17" y="0"/>
                      <a:pt x="33" y="0"/>
                    </a:cubicBezTo>
                    <a:cubicBezTo>
                      <a:pt x="52" y="0"/>
                      <a:pt x="68" y="16"/>
                      <a:pt x="68" y="35"/>
                    </a:cubicBezTo>
                    <a:cubicBezTo>
                      <a:pt x="68" y="50"/>
                      <a:pt x="51" y="66"/>
                      <a:pt x="35" y="66"/>
                    </a:cubicBezTo>
                    <a:cubicBezTo>
                      <a:pt x="13" y="66"/>
                      <a:pt x="2" y="55"/>
                      <a:pt x="2" y="33"/>
                    </a:cubicBezTo>
                    <a:close/>
                  </a:path>
                </a:pathLst>
              </a:custGeom>
              <a:solidFill>
                <a:srgbClr val="FABA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任意多边形: 形状 562">
                <a:extLst>
                  <a:ext uri="{FF2B5EF4-FFF2-40B4-BE49-F238E27FC236}">
                    <a16:creationId xmlns:a16="http://schemas.microsoft.com/office/drawing/2014/main" id="{7C1C8F0F-9756-47D5-8D16-DA171B13AA28}"/>
                  </a:ext>
                </a:extLst>
              </p:cNvPr>
              <p:cNvSpPr/>
              <p:nvPr/>
            </p:nvSpPr>
            <p:spPr>
              <a:xfrm rot="10800000">
                <a:off x="64931" y="2283718"/>
                <a:ext cx="1330547" cy="2353500"/>
              </a:xfrm>
              <a:custGeom>
                <a:avLst/>
                <a:gdLst>
                  <a:gd name="connsiteX0" fmla="*/ 846866 w 1018472"/>
                  <a:gd name="connsiteY0" fmla="*/ 0 h 1693732"/>
                  <a:gd name="connsiteX1" fmla="*/ 1017539 w 1018472"/>
                  <a:gd name="connsiteY1" fmla="*/ 17205 h 1693732"/>
                  <a:gd name="connsiteX2" fmla="*/ 1018472 w 1018472"/>
                  <a:gd name="connsiteY2" fmla="*/ 17445 h 1693732"/>
                  <a:gd name="connsiteX3" fmla="*/ 959713 w 1018472"/>
                  <a:gd name="connsiteY3" fmla="*/ 20412 h 1693732"/>
                  <a:gd name="connsiteX4" fmla="*/ 199434 w 1018472"/>
                  <a:gd name="connsiteY4" fmla="*/ 862906 h 1693732"/>
                  <a:gd name="connsiteX5" fmla="*/ 794468 w 1018472"/>
                  <a:gd name="connsiteY5" fmla="*/ 1671699 h 1693732"/>
                  <a:gd name="connsiteX6" fmla="*/ 874694 w 1018472"/>
                  <a:gd name="connsiteY6" fmla="*/ 1692327 h 1693732"/>
                  <a:gd name="connsiteX7" fmla="*/ 846866 w 1018472"/>
                  <a:gd name="connsiteY7" fmla="*/ 1693732 h 1693732"/>
                  <a:gd name="connsiteX8" fmla="*/ 0 w 1018472"/>
                  <a:gd name="connsiteY8" fmla="*/ 846866 h 1693732"/>
                  <a:gd name="connsiteX9" fmla="*/ 846866 w 1018472"/>
                  <a:gd name="connsiteY9" fmla="*/ 0 h 1693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472" h="1693732">
                    <a:moveTo>
                      <a:pt x="846866" y="0"/>
                    </a:moveTo>
                    <a:cubicBezTo>
                      <a:pt x="905330" y="0"/>
                      <a:pt x="962410" y="5924"/>
                      <a:pt x="1017539" y="17205"/>
                    </a:cubicBezTo>
                    <a:lnTo>
                      <a:pt x="1018472" y="17445"/>
                    </a:lnTo>
                    <a:lnTo>
                      <a:pt x="959713" y="20412"/>
                    </a:lnTo>
                    <a:cubicBezTo>
                      <a:pt x="532676" y="63780"/>
                      <a:pt x="199434" y="424427"/>
                      <a:pt x="199434" y="862906"/>
                    </a:cubicBezTo>
                    <a:cubicBezTo>
                      <a:pt x="199434" y="1242921"/>
                      <a:pt x="449736" y="1564476"/>
                      <a:pt x="794468" y="1671699"/>
                    </a:cubicBezTo>
                    <a:lnTo>
                      <a:pt x="874694" y="1692327"/>
                    </a:lnTo>
                    <a:lnTo>
                      <a:pt x="846866" y="1693732"/>
                    </a:lnTo>
                    <a:cubicBezTo>
                      <a:pt x="379155" y="1693732"/>
                      <a:pt x="0" y="1314577"/>
                      <a:pt x="0" y="846866"/>
                    </a:cubicBezTo>
                    <a:cubicBezTo>
                      <a:pt x="0" y="379155"/>
                      <a:pt x="379155" y="0"/>
                      <a:pt x="846866" y="0"/>
                    </a:cubicBezTo>
                    <a:close/>
                  </a:path>
                </a:pathLst>
              </a:custGeom>
              <a:solidFill>
                <a:srgbClr val="FCB9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4" name="组合 563">
            <a:extLst>
              <a:ext uri="{FF2B5EF4-FFF2-40B4-BE49-F238E27FC236}">
                <a16:creationId xmlns:a16="http://schemas.microsoft.com/office/drawing/2014/main" id="{A9179F9F-2C3D-4852-8055-EF2FCDA5DDE7}"/>
              </a:ext>
            </a:extLst>
          </p:cNvPr>
          <p:cNvGrpSpPr/>
          <p:nvPr/>
        </p:nvGrpSpPr>
        <p:grpSpPr>
          <a:xfrm>
            <a:off x="2635761" y="2126088"/>
            <a:ext cx="398385" cy="419026"/>
            <a:chOff x="9277349" y="541164"/>
            <a:chExt cx="5491163" cy="5775672"/>
          </a:xfrm>
        </p:grpSpPr>
        <p:sp>
          <p:nvSpPr>
            <p:cNvPr id="565" name="Freeform 5">
              <a:extLst>
                <a:ext uri="{FF2B5EF4-FFF2-40B4-BE49-F238E27FC236}">
                  <a16:creationId xmlns:a16="http://schemas.microsoft.com/office/drawing/2014/main" id="{C5898E38-4F42-4445-B3AF-B177C671FC53}"/>
                </a:ext>
              </a:extLst>
            </p:cNvPr>
            <p:cNvSpPr>
              <a:spLocks/>
            </p:cNvSpPr>
            <p:nvPr/>
          </p:nvSpPr>
          <p:spPr bwMode="auto">
            <a:xfrm>
              <a:off x="9277349" y="541164"/>
              <a:ext cx="5491163" cy="5775672"/>
            </a:xfrm>
            <a:custGeom>
              <a:avLst/>
              <a:gdLst>
                <a:gd name="T0" fmla="*/ 811 w 1487"/>
                <a:gd name="T1" fmla="*/ 217 h 1564"/>
                <a:gd name="T2" fmla="*/ 744 w 1487"/>
                <a:gd name="T3" fmla="*/ 266 h 1564"/>
                <a:gd name="T4" fmla="*/ 0 w 1487"/>
                <a:gd name="T5" fmla="*/ 571 h 1564"/>
                <a:gd name="T6" fmla="*/ 334 w 1487"/>
                <a:gd name="T7" fmla="*/ 1195 h 1564"/>
                <a:gd name="T8" fmla="*/ 744 w 1487"/>
                <a:gd name="T9" fmla="*/ 1564 h 1564"/>
                <a:gd name="T10" fmla="*/ 1487 w 1487"/>
                <a:gd name="T11" fmla="*/ 571 h 1564"/>
                <a:gd name="T12" fmla="*/ 811 w 1487"/>
                <a:gd name="T13" fmla="*/ 217 h 1564"/>
              </a:gdLst>
              <a:ahLst/>
              <a:cxnLst>
                <a:cxn ang="0">
                  <a:pos x="T0" y="T1"/>
                </a:cxn>
                <a:cxn ang="0">
                  <a:pos x="T2" y="T3"/>
                </a:cxn>
                <a:cxn ang="0">
                  <a:pos x="T4" y="T5"/>
                </a:cxn>
                <a:cxn ang="0">
                  <a:pos x="T6" y="T7"/>
                </a:cxn>
                <a:cxn ang="0">
                  <a:pos x="T8" y="T9"/>
                </a:cxn>
                <a:cxn ang="0">
                  <a:pos x="T10" y="T11"/>
                </a:cxn>
                <a:cxn ang="0">
                  <a:pos x="T12" y="T13"/>
                </a:cxn>
              </a:cxnLst>
              <a:rect l="0" t="0" r="r" b="b"/>
              <a:pathLst>
                <a:path w="1487" h="1564">
                  <a:moveTo>
                    <a:pt x="811" y="217"/>
                  </a:moveTo>
                  <a:cubicBezTo>
                    <a:pt x="788" y="232"/>
                    <a:pt x="766" y="248"/>
                    <a:pt x="744" y="266"/>
                  </a:cubicBezTo>
                  <a:cubicBezTo>
                    <a:pt x="433" y="0"/>
                    <a:pt x="0" y="160"/>
                    <a:pt x="0" y="571"/>
                  </a:cubicBezTo>
                  <a:cubicBezTo>
                    <a:pt x="0" y="809"/>
                    <a:pt x="150" y="1012"/>
                    <a:pt x="334" y="1195"/>
                  </a:cubicBezTo>
                  <a:cubicBezTo>
                    <a:pt x="467" y="1327"/>
                    <a:pt x="618" y="1448"/>
                    <a:pt x="744" y="1564"/>
                  </a:cubicBezTo>
                  <a:cubicBezTo>
                    <a:pt x="1055" y="1287"/>
                    <a:pt x="1487" y="981"/>
                    <a:pt x="1487" y="571"/>
                  </a:cubicBezTo>
                  <a:cubicBezTo>
                    <a:pt x="1487" y="187"/>
                    <a:pt x="1134" y="12"/>
                    <a:pt x="811" y="21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6">
              <a:extLst>
                <a:ext uri="{FF2B5EF4-FFF2-40B4-BE49-F238E27FC236}">
                  <a16:creationId xmlns:a16="http://schemas.microsoft.com/office/drawing/2014/main" id="{E3045E8C-254F-4AE9-86EB-7A69E088467F}"/>
                </a:ext>
              </a:extLst>
            </p:cNvPr>
            <p:cNvSpPr>
              <a:spLocks/>
            </p:cNvSpPr>
            <p:nvPr/>
          </p:nvSpPr>
          <p:spPr bwMode="auto">
            <a:xfrm>
              <a:off x="9990951" y="1644994"/>
              <a:ext cx="634313" cy="708938"/>
            </a:xfrm>
            <a:custGeom>
              <a:avLst/>
              <a:gdLst>
                <a:gd name="T0" fmla="*/ 172 w 172"/>
                <a:gd name="T1" fmla="*/ 5 h 192"/>
                <a:gd name="T2" fmla="*/ 0 w 172"/>
                <a:gd name="T3" fmla="*/ 192 h 192"/>
              </a:gdLst>
              <a:ahLst/>
              <a:cxnLst>
                <a:cxn ang="0">
                  <a:pos x="T0" y="T1"/>
                </a:cxn>
                <a:cxn ang="0">
                  <a:pos x="T2" y="T3"/>
                </a:cxn>
              </a:cxnLst>
              <a:rect l="0" t="0" r="r" b="b"/>
              <a:pathLst>
                <a:path w="172" h="192">
                  <a:moveTo>
                    <a:pt x="172" y="5"/>
                  </a:moveTo>
                  <a:cubicBezTo>
                    <a:pt x="172" y="5"/>
                    <a:pt x="8" y="0"/>
                    <a:pt x="0" y="192"/>
                  </a:cubicBezTo>
                </a:path>
              </a:pathLst>
            </a:custGeom>
            <a:noFill/>
            <a:ln w="254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67" name="图片 566">
            <a:extLst>
              <a:ext uri="{FF2B5EF4-FFF2-40B4-BE49-F238E27FC236}">
                <a16:creationId xmlns:a16="http://schemas.microsoft.com/office/drawing/2014/main" id="{1F1C00E8-0732-4EBE-815E-066F9E3D9B5D}"/>
              </a:ext>
            </a:extLst>
          </p:cNvPr>
          <p:cNvPicPr>
            <a:picLocks noChangeAspect="1"/>
          </p:cNvPicPr>
          <p:nvPr/>
        </p:nvPicPr>
        <p:blipFill rotWithShape="1">
          <a:blip r:embed="rId2">
            <a:extLst>
              <a:ext uri="{28A0092B-C50C-407E-A947-70E740481C1C}">
                <a14:useLocalDpi xmlns:a14="http://schemas.microsoft.com/office/drawing/2010/main" val="0"/>
              </a:ext>
            </a:extLst>
          </a:blip>
          <a:srcRect b="51710"/>
          <a:stretch/>
        </p:blipFill>
        <p:spPr>
          <a:xfrm>
            <a:off x="-45589" y="6287503"/>
            <a:ext cx="1719221" cy="577019"/>
          </a:xfrm>
          <a:prstGeom prst="rect">
            <a:avLst/>
          </a:prstGeom>
        </p:spPr>
      </p:pic>
      <p:pic>
        <p:nvPicPr>
          <p:cNvPr id="568" name="图片 567">
            <a:extLst>
              <a:ext uri="{FF2B5EF4-FFF2-40B4-BE49-F238E27FC236}">
                <a16:creationId xmlns:a16="http://schemas.microsoft.com/office/drawing/2014/main" id="{38FA3472-EB7C-4AEC-AC84-6BB0988047FF}"/>
              </a:ext>
            </a:extLst>
          </p:cNvPr>
          <p:cNvPicPr>
            <a:picLocks noChangeAspect="1"/>
          </p:cNvPicPr>
          <p:nvPr/>
        </p:nvPicPr>
        <p:blipFill rotWithShape="1">
          <a:blip r:embed="rId3">
            <a:extLst>
              <a:ext uri="{28A0092B-C50C-407E-A947-70E740481C1C}">
                <a14:useLocalDpi xmlns:a14="http://schemas.microsoft.com/office/drawing/2010/main" val="0"/>
              </a:ext>
            </a:extLst>
          </a:blip>
          <a:srcRect b="63528"/>
          <a:stretch/>
        </p:blipFill>
        <p:spPr>
          <a:xfrm>
            <a:off x="1712679" y="6424263"/>
            <a:ext cx="2499577" cy="440260"/>
          </a:xfrm>
          <a:prstGeom prst="rect">
            <a:avLst/>
          </a:prstGeom>
        </p:spPr>
      </p:pic>
      <p:sp>
        <p:nvSpPr>
          <p:cNvPr id="569" name="弦形 568">
            <a:extLst>
              <a:ext uri="{FF2B5EF4-FFF2-40B4-BE49-F238E27FC236}">
                <a16:creationId xmlns:a16="http://schemas.microsoft.com/office/drawing/2014/main" id="{AF4398B3-EC63-4857-A24B-C029E4464543}"/>
              </a:ext>
            </a:extLst>
          </p:cNvPr>
          <p:cNvSpPr/>
          <p:nvPr/>
        </p:nvSpPr>
        <p:spPr>
          <a:xfrm rot="6809513">
            <a:off x="4182904" y="6448268"/>
            <a:ext cx="928879" cy="928879"/>
          </a:xfrm>
          <a:prstGeom prst="chord">
            <a:avLst>
              <a:gd name="adj1" fmla="val 4362973"/>
              <a:gd name="adj2" fmla="val 14378748"/>
            </a:avLst>
          </a:prstGeom>
          <a:gradFill>
            <a:gsLst>
              <a:gs pos="0">
                <a:srgbClr val="56C5FB"/>
              </a:gs>
              <a:gs pos="100000">
                <a:srgbClr val="92DAF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0" name="图片 569">
            <a:extLst>
              <a:ext uri="{FF2B5EF4-FFF2-40B4-BE49-F238E27FC236}">
                <a16:creationId xmlns:a16="http://schemas.microsoft.com/office/drawing/2014/main" id="{257009A3-F3F5-488E-8E7E-CB466BB37538}"/>
              </a:ext>
            </a:extLst>
          </p:cNvPr>
          <p:cNvPicPr>
            <a:picLocks noChangeAspect="1"/>
          </p:cNvPicPr>
          <p:nvPr/>
        </p:nvPicPr>
        <p:blipFill rotWithShape="1">
          <a:blip r:embed="rId3">
            <a:extLst>
              <a:ext uri="{28A0092B-C50C-407E-A947-70E740481C1C}">
                <a14:useLocalDpi xmlns:a14="http://schemas.microsoft.com/office/drawing/2010/main" val="0"/>
              </a:ext>
            </a:extLst>
          </a:blip>
          <a:srcRect b="63528"/>
          <a:stretch/>
        </p:blipFill>
        <p:spPr>
          <a:xfrm>
            <a:off x="4808965" y="6438087"/>
            <a:ext cx="2124613" cy="440260"/>
          </a:xfrm>
          <a:prstGeom prst="rect">
            <a:avLst/>
          </a:prstGeom>
        </p:spPr>
      </p:pic>
      <p:pic>
        <p:nvPicPr>
          <p:cNvPr id="571" name="图片 570">
            <a:extLst>
              <a:ext uri="{FF2B5EF4-FFF2-40B4-BE49-F238E27FC236}">
                <a16:creationId xmlns:a16="http://schemas.microsoft.com/office/drawing/2014/main" id="{5BD53547-4F32-47F4-8BB3-EC507119D3A8}"/>
              </a:ext>
            </a:extLst>
          </p:cNvPr>
          <p:cNvPicPr>
            <a:picLocks noChangeAspect="1"/>
          </p:cNvPicPr>
          <p:nvPr/>
        </p:nvPicPr>
        <p:blipFill rotWithShape="1">
          <a:blip r:embed="rId2">
            <a:extLst>
              <a:ext uri="{28A0092B-C50C-407E-A947-70E740481C1C}">
                <a14:useLocalDpi xmlns:a14="http://schemas.microsoft.com/office/drawing/2010/main" val="0"/>
              </a:ext>
            </a:extLst>
          </a:blip>
          <a:srcRect b="51710"/>
          <a:stretch/>
        </p:blipFill>
        <p:spPr>
          <a:xfrm>
            <a:off x="5933380" y="6186336"/>
            <a:ext cx="1772900" cy="696020"/>
          </a:xfrm>
          <a:prstGeom prst="rect">
            <a:avLst/>
          </a:prstGeom>
        </p:spPr>
      </p:pic>
      <p:pic>
        <p:nvPicPr>
          <p:cNvPr id="572" name="图片 571">
            <a:extLst>
              <a:ext uri="{FF2B5EF4-FFF2-40B4-BE49-F238E27FC236}">
                <a16:creationId xmlns:a16="http://schemas.microsoft.com/office/drawing/2014/main" id="{43E029E6-EA97-49EF-9C35-88D7009C3E78}"/>
              </a:ext>
            </a:extLst>
          </p:cNvPr>
          <p:cNvPicPr>
            <a:picLocks noChangeAspect="1"/>
          </p:cNvPicPr>
          <p:nvPr/>
        </p:nvPicPr>
        <p:blipFill rotWithShape="1">
          <a:blip r:embed="rId4">
            <a:extLst>
              <a:ext uri="{28A0092B-C50C-407E-A947-70E740481C1C}">
                <a14:useLocalDpi xmlns:a14="http://schemas.microsoft.com/office/drawing/2010/main" val="0"/>
              </a:ext>
            </a:extLst>
          </a:blip>
          <a:srcRect b="47176"/>
          <a:stretch/>
        </p:blipFill>
        <p:spPr>
          <a:xfrm>
            <a:off x="7542308" y="6229838"/>
            <a:ext cx="2091109" cy="647308"/>
          </a:xfrm>
          <a:prstGeom prst="rect">
            <a:avLst/>
          </a:prstGeom>
        </p:spPr>
      </p:pic>
      <p:pic>
        <p:nvPicPr>
          <p:cNvPr id="573" name="图片 572">
            <a:extLst>
              <a:ext uri="{FF2B5EF4-FFF2-40B4-BE49-F238E27FC236}">
                <a16:creationId xmlns:a16="http://schemas.microsoft.com/office/drawing/2014/main" id="{91A2D2FB-ECF7-4EBB-BB1E-8B5DBD774616}"/>
              </a:ext>
            </a:extLst>
          </p:cNvPr>
          <p:cNvPicPr>
            <a:picLocks noChangeAspect="1"/>
          </p:cNvPicPr>
          <p:nvPr/>
        </p:nvPicPr>
        <p:blipFill rotWithShape="1">
          <a:blip r:embed="rId5">
            <a:extLst>
              <a:ext uri="{28A0092B-C50C-407E-A947-70E740481C1C}">
                <a14:useLocalDpi xmlns:a14="http://schemas.microsoft.com/office/drawing/2010/main" val="0"/>
              </a:ext>
            </a:extLst>
          </a:blip>
          <a:srcRect b="39089"/>
          <a:stretch/>
        </p:blipFill>
        <p:spPr>
          <a:xfrm>
            <a:off x="9315208" y="6099551"/>
            <a:ext cx="2908044" cy="764971"/>
          </a:xfrm>
          <a:prstGeom prst="rect">
            <a:avLst/>
          </a:prstGeom>
        </p:spPr>
      </p:pic>
      <p:sp>
        <p:nvSpPr>
          <p:cNvPr id="574" name="椭圆 573">
            <a:extLst>
              <a:ext uri="{FF2B5EF4-FFF2-40B4-BE49-F238E27FC236}">
                <a16:creationId xmlns:a16="http://schemas.microsoft.com/office/drawing/2014/main" id="{C831F2FF-965B-46E1-812B-354161CFE655}"/>
              </a:ext>
            </a:extLst>
          </p:cNvPr>
          <p:cNvSpPr/>
          <p:nvPr/>
        </p:nvSpPr>
        <p:spPr>
          <a:xfrm>
            <a:off x="732611" y="5195256"/>
            <a:ext cx="1909539" cy="241876"/>
          </a:xfrm>
          <a:prstGeom prst="ellipse">
            <a:avLst/>
          </a:prstGeom>
          <a:solidFill>
            <a:srgbClr val="32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5" name="椭圆 574">
            <a:extLst>
              <a:ext uri="{FF2B5EF4-FFF2-40B4-BE49-F238E27FC236}">
                <a16:creationId xmlns:a16="http://schemas.microsoft.com/office/drawing/2014/main" id="{AC029BB5-FE81-4421-8318-A9E46C4038B0}"/>
              </a:ext>
            </a:extLst>
          </p:cNvPr>
          <p:cNvSpPr/>
          <p:nvPr/>
        </p:nvSpPr>
        <p:spPr>
          <a:xfrm>
            <a:off x="3258577" y="5212234"/>
            <a:ext cx="1909539" cy="241876"/>
          </a:xfrm>
          <a:prstGeom prst="ellipse">
            <a:avLst/>
          </a:prstGeom>
          <a:solidFill>
            <a:srgbClr val="329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descr="e7d195523061f1c0d3ba7f298e59d031c9c3f97027ed136f882110EF8F17BAD1F2C348D17C7856EF46CB4678CC9E44EE1ABA681E3133328A7B4D22AAF822B2429426B2355AA8CC44631ADF5DCF3CCC2EEDC87A28F1767F37F372D8C081E51F4BAB98CF3B15F81F06B088E3E96A2B5A79D51C4ED070EDDE9C7E56AFD1A8171F79A0B58C041D94AC51">
            <a:extLst>
              <a:ext uri="{FF2B5EF4-FFF2-40B4-BE49-F238E27FC236}">
                <a16:creationId xmlns:a16="http://schemas.microsoft.com/office/drawing/2014/main" id="{899A3E2E-0C0D-935E-EABA-A04EFB246642}"/>
              </a:ext>
            </a:extLst>
          </p:cNvPr>
          <p:cNvSpPr/>
          <p:nvPr/>
        </p:nvSpPr>
        <p:spPr>
          <a:xfrm>
            <a:off x="8446864" y="3195308"/>
            <a:ext cx="3180501" cy="1135054"/>
          </a:xfrm>
          <a:prstGeom prst="rect">
            <a:avLst/>
          </a:prstGeom>
        </p:spPr>
        <p:txBody>
          <a:bodyPr wrap="square">
            <a:spAutoFit/>
          </a:bodyPr>
          <a:lstStyle/>
          <a:p>
            <a:pPr algn="r">
              <a:lnSpc>
                <a:spcPct val="150000"/>
              </a:lnSpc>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2251730 </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刘淑仪</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gn="r">
              <a:lnSpc>
                <a:spcPct val="150000"/>
              </a:lnSpc>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2024/5/30</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2776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ED4E083A-B722-4DD3-96CE-37939F2AB7C4}"/>
              </a:ext>
            </a:extLst>
          </p:cNvPr>
          <p:cNvPicPr>
            <a:picLocks noChangeAspect="1"/>
          </p:cNvPicPr>
          <p:nvPr/>
        </p:nvPicPr>
        <p:blipFill rotWithShape="1">
          <a:blip r:embed="rId2">
            <a:extLst>
              <a:ext uri="{28A0092B-C50C-407E-A947-70E740481C1C}">
                <a14:useLocalDpi xmlns:a14="http://schemas.microsoft.com/office/drawing/2010/main" val="0"/>
              </a:ext>
            </a:extLst>
          </a:blip>
          <a:srcRect l="1" r="-4222" b="70725"/>
          <a:stretch/>
        </p:blipFill>
        <p:spPr>
          <a:xfrm>
            <a:off x="1635652" y="5006000"/>
            <a:ext cx="9511759" cy="1872347"/>
          </a:xfrm>
          <a:prstGeom prst="rect">
            <a:avLst/>
          </a:prstGeom>
        </p:spPr>
      </p:pic>
      <p:pic>
        <p:nvPicPr>
          <p:cNvPr id="268" name="图片 267">
            <a:extLst>
              <a:ext uri="{FF2B5EF4-FFF2-40B4-BE49-F238E27FC236}">
                <a16:creationId xmlns:a16="http://schemas.microsoft.com/office/drawing/2014/main" id="{5BDEBD13-BB6B-4EFE-BC83-04988814BD5C}"/>
              </a:ext>
            </a:extLst>
          </p:cNvPr>
          <p:cNvPicPr>
            <a:picLocks noChangeAspect="1"/>
          </p:cNvPicPr>
          <p:nvPr/>
        </p:nvPicPr>
        <p:blipFill rotWithShape="1">
          <a:blip r:embed="rId3">
            <a:extLst>
              <a:ext uri="{28A0092B-C50C-407E-A947-70E740481C1C}">
                <a14:useLocalDpi xmlns:a14="http://schemas.microsoft.com/office/drawing/2010/main" val="0"/>
              </a:ext>
            </a:extLst>
          </a:blip>
          <a:srcRect b="51710"/>
          <a:stretch/>
        </p:blipFill>
        <p:spPr>
          <a:xfrm>
            <a:off x="-45589" y="6287503"/>
            <a:ext cx="1719221" cy="577019"/>
          </a:xfrm>
          <a:prstGeom prst="rect">
            <a:avLst/>
          </a:prstGeom>
        </p:spPr>
      </p:pic>
      <p:pic>
        <p:nvPicPr>
          <p:cNvPr id="275" name="图片 274">
            <a:extLst>
              <a:ext uri="{FF2B5EF4-FFF2-40B4-BE49-F238E27FC236}">
                <a16:creationId xmlns:a16="http://schemas.microsoft.com/office/drawing/2014/main" id="{A474051E-7DAE-49AD-9BBB-5C3045F6BAFB}"/>
              </a:ext>
            </a:extLst>
          </p:cNvPr>
          <p:cNvPicPr>
            <a:picLocks noChangeAspect="1"/>
          </p:cNvPicPr>
          <p:nvPr/>
        </p:nvPicPr>
        <p:blipFill rotWithShape="1">
          <a:blip r:embed="rId4">
            <a:extLst>
              <a:ext uri="{28A0092B-C50C-407E-A947-70E740481C1C}">
                <a14:useLocalDpi xmlns:a14="http://schemas.microsoft.com/office/drawing/2010/main" val="0"/>
              </a:ext>
            </a:extLst>
          </a:blip>
          <a:srcRect b="63528"/>
          <a:stretch/>
        </p:blipFill>
        <p:spPr>
          <a:xfrm>
            <a:off x="761322" y="6465816"/>
            <a:ext cx="2499577" cy="440260"/>
          </a:xfrm>
          <a:prstGeom prst="rect">
            <a:avLst/>
          </a:prstGeom>
        </p:spPr>
      </p:pic>
      <p:sp>
        <p:nvSpPr>
          <p:cNvPr id="277" name="弦形 276">
            <a:extLst>
              <a:ext uri="{FF2B5EF4-FFF2-40B4-BE49-F238E27FC236}">
                <a16:creationId xmlns:a16="http://schemas.microsoft.com/office/drawing/2014/main" id="{4A0BF057-7B85-4E9A-B9D2-977320930A26}"/>
              </a:ext>
            </a:extLst>
          </p:cNvPr>
          <p:cNvSpPr/>
          <p:nvPr/>
        </p:nvSpPr>
        <p:spPr>
          <a:xfrm rot="6809513">
            <a:off x="4182904" y="6448268"/>
            <a:ext cx="928879" cy="928879"/>
          </a:xfrm>
          <a:prstGeom prst="chord">
            <a:avLst>
              <a:gd name="adj1" fmla="val 4362973"/>
              <a:gd name="adj2" fmla="val 14378748"/>
            </a:avLst>
          </a:prstGeom>
          <a:gradFill>
            <a:gsLst>
              <a:gs pos="0">
                <a:srgbClr val="56C5FB"/>
              </a:gs>
              <a:gs pos="100000">
                <a:srgbClr val="92DAF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78" name="图片 277">
            <a:extLst>
              <a:ext uri="{FF2B5EF4-FFF2-40B4-BE49-F238E27FC236}">
                <a16:creationId xmlns:a16="http://schemas.microsoft.com/office/drawing/2014/main" id="{32C4395E-EABC-4629-845D-73D55EDC6047}"/>
              </a:ext>
            </a:extLst>
          </p:cNvPr>
          <p:cNvPicPr>
            <a:picLocks noChangeAspect="1"/>
          </p:cNvPicPr>
          <p:nvPr/>
        </p:nvPicPr>
        <p:blipFill rotWithShape="1">
          <a:blip r:embed="rId4">
            <a:extLst>
              <a:ext uri="{28A0092B-C50C-407E-A947-70E740481C1C}">
                <a14:useLocalDpi xmlns:a14="http://schemas.microsoft.com/office/drawing/2010/main" val="0"/>
              </a:ext>
            </a:extLst>
          </a:blip>
          <a:srcRect b="63528"/>
          <a:stretch/>
        </p:blipFill>
        <p:spPr>
          <a:xfrm>
            <a:off x="4808965" y="6438087"/>
            <a:ext cx="2124613" cy="440260"/>
          </a:xfrm>
          <a:prstGeom prst="rect">
            <a:avLst/>
          </a:prstGeom>
        </p:spPr>
      </p:pic>
      <p:pic>
        <p:nvPicPr>
          <p:cNvPr id="280" name="图片 279">
            <a:extLst>
              <a:ext uri="{FF2B5EF4-FFF2-40B4-BE49-F238E27FC236}">
                <a16:creationId xmlns:a16="http://schemas.microsoft.com/office/drawing/2014/main" id="{CC0A049C-5694-45A6-8E54-88240D837F71}"/>
              </a:ext>
            </a:extLst>
          </p:cNvPr>
          <p:cNvPicPr>
            <a:picLocks noChangeAspect="1"/>
          </p:cNvPicPr>
          <p:nvPr/>
        </p:nvPicPr>
        <p:blipFill rotWithShape="1">
          <a:blip r:embed="rId3">
            <a:extLst>
              <a:ext uri="{28A0092B-C50C-407E-A947-70E740481C1C}">
                <a14:useLocalDpi xmlns:a14="http://schemas.microsoft.com/office/drawing/2010/main" val="0"/>
              </a:ext>
            </a:extLst>
          </a:blip>
          <a:srcRect b="51710"/>
          <a:stretch/>
        </p:blipFill>
        <p:spPr>
          <a:xfrm>
            <a:off x="5933380" y="6186336"/>
            <a:ext cx="1772900" cy="696020"/>
          </a:xfrm>
          <a:prstGeom prst="rect">
            <a:avLst/>
          </a:prstGeom>
        </p:spPr>
      </p:pic>
      <p:pic>
        <p:nvPicPr>
          <p:cNvPr id="286" name="图片 285">
            <a:extLst>
              <a:ext uri="{FF2B5EF4-FFF2-40B4-BE49-F238E27FC236}">
                <a16:creationId xmlns:a16="http://schemas.microsoft.com/office/drawing/2014/main" id="{D0566CE4-9290-4A9D-A15F-7E182023EADC}"/>
              </a:ext>
            </a:extLst>
          </p:cNvPr>
          <p:cNvPicPr>
            <a:picLocks noChangeAspect="1"/>
          </p:cNvPicPr>
          <p:nvPr/>
        </p:nvPicPr>
        <p:blipFill rotWithShape="1">
          <a:blip r:embed="rId5">
            <a:extLst>
              <a:ext uri="{28A0092B-C50C-407E-A947-70E740481C1C}">
                <a14:useLocalDpi xmlns:a14="http://schemas.microsoft.com/office/drawing/2010/main" val="0"/>
              </a:ext>
            </a:extLst>
          </a:blip>
          <a:srcRect b="47176"/>
          <a:stretch/>
        </p:blipFill>
        <p:spPr>
          <a:xfrm>
            <a:off x="7542308" y="6229838"/>
            <a:ext cx="2091109" cy="647308"/>
          </a:xfrm>
          <a:prstGeom prst="rect">
            <a:avLst/>
          </a:prstGeom>
        </p:spPr>
      </p:pic>
      <p:pic>
        <p:nvPicPr>
          <p:cNvPr id="293" name="图片 292">
            <a:extLst>
              <a:ext uri="{FF2B5EF4-FFF2-40B4-BE49-F238E27FC236}">
                <a16:creationId xmlns:a16="http://schemas.microsoft.com/office/drawing/2014/main" id="{554BCF22-3E73-4119-8D4C-7F6763F918C7}"/>
              </a:ext>
            </a:extLst>
          </p:cNvPr>
          <p:cNvPicPr>
            <a:picLocks noChangeAspect="1"/>
          </p:cNvPicPr>
          <p:nvPr/>
        </p:nvPicPr>
        <p:blipFill rotWithShape="1">
          <a:blip r:embed="rId6">
            <a:extLst>
              <a:ext uri="{28A0092B-C50C-407E-A947-70E740481C1C}">
                <a14:useLocalDpi xmlns:a14="http://schemas.microsoft.com/office/drawing/2010/main" val="0"/>
              </a:ext>
            </a:extLst>
          </a:blip>
          <a:srcRect b="39089"/>
          <a:stretch/>
        </p:blipFill>
        <p:spPr>
          <a:xfrm>
            <a:off x="9294387" y="6136436"/>
            <a:ext cx="2908044" cy="764971"/>
          </a:xfrm>
          <a:prstGeom prst="rect">
            <a:avLst/>
          </a:prstGeom>
        </p:spPr>
      </p:pic>
      <p:cxnSp>
        <p:nvCxnSpPr>
          <p:cNvPr id="205" name="直接连接符 204">
            <a:extLst>
              <a:ext uri="{FF2B5EF4-FFF2-40B4-BE49-F238E27FC236}">
                <a16:creationId xmlns:a16="http://schemas.microsoft.com/office/drawing/2014/main" id="{F8BAD4D3-72C4-4151-BEFC-2826A505A058}"/>
              </a:ext>
            </a:extLst>
          </p:cNvPr>
          <p:cNvCxnSpPr>
            <a:cxnSpLocks/>
          </p:cNvCxnSpPr>
          <p:nvPr/>
        </p:nvCxnSpPr>
        <p:spPr>
          <a:xfrm>
            <a:off x="1164771" y="1034954"/>
            <a:ext cx="2341690" cy="0"/>
          </a:xfrm>
          <a:prstGeom prst="line">
            <a:avLst/>
          </a:prstGeom>
          <a:noFill/>
          <a:ln w="101600" cap="rnd" cmpd="sng" algn="ctr">
            <a:solidFill>
              <a:schemeClr val="bg1"/>
            </a:solidFill>
            <a:prstDash val="solid"/>
            <a:miter lim="800000"/>
          </a:ln>
          <a:effectLst/>
        </p:spPr>
      </p:cxnSp>
      <p:cxnSp>
        <p:nvCxnSpPr>
          <p:cNvPr id="206" name="直接连接符 205">
            <a:extLst>
              <a:ext uri="{FF2B5EF4-FFF2-40B4-BE49-F238E27FC236}">
                <a16:creationId xmlns:a16="http://schemas.microsoft.com/office/drawing/2014/main" id="{CA318784-71A6-497B-901F-E7FA7E191FB9}"/>
              </a:ext>
            </a:extLst>
          </p:cNvPr>
          <p:cNvCxnSpPr>
            <a:cxnSpLocks/>
          </p:cNvCxnSpPr>
          <p:nvPr/>
        </p:nvCxnSpPr>
        <p:spPr>
          <a:xfrm>
            <a:off x="3773584" y="1034954"/>
            <a:ext cx="339112" cy="0"/>
          </a:xfrm>
          <a:prstGeom prst="line">
            <a:avLst/>
          </a:prstGeom>
          <a:noFill/>
          <a:ln w="101600" cap="rnd" cmpd="sng" algn="ctr">
            <a:solidFill>
              <a:schemeClr val="bg1"/>
            </a:solidFill>
            <a:prstDash val="solid"/>
            <a:miter lim="800000"/>
          </a:ln>
          <a:effectLst/>
        </p:spPr>
      </p:cxnSp>
      <p:cxnSp>
        <p:nvCxnSpPr>
          <p:cNvPr id="209" name="直接连接符 208">
            <a:extLst>
              <a:ext uri="{FF2B5EF4-FFF2-40B4-BE49-F238E27FC236}">
                <a16:creationId xmlns:a16="http://schemas.microsoft.com/office/drawing/2014/main" id="{CD0B226D-7CBF-4473-AB07-D33F7F72A39F}"/>
              </a:ext>
            </a:extLst>
          </p:cNvPr>
          <p:cNvCxnSpPr>
            <a:cxnSpLocks/>
          </p:cNvCxnSpPr>
          <p:nvPr/>
        </p:nvCxnSpPr>
        <p:spPr>
          <a:xfrm>
            <a:off x="8133728" y="1034954"/>
            <a:ext cx="339112" cy="0"/>
          </a:xfrm>
          <a:prstGeom prst="line">
            <a:avLst/>
          </a:prstGeom>
          <a:noFill/>
          <a:ln w="101600" cap="rnd" cmpd="sng" algn="ctr">
            <a:solidFill>
              <a:schemeClr val="bg1"/>
            </a:solidFill>
            <a:prstDash val="solid"/>
            <a:miter lim="800000"/>
          </a:ln>
          <a:effectLst/>
        </p:spPr>
      </p:cxnSp>
      <p:cxnSp>
        <p:nvCxnSpPr>
          <p:cNvPr id="210" name="直接连接符 209">
            <a:extLst>
              <a:ext uri="{FF2B5EF4-FFF2-40B4-BE49-F238E27FC236}">
                <a16:creationId xmlns:a16="http://schemas.microsoft.com/office/drawing/2014/main" id="{95E7550A-D256-462D-82D7-7FA2AF67E7F5}"/>
              </a:ext>
            </a:extLst>
          </p:cNvPr>
          <p:cNvCxnSpPr>
            <a:cxnSpLocks/>
          </p:cNvCxnSpPr>
          <p:nvPr/>
        </p:nvCxnSpPr>
        <p:spPr>
          <a:xfrm>
            <a:off x="8742458" y="1034954"/>
            <a:ext cx="2341690" cy="0"/>
          </a:xfrm>
          <a:prstGeom prst="line">
            <a:avLst/>
          </a:prstGeom>
          <a:noFill/>
          <a:ln w="101600" cap="rnd" cmpd="sng" algn="ctr">
            <a:solidFill>
              <a:schemeClr val="bg1"/>
            </a:solidFill>
            <a:prstDash val="solid"/>
            <a:miter lim="800000"/>
          </a:ln>
          <a:effectLst/>
        </p:spPr>
      </p:cxnSp>
      <p:sp>
        <p:nvSpPr>
          <p:cNvPr id="211" name="文本框 210">
            <a:extLst>
              <a:ext uri="{FF2B5EF4-FFF2-40B4-BE49-F238E27FC236}">
                <a16:creationId xmlns:a16="http://schemas.microsoft.com/office/drawing/2014/main" id="{E9C4E78C-5FD9-49AA-9357-5716E9EAFC32}"/>
              </a:ext>
            </a:extLst>
          </p:cNvPr>
          <p:cNvSpPr txBox="1"/>
          <p:nvPr/>
        </p:nvSpPr>
        <p:spPr>
          <a:xfrm>
            <a:off x="4267425" y="604067"/>
            <a:ext cx="3867050" cy="861774"/>
          </a:xfrm>
          <a:prstGeom prst="rect">
            <a:avLst/>
          </a:prstGeom>
          <a:noFill/>
        </p:spPr>
        <p:txBody>
          <a:bodyPr wrap="square" rtlCol="0">
            <a:spAutoFit/>
          </a:bodyPr>
          <a:lstStyle/>
          <a:p>
            <a:r>
              <a:rPr lang="en-US" altLang="zh-CN" sz="5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CONTENTS</a:t>
            </a:r>
            <a:endParaRPr lang="zh-CN" altLang="en-US" sz="5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endParaRPr>
          </a:p>
        </p:txBody>
      </p:sp>
      <p:grpSp>
        <p:nvGrpSpPr>
          <p:cNvPr id="20" name="组合 19">
            <a:extLst>
              <a:ext uri="{FF2B5EF4-FFF2-40B4-BE49-F238E27FC236}">
                <a16:creationId xmlns:a16="http://schemas.microsoft.com/office/drawing/2014/main" id="{B541B827-9819-4C6E-B22D-F680495BDFEB}"/>
              </a:ext>
            </a:extLst>
          </p:cNvPr>
          <p:cNvGrpSpPr/>
          <p:nvPr/>
        </p:nvGrpSpPr>
        <p:grpSpPr>
          <a:xfrm>
            <a:off x="2157368" y="2048709"/>
            <a:ext cx="3264599" cy="641465"/>
            <a:chOff x="2536125" y="1961068"/>
            <a:chExt cx="3264599" cy="641465"/>
          </a:xfrm>
        </p:grpSpPr>
        <p:grpSp>
          <p:nvGrpSpPr>
            <p:cNvPr id="6" name="Group 4">
              <a:extLst>
                <a:ext uri="{FF2B5EF4-FFF2-40B4-BE49-F238E27FC236}">
                  <a16:creationId xmlns:a16="http://schemas.microsoft.com/office/drawing/2014/main" id="{9F789E00-3227-42B5-8BAF-D69088839BEE}"/>
                </a:ext>
              </a:extLst>
            </p:cNvPr>
            <p:cNvGrpSpPr>
              <a:grpSpLocks noChangeAspect="1"/>
            </p:cNvGrpSpPr>
            <p:nvPr/>
          </p:nvGrpSpPr>
          <p:grpSpPr bwMode="auto">
            <a:xfrm>
              <a:off x="2536125" y="1961068"/>
              <a:ext cx="3264599" cy="641465"/>
              <a:chOff x="1397" y="1570"/>
              <a:chExt cx="4886" cy="1180"/>
            </a:xfrm>
          </p:grpSpPr>
          <p:sp>
            <p:nvSpPr>
              <p:cNvPr id="7" name="AutoShape 3">
                <a:extLst>
                  <a:ext uri="{FF2B5EF4-FFF2-40B4-BE49-F238E27FC236}">
                    <a16:creationId xmlns:a16="http://schemas.microsoft.com/office/drawing/2014/main" id="{AD9049D9-E4B1-4ED1-9F61-772231B8BB32}"/>
                  </a:ext>
                </a:extLst>
              </p:cNvPr>
              <p:cNvSpPr>
                <a:spLocks noChangeAspect="1" noChangeArrowheads="1" noTextEdit="1"/>
              </p:cNvSpPr>
              <p:nvPr/>
            </p:nvSpPr>
            <p:spPr bwMode="auto">
              <a:xfrm>
                <a:off x="1397" y="1570"/>
                <a:ext cx="4886"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Line 5">
                <a:extLst>
                  <a:ext uri="{FF2B5EF4-FFF2-40B4-BE49-F238E27FC236}">
                    <a16:creationId xmlns:a16="http://schemas.microsoft.com/office/drawing/2014/main" id="{5476EB40-0835-473C-B943-76C206457497}"/>
                  </a:ext>
                </a:extLst>
              </p:cNvPr>
              <p:cNvSpPr>
                <a:spLocks noChangeShapeType="1"/>
              </p:cNvSpPr>
              <p:nvPr/>
            </p:nvSpPr>
            <p:spPr bwMode="auto">
              <a:xfrm>
                <a:off x="4818" y="2748"/>
                <a:ext cx="304"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Line 6">
                <a:extLst>
                  <a:ext uri="{FF2B5EF4-FFF2-40B4-BE49-F238E27FC236}">
                    <a16:creationId xmlns:a16="http://schemas.microsoft.com/office/drawing/2014/main" id="{8CD091C1-1098-4263-AEEC-6C31E6AC197E}"/>
                  </a:ext>
                </a:extLst>
              </p:cNvPr>
              <p:cNvSpPr>
                <a:spLocks noChangeShapeType="1"/>
              </p:cNvSpPr>
              <p:nvPr/>
            </p:nvSpPr>
            <p:spPr bwMode="auto">
              <a:xfrm>
                <a:off x="2665" y="1575"/>
                <a:ext cx="323"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602C7B41-78D4-402B-A86C-2046A0407BC5}"/>
                  </a:ext>
                </a:extLst>
              </p:cNvPr>
              <p:cNvSpPr>
                <a:spLocks/>
              </p:cNvSpPr>
              <p:nvPr/>
            </p:nvSpPr>
            <p:spPr bwMode="auto">
              <a:xfrm>
                <a:off x="1399" y="1575"/>
                <a:ext cx="3016" cy="1173"/>
              </a:xfrm>
              <a:custGeom>
                <a:avLst/>
                <a:gdLst>
                  <a:gd name="T0" fmla="*/ 364 w 1270"/>
                  <a:gd name="T1" fmla="*/ 0 h 492"/>
                  <a:gd name="T2" fmla="*/ 246 w 1270"/>
                  <a:gd name="T3" fmla="*/ 0 h 492"/>
                  <a:gd name="T4" fmla="*/ 0 w 1270"/>
                  <a:gd name="T5" fmla="*/ 246 h 492"/>
                  <a:gd name="T6" fmla="*/ 0 w 1270"/>
                  <a:gd name="T7" fmla="*/ 246 h 492"/>
                  <a:gd name="T8" fmla="*/ 246 w 1270"/>
                  <a:gd name="T9" fmla="*/ 492 h 492"/>
                  <a:gd name="T10" fmla="*/ 1270 w 1270"/>
                  <a:gd name="T11" fmla="*/ 492 h 492"/>
                </a:gdLst>
                <a:ahLst/>
                <a:cxnLst>
                  <a:cxn ang="0">
                    <a:pos x="T0" y="T1"/>
                  </a:cxn>
                  <a:cxn ang="0">
                    <a:pos x="T2" y="T3"/>
                  </a:cxn>
                  <a:cxn ang="0">
                    <a:pos x="T4" y="T5"/>
                  </a:cxn>
                  <a:cxn ang="0">
                    <a:pos x="T6" y="T7"/>
                  </a:cxn>
                  <a:cxn ang="0">
                    <a:pos x="T8" y="T9"/>
                  </a:cxn>
                  <a:cxn ang="0">
                    <a:pos x="T10" y="T11"/>
                  </a:cxn>
                </a:cxnLst>
                <a:rect l="0" t="0" r="r" b="b"/>
                <a:pathLst>
                  <a:path w="1270" h="492">
                    <a:moveTo>
                      <a:pt x="364" y="0"/>
                    </a:moveTo>
                    <a:cubicBezTo>
                      <a:pt x="246" y="0"/>
                      <a:pt x="246" y="0"/>
                      <a:pt x="246" y="0"/>
                    </a:cubicBezTo>
                    <a:cubicBezTo>
                      <a:pt x="111" y="0"/>
                      <a:pt x="0" y="111"/>
                      <a:pt x="0" y="246"/>
                    </a:cubicBezTo>
                    <a:cubicBezTo>
                      <a:pt x="0" y="246"/>
                      <a:pt x="0" y="246"/>
                      <a:pt x="0" y="246"/>
                    </a:cubicBezTo>
                    <a:cubicBezTo>
                      <a:pt x="0" y="381"/>
                      <a:pt x="111" y="492"/>
                      <a:pt x="246" y="492"/>
                    </a:cubicBezTo>
                    <a:cubicBezTo>
                      <a:pt x="1270" y="492"/>
                      <a:pt x="1270" y="492"/>
                      <a:pt x="127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F604D9A6-BF93-4087-9890-136030D96F31}"/>
                  </a:ext>
                </a:extLst>
              </p:cNvPr>
              <p:cNvSpPr>
                <a:spLocks/>
              </p:cNvSpPr>
              <p:nvPr/>
            </p:nvSpPr>
            <p:spPr bwMode="auto">
              <a:xfrm>
                <a:off x="3389" y="1575"/>
                <a:ext cx="2892" cy="1173"/>
              </a:xfrm>
              <a:custGeom>
                <a:avLst/>
                <a:gdLst>
                  <a:gd name="T0" fmla="*/ 0 w 1218"/>
                  <a:gd name="T1" fmla="*/ 0 h 492"/>
                  <a:gd name="T2" fmla="*/ 972 w 1218"/>
                  <a:gd name="T3" fmla="*/ 0 h 492"/>
                  <a:gd name="T4" fmla="*/ 1218 w 1218"/>
                  <a:gd name="T5" fmla="*/ 246 h 492"/>
                  <a:gd name="T6" fmla="*/ 1218 w 1218"/>
                  <a:gd name="T7" fmla="*/ 246 h 492"/>
                  <a:gd name="T8" fmla="*/ 972 w 1218"/>
                  <a:gd name="T9" fmla="*/ 492 h 492"/>
                  <a:gd name="T10" fmla="*/ 900 w 1218"/>
                  <a:gd name="T11" fmla="*/ 492 h 492"/>
                </a:gdLst>
                <a:ahLst/>
                <a:cxnLst>
                  <a:cxn ang="0">
                    <a:pos x="T0" y="T1"/>
                  </a:cxn>
                  <a:cxn ang="0">
                    <a:pos x="T2" y="T3"/>
                  </a:cxn>
                  <a:cxn ang="0">
                    <a:pos x="T4" y="T5"/>
                  </a:cxn>
                  <a:cxn ang="0">
                    <a:pos x="T6" y="T7"/>
                  </a:cxn>
                  <a:cxn ang="0">
                    <a:pos x="T8" y="T9"/>
                  </a:cxn>
                  <a:cxn ang="0">
                    <a:pos x="T10" y="T11"/>
                  </a:cxn>
                </a:cxnLst>
                <a:rect l="0" t="0" r="r" b="b"/>
                <a:pathLst>
                  <a:path w="1218" h="492">
                    <a:moveTo>
                      <a:pt x="0" y="0"/>
                    </a:moveTo>
                    <a:cubicBezTo>
                      <a:pt x="972" y="0"/>
                      <a:pt x="972" y="0"/>
                      <a:pt x="972" y="0"/>
                    </a:cubicBezTo>
                    <a:cubicBezTo>
                      <a:pt x="1107" y="0"/>
                      <a:pt x="1218" y="111"/>
                      <a:pt x="1218" y="246"/>
                    </a:cubicBezTo>
                    <a:cubicBezTo>
                      <a:pt x="1218" y="246"/>
                      <a:pt x="1218" y="246"/>
                      <a:pt x="1218" y="246"/>
                    </a:cubicBezTo>
                    <a:cubicBezTo>
                      <a:pt x="1218" y="381"/>
                      <a:pt x="1107" y="492"/>
                      <a:pt x="972" y="492"/>
                    </a:cubicBezTo>
                    <a:cubicBezTo>
                      <a:pt x="900" y="492"/>
                      <a:pt x="900" y="492"/>
                      <a:pt x="90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12" name="矩形: 圆角 11">
              <a:extLst>
                <a:ext uri="{FF2B5EF4-FFF2-40B4-BE49-F238E27FC236}">
                  <a16:creationId xmlns:a16="http://schemas.microsoft.com/office/drawing/2014/main" id="{620A693F-850C-4076-ABF4-E1F13B4EEEBF}"/>
                </a:ext>
              </a:extLst>
            </p:cNvPr>
            <p:cNvSpPr/>
            <p:nvPr/>
          </p:nvSpPr>
          <p:spPr>
            <a:xfrm>
              <a:off x="2664742" y="2053598"/>
              <a:ext cx="3025275" cy="4646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157AC5FF-ED53-44BD-9A05-B86461C1B250}"/>
                </a:ext>
              </a:extLst>
            </p:cNvPr>
            <p:cNvSpPr/>
            <p:nvPr/>
          </p:nvSpPr>
          <p:spPr>
            <a:xfrm>
              <a:off x="2864719" y="2294104"/>
              <a:ext cx="563326" cy="191927"/>
            </a:xfrm>
            <a:prstGeom prst="ellipse">
              <a:avLst/>
            </a:prstGeom>
            <a:solidFill>
              <a:srgbClr val="78C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0" name="文本框 229">
            <a:extLst>
              <a:ext uri="{FF2B5EF4-FFF2-40B4-BE49-F238E27FC236}">
                <a16:creationId xmlns:a16="http://schemas.microsoft.com/office/drawing/2014/main" id="{F36310E6-8796-42CE-AA4E-33EE9ECE9AE8}"/>
              </a:ext>
            </a:extLst>
          </p:cNvPr>
          <p:cNvSpPr txBox="1"/>
          <p:nvPr/>
        </p:nvSpPr>
        <p:spPr>
          <a:xfrm>
            <a:off x="2391520" y="1609729"/>
            <a:ext cx="1023649" cy="1169551"/>
          </a:xfrm>
          <a:prstGeom prst="rect">
            <a:avLst/>
          </a:prstGeom>
          <a:noFill/>
        </p:spPr>
        <p:txBody>
          <a:bodyPr wrap="square" rtlCol="0">
            <a:spAutoFit/>
          </a:bodyPr>
          <a:lstStyle/>
          <a:p>
            <a:r>
              <a:rPr lang="en-US" altLang="zh-CN" sz="7000" b="1" dirty="0">
                <a:latin typeface="猫啃网糖圆体 (测试版)" panose="020F0500000000000000" pitchFamily="34" charset="-122"/>
                <a:ea typeface="猫啃网糖圆体 (测试版)" panose="020F0500000000000000" pitchFamily="34" charset="-122"/>
              </a:rPr>
              <a:t>2</a:t>
            </a:r>
            <a:endParaRPr lang="zh-CN" altLang="en-US" sz="7000" b="1" dirty="0">
              <a:latin typeface="猫啃网糖圆体 (测试版)" panose="020F0500000000000000" pitchFamily="34" charset="-122"/>
              <a:ea typeface="猫啃网糖圆体 (测试版)" panose="020F0500000000000000" pitchFamily="34" charset="-122"/>
            </a:endParaRPr>
          </a:p>
        </p:txBody>
      </p:sp>
      <p:sp>
        <p:nvSpPr>
          <p:cNvPr id="240" name="Freeform 55">
            <a:extLst>
              <a:ext uri="{FF2B5EF4-FFF2-40B4-BE49-F238E27FC236}">
                <a16:creationId xmlns:a16="http://schemas.microsoft.com/office/drawing/2014/main" id="{2029824F-8B52-48B0-B0F5-467CF18CA05A}"/>
              </a:ext>
            </a:extLst>
          </p:cNvPr>
          <p:cNvSpPr>
            <a:spLocks/>
          </p:cNvSpPr>
          <p:nvPr/>
        </p:nvSpPr>
        <p:spPr bwMode="auto">
          <a:xfrm>
            <a:off x="862662" y="5069493"/>
            <a:ext cx="1764943" cy="637657"/>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D5F1FB"/>
              </a:gs>
              <a:gs pos="100000">
                <a:srgbClr val="92DAF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55">
            <a:extLst>
              <a:ext uri="{FF2B5EF4-FFF2-40B4-BE49-F238E27FC236}">
                <a16:creationId xmlns:a16="http://schemas.microsoft.com/office/drawing/2014/main" id="{4DD9DA58-56F2-41D6-9853-EC12937CCA71}"/>
              </a:ext>
            </a:extLst>
          </p:cNvPr>
          <p:cNvSpPr>
            <a:spLocks/>
          </p:cNvSpPr>
          <p:nvPr/>
        </p:nvSpPr>
        <p:spPr bwMode="auto">
          <a:xfrm>
            <a:off x="9700117" y="5514315"/>
            <a:ext cx="1226397" cy="443086"/>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4CBFFF"/>
              </a:gs>
              <a:gs pos="100000">
                <a:srgbClr val="88D2F9"/>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63" name="组合 262">
            <a:extLst>
              <a:ext uri="{FF2B5EF4-FFF2-40B4-BE49-F238E27FC236}">
                <a16:creationId xmlns:a16="http://schemas.microsoft.com/office/drawing/2014/main" id="{58A57063-A836-4E7C-A688-88A33DB47F2F}"/>
              </a:ext>
            </a:extLst>
          </p:cNvPr>
          <p:cNvGrpSpPr/>
          <p:nvPr/>
        </p:nvGrpSpPr>
        <p:grpSpPr>
          <a:xfrm rot="20129804">
            <a:off x="4964650" y="3820771"/>
            <a:ext cx="636705" cy="669694"/>
            <a:chOff x="9277349" y="541164"/>
            <a:chExt cx="5491163" cy="5775672"/>
          </a:xfrm>
        </p:grpSpPr>
        <p:sp>
          <p:nvSpPr>
            <p:cNvPr id="264" name="Freeform 5">
              <a:extLst>
                <a:ext uri="{FF2B5EF4-FFF2-40B4-BE49-F238E27FC236}">
                  <a16:creationId xmlns:a16="http://schemas.microsoft.com/office/drawing/2014/main" id="{27189AF2-08F1-47DA-B3F1-9318E586225B}"/>
                </a:ext>
              </a:extLst>
            </p:cNvPr>
            <p:cNvSpPr>
              <a:spLocks/>
            </p:cNvSpPr>
            <p:nvPr/>
          </p:nvSpPr>
          <p:spPr bwMode="auto">
            <a:xfrm>
              <a:off x="9277349" y="541164"/>
              <a:ext cx="5491163" cy="5775672"/>
            </a:xfrm>
            <a:custGeom>
              <a:avLst/>
              <a:gdLst>
                <a:gd name="T0" fmla="*/ 811 w 1487"/>
                <a:gd name="T1" fmla="*/ 217 h 1564"/>
                <a:gd name="T2" fmla="*/ 744 w 1487"/>
                <a:gd name="T3" fmla="*/ 266 h 1564"/>
                <a:gd name="T4" fmla="*/ 0 w 1487"/>
                <a:gd name="T5" fmla="*/ 571 h 1564"/>
                <a:gd name="T6" fmla="*/ 334 w 1487"/>
                <a:gd name="T7" fmla="*/ 1195 h 1564"/>
                <a:gd name="T8" fmla="*/ 744 w 1487"/>
                <a:gd name="T9" fmla="*/ 1564 h 1564"/>
                <a:gd name="T10" fmla="*/ 1487 w 1487"/>
                <a:gd name="T11" fmla="*/ 571 h 1564"/>
                <a:gd name="T12" fmla="*/ 811 w 1487"/>
                <a:gd name="T13" fmla="*/ 217 h 1564"/>
              </a:gdLst>
              <a:ahLst/>
              <a:cxnLst>
                <a:cxn ang="0">
                  <a:pos x="T0" y="T1"/>
                </a:cxn>
                <a:cxn ang="0">
                  <a:pos x="T2" y="T3"/>
                </a:cxn>
                <a:cxn ang="0">
                  <a:pos x="T4" y="T5"/>
                </a:cxn>
                <a:cxn ang="0">
                  <a:pos x="T6" y="T7"/>
                </a:cxn>
                <a:cxn ang="0">
                  <a:pos x="T8" y="T9"/>
                </a:cxn>
                <a:cxn ang="0">
                  <a:pos x="T10" y="T11"/>
                </a:cxn>
                <a:cxn ang="0">
                  <a:pos x="T12" y="T13"/>
                </a:cxn>
              </a:cxnLst>
              <a:rect l="0" t="0" r="r" b="b"/>
              <a:pathLst>
                <a:path w="1487" h="1564">
                  <a:moveTo>
                    <a:pt x="811" y="217"/>
                  </a:moveTo>
                  <a:cubicBezTo>
                    <a:pt x="788" y="232"/>
                    <a:pt x="766" y="248"/>
                    <a:pt x="744" y="266"/>
                  </a:cubicBezTo>
                  <a:cubicBezTo>
                    <a:pt x="433" y="0"/>
                    <a:pt x="0" y="160"/>
                    <a:pt x="0" y="571"/>
                  </a:cubicBezTo>
                  <a:cubicBezTo>
                    <a:pt x="0" y="809"/>
                    <a:pt x="150" y="1012"/>
                    <a:pt x="334" y="1195"/>
                  </a:cubicBezTo>
                  <a:cubicBezTo>
                    <a:pt x="467" y="1327"/>
                    <a:pt x="618" y="1448"/>
                    <a:pt x="744" y="1564"/>
                  </a:cubicBezTo>
                  <a:cubicBezTo>
                    <a:pt x="1055" y="1287"/>
                    <a:pt x="1487" y="981"/>
                    <a:pt x="1487" y="571"/>
                  </a:cubicBezTo>
                  <a:cubicBezTo>
                    <a:pt x="1487" y="187"/>
                    <a:pt x="1134" y="12"/>
                    <a:pt x="811" y="21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6">
              <a:extLst>
                <a:ext uri="{FF2B5EF4-FFF2-40B4-BE49-F238E27FC236}">
                  <a16:creationId xmlns:a16="http://schemas.microsoft.com/office/drawing/2014/main" id="{3DC10950-F5FC-42CE-B7A0-8AE8FF8082AC}"/>
                </a:ext>
              </a:extLst>
            </p:cNvPr>
            <p:cNvSpPr>
              <a:spLocks/>
            </p:cNvSpPr>
            <p:nvPr/>
          </p:nvSpPr>
          <p:spPr bwMode="auto">
            <a:xfrm>
              <a:off x="9990951" y="1644994"/>
              <a:ext cx="634313" cy="708938"/>
            </a:xfrm>
            <a:custGeom>
              <a:avLst/>
              <a:gdLst>
                <a:gd name="T0" fmla="*/ 172 w 172"/>
                <a:gd name="T1" fmla="*/ 5 h 192"/>
                <a:gd name="T2" fmla="*/ 0 w 172"/>
                <a:gd name="T3" fmla="*/ 192 h 192"/>
              </a:gdLst>
              <a:ahLst/>
              <a:cxnLst>
                <a:cxn ang="0">
                  <a:pos x="T0" y="T1"/>
                </a:cxn>
                <a:cxn ang="0">
                  <a:pos x="T2" y="T3"/>
                </a:cxn>
              </a:cxnLst>
              <a:rect l="0" t="0" r="r" b="b"/>
              <a:pathLst>
                <a:path w="172" h="192">
                  <a:moveTo>
                    <a:pt x="172" y="5"/>
                  </a:moveTo>
                  <a:cubicBezTo>
                    <a:pt x="172" y="5"/>
                    <a:pt x="8" y="0"/>
                    <a:pt x="0" y="192"/>
                  </a:cubicBezTo>
                </a:path>
              </a:pathLst>
            </a:custGeom>
            <a:noFill/>
            <a:ln w="254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6" name="弧形 265">
            <a:extLst>
              <a:ext uri="{FF2B5EF4-FFF2-40B4-BE49-F238E27FC236}">
                <a16:creationId xmlns:a16="http://schemas.microsoft.com/office/drawing/2014/main" id="{1EFA506C-459A-4854-8B99-13C33FEB1C59}"/>
              </a:ext>
            </a:extLst>
          </p:cNvPr>
          <p:cNvSpPr/>
          <p:nvPr/>
        </p:nvSpPr>
        <p:spPr>
          <a:xfrm>
            <a:off x="1330363" y="4982940"/>
            <a:ext cx="9378152" cy="6414181"/>
          </a:xfrm>
          <a:prstGeom prst="arc">
            <a:avLst>
              <a:gd name="adj1" fmla="val 11845407"/>
              <a:gd name="adj2" fmla="val 19326711"/>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7" name="弧形 266">
            <a:extLst>
              <a:ext uri="{FF2B5EF4-FFF2-40B4-BE49-F238E27FC236}">
                <a16:creationId xmlns:a16="http://schemas.microsoft.com/office/drawing/2014/main" id="{6E9D23D4-314A-4E80-B2ED-5EB8CC80D91C}"/>
              </a:ext>
            </a:extLst>
          </p:cNvPr>
          <p:cNvSpPr/>
          <p:nvPr/>
        </p:nvSpPr>
        <p:spPr>
          <a:xfrm>
            <a:off x="1315961" y="5016652"/>
            <a:ext cx="9378152" cy="6414181"/>
          </a:xfrm>
          <a:prstGeom prst="arc">
            <a:avLst>
              <a:gd name="adj1" fmla="val 19704691"/>
              <a:gd name="adj2" fmla="val 20552001"/>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9" name="Freeform 374">
            <a:extLst>
              <a:ext uri="{FF2B5EF4-FFF2-40B4-BE49-F238E27FC236}">
                <a16:creationId xmlns:a16="http://schemas.microsoft.com/office/drawing/2014/main" id="{C1BF8380-A037-4E97-8915-1ADD3A9AA48B}"/>
              </a:ext>
            </a:extLst>
          </p:cNvPr>
          <p:cNvSpPr>
            <a:spLocks/>
          </p:cNvSpPr>
          <p:nvPr/>
        </p:nvSpPr>
        <p:spPr bwMode="auto">
          <a:xfrm>
            <a:off x="5173745" y="5664510"/>
            <a:ext cx="261747" cy="258575"/>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1" name="Freeform 374">
            <a:extLst>
              <a:ext uri="{FF2B5EF4-FFF2-40B4-BE49-F238E27FC236}">
                <a16:creationId xmlns:a16="http://schemas.microsoft.com/office/drawing/2014/main" id="{1F0B433A-2D9E-4D21-921A-7E541AFE8B81}"/>
              </a:ext>
            </a:extLst>
          </p:cNvPr>
          <p:cNvSpPr>
            <a:spLocks/>
          </p:cNvSpPr>
          <p:nvPr/>
        </p:nvSpPr>
        <p:spPr bwMode="auto">
          <a:xfrm>
            <a:off x="6385974" y="5811759"/>
            <a:ext cx="261747" cy="258575"/>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弦形 14">
            <a:extLst>
              <a:ext uri="{FF2B5EF4-FFF2-40B4-BE49-F238E27FC236}">
                <a16:creationId xmlns:a16="http://schemas.microsoft.com/office/drawing/2014/main" id="{E42EE587-1F86-4825-AE9A-380A435BC398}"/>
              </a:ext>
            </a:extLst>
          </p:cNvPr>
          <p:cNvSpPr/>
          <p:nvPr/>
        </p:nvSpPr>
        <p:spPr>
          <a:xfrm rot="19953139">
            <a:off x="5560372" y="5910475"/>
            <a:ext cx="551721" cy="551721"/>
          </a:xfrm>
          <a:prstGeom prst="chord">
            <a:avLst>
              <a:gd name="adj1" fmla="val 2700000"/>
              <a:gd name="adj2" fmla="val 1247489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F2CE0F8-F35F-4B7F-8318-FF224A8E9F01}"/>
              </a:ext>
            </a:extLst>
          </p:cNvPr>
          <p:cNvSpPr/>
          <p:nvPr/>
        </p:nvSpPr>
        <p:spPr>
          <a:xfrm rot="379269">
            <a:off x="5694300" y="6324713"/>
            <a:ext cx="226479" cy="90287"/>
          </a:xfrm>
          <a:prstGeom prst="ellipse">
            <a:avLst/>
          </a:prstGeom>
          <a:solidFill>
            <a:srgbClr val="F9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Freeform 374">
            <a:extLst>
              <a:ext uri="{FF2B5EF4-FFF2-40B4-BE49-F238E27FC236}">
                <a16:creationId xmlns:a16="http://schemas.microsoft.com/office/drawing/2014/main" id="{79D266C0-5705-4796-95C7-ABD9EE3AF3E0}"/>
              </a:ext>
            </a:extLst>
          </p:cNvPr>
          <p:cNvSpPr>
            <a:spLocks/>
          </p:cNvSpPr>
          <p:nvPr/>
        </p:nvSpPr>
        <p:spPr bwMode="auto">
          <a:xfrm>
            <a:off x="6746799" y="6242305"/>
            <a:ext cx="303254" cy="299579"/>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rgbClr val="F9D8D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2" name="Freeform 374">
            <a:extLst>
              <a:ext uri="{FF2B5EF4-FFF2-40B4-BE49-F238E27FC236}">
                <a16:creationId xmlns:a16="http://schemas.microsoft.com/office/drawing/2014/main" id="{BEB674BD-4325-40F1-9DED-85AC367343E1}"/>
              </a:ext>
            </a:extLst>
          </p:cNvPr>
          <p:cNvSpPr>
            <a:spLocks/>
          </p:cNvSpPr>
          <p:nvPr/>
        </p:nvSpPr>
        <p:spPr bwMode="auto">
          <a:xfrm>
            <a:off x="4702332" y="6029732"/>
            <a:ext cx="303254" cy="299579"/>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rgbClr val="F9D8D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83" name="组合 282">
            <a:extLst>
              <a:ext uri="{FF2B5EF4-FFF2-40B4-BE49-F238E27FC236}">
                <a16:creationId xmlns:a16="http://schemas.microsoft.com/office/drawing/2014/main" id="{17557FC5-C70C-49F8-9CE2-E01C34BD111A}"/>
              </a:ext>
            </a:extLst>
          </p:cNvPr>
          <p:cNvGrpSpPr/>
          <p:nvPr/>
        </p:nvGrpSpPr>
        <p:grpSpPr>
          <a:xfrm>
            <a:off x="2775703" y="5214912"/>
            <a:ext cx="178197" cy="178197"/>
            <a:chOff x="1051560" y="2151999"/>
            <a:chExt cx="251460" cy="251460"/>
          </a:xfrm>
        </p:grpSpPr>
        <p:cxnSp>
          <p:nvCxnSpPr>
            <p:cNvPr id="284" name="直接连接符 283">
              <a:extLst>
                <a:ext uri="{FF2B5EF4-FFF2-40B4-BE49-F238E27FC236}">
                  <a16:creationId xmlns:a16="http://schemas.microsoft.com/office/drawing/2014/main" id="{D871B97F-E217-4892-8C6F-B515DBBC22EB}"/>
                </a:ext>
              </a:extLst>
            </p:cNvPr>
            <p:cNvCxnSpPr/>
            <p:nvPr/>
          </p:nvCxnSpPr>
          <p:spPr>
            <a:xfrm>
              <a:off x="1051560" y="2277729"/>
              <a:ext cx="251460" cy="0"/>
            </a:xfrm>
            <a:prstGeom prst="line">
              <a:avLst/>
            </a:prstGeom>
            <a:noFill/>
            <a:ln w="57150" cap="rnd" cmpd="sng" algn="ctr">
              <a:solidFill>
                <a:srgbClr val="F6E211"/>
              </a:solidFill>
              <a:prstDash val="solid"/>
              <a:miter lim="800000"/>
            </a:ln>
            <a:effectLst/>
          </p:spPr>
        </p:cxnSp>
        <p:cxnSp>
          <p:nvCxnSpPr>
            <p:cNvPr id="285" name="直接连接符 284">
              <a:extLst>
                <a:ext uri="{FF2B5EF4-FFF2-40B4-BE49-F238E27FC236}">
                  <a16:creationId xmlns:a16="http://schemas.microsoft.com/office/drawing/2014/main" id="{45D50724-5ECF-459E-B208-6247C4EAE9C4}"/>
                </a:ext>
              </a:extLst>
            </p:cNvPr>
            <p:cNvCxnSpPr>
              <a:cxnSpLocks/>
            </p:cNvCxnSpPr>
            <p:nvPr/>
          </p:nvCxnSpPr>
          <p:spPr>
            <a:xfrm rot="5400000">
              <a:off x="1051560" y="2277729"/>
              <a:ext cx="251460" cy="0"/>
            </a:xfrm>
            <a:prstGeom prst="line">
              <a:avLst/>
            </a:prstGeom>
            <a:noFill/>
            <a:ln w="57150" cap="rnd" cmpd="sng" algn="ctr">
              <a:solidFill>
                <a:srgbClr val="F6E211"/>
              </a:solidFill>
              <a:prstDash val="solid"/>
              <a:miter lim="800000"/>
            </a:ln>
            <a:effectLst/>
          </p:spPr>
        </p:cxnSp>
      </p:grpSp>
      <p:grpSp>
        <p:nvGrpSpPr>
          <p:cNvPr id="287" name="组合 286">
            <a:extLst>
              <a:ext uri="{FF2B5EF4-FFF2-40B4-BE49-F238E27FC236}">
                <a16:creationId xmlns:a16="http://schemas.microsoft.com/office/drawing/2014/main" id="{CC7E2BDA-F819-47ED-8FF3-63AB34F01955}"/>
              </a:ext>
            </a:extLst>
          </p:cNvPr>
          <p:cNvGrpSpPr/>
          <p:nvPr/>
        </p:nvGrpSpPr>
        <p:grpSpPr>
          <a:xfrm>
            <a:off x="3204438" y="4884607"/>
            <a:ext cx="179824" cy="179824"/>
            <a:chOff x="1346975" y="1802834"/>
            <a:chExt cx="251460" cy="251460"/>
          </a:xfrm>
        </p:grpSpPr>
        <p:cxnSp>
          <p:nvCxnSpPr>
            <p:cNvPr id="288" name="直接连接符 287">
              <a:extLst>
                <a:ext uri="{FF2B5EF4-FFF2-40B4-BE49-F238E27FC236}">
                  <a16:creationId xmlns:a16="http://schemas.microsoft.com/office/drawing/2014/main" id="{E75E09DC-CAC3-4025-AB31-9D3A2054C65B}"/>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89" name="直接连接符 288">
              <a:extLst>
                <a:ext uri="{FF2B5EF4-FFF2-40B4-BE49-F238E27FC236}">
                  <a16:creationId xmlns:a16="http://schemas.microsoft.com/office/drawing/2014/main" id="{02B9DDD3-E7FC-43E9-9858-C84EFF72E60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290" name="组合 289">
            <a:extLst>
              <a:ext uri="{FF2B5EF4-FFF2-40B4-BE49-F238E27FC236}">
                <a16:creationId xmlns:a16="http://schemas.microsoft.com/office/drawing/2014/main" id="{C536AD00-1866-47DC-B3D8-130E6D316293}"/>
              </a:ext>
            </a:extLst>
          </p:cNvPr>
          <p:cNvGrpSpPr/>
          <p:nvPr/>
        </p:nvGrpSpPr>
        <p:grpSpPr>
          <a:xfrm>
            <a:off x="1927638" y="5794745"/>
            <a:ext cx="278187" cy="278186"/>
            <a:chOff x="9294012" y="336283"/>
            <a:chExt cx="1041097" cy="1041096"/>
          </a:xfrm>
        </p:grpSpPr>
        <p:cxnSp>
          <p:nvCxnSpPr>
            <p:cNvPr id="291" name="直接连接符 290">
              <a:extLst>
                <a:ext uri="{FF2B5EF4-FFF2-40B4-BE49-F238E27FC236}">
                  <a16:creationId xmlns:a16="http://schemas.microsoft.com/office/drawing/2014/main" id="{0D0E5213-2E0C-47AD-B6AA-BB7EC4033368}"/>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92" name="直接连接符 291">
              <a:extLst>
                <a:ext uri="{FF2B5EF4-FFF2-40B4-BE49-F238E27FC236}">
                  <a16:creationId xmlns:a16="http://schemas.microsoft.com/office/drawing/2014/main" id="{FD4F1A45-DBBE-4ED0-9A3C-E4C8D80587E9}"/>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97" name="直接连接符 296">
              <a:extLst>
                <a:ext uri="{FF2B5EF4-FFF2-40B4-BE49-F238E27FC236}">
                  <a16:creationId xmlns:a16="http://schemas.microsoft.com/office/drawing/2014/main" id="{C5CE0D84-1401-4F29-B38A-917A4AE17F7A}"/>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98" name="直接连接符 297">
              <a:extLst>
                <a:ext uri="{FF2B5EF4-FFF2-40B4-BE49-F238E27FC236}">
                  <a16:creationId xmlns:a16="http://schemas.microsoft.com/office/drawing/2014/main" id="{A1767539-0442-4746-AFB0-1D313817AAAF}"/>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99" name="直接连接符 298">
              <a:extLst>
                <a:ext uri="{FF2B5EF4-FFF2-40B4-BE49-F238E27FC236}">
                  <a16:creationId xmlns:a16="http://schemas.microsoft.com/office/drawing/2014/main" id="{EE6A8F23-AC7B-4B9C-924A-60173E1EC56D}"/>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300" name="直接连接符 299">
              <a:extLst>
                <a:ext uri="{FF2B5EF4-FFF2-40B4-BE49-F238E27FC236}">
                  <a16:creationId xmlns:a16="http://schemas.microsoft.com/office/drawing/2014/main" id="{7EBE0A40-8969-4980-8DDE-1302EE945940}"/>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301" name="直接连接符 300">
              <a:extLst>
                <a:ext uri="{FF2B5EF4-FFF2-40B4-BE49-F238E27FC236}">
                  <a16:creationId xmlns:a16="http://schemas.microsoft.com/office/drawing/2014/main" id="{E630C6C7-D2A7-4FF4-BFE4-D4EBA2F59D7B}"/>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302" name="直接连接符 301">
              <a:extLst>
                <a:ext uri="{FF2B5EF4-FFF2-40B4-BE49-F238E27FC236}">
                  <a16:creationId xmlns:a16="http://schemas.microsoft.com/office/drawing/2014/main" id="{9FCDA63E-0E9B-44D2-842C-EB23FF186DDB}"/>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303" name="椭圆 302">
            <a:extLst>
              <a:ext uri="{FF2B5EF4-FFF2-40B4-BE49-F238E27FC236}">
                <a16:creationId xmlns:a16="http://schemas.microsoft.com/office/drawing/2014/main" id="{77C46EE9-6B52-40B4-87BE-56E8DE840142}"/>
              </a:ext>
            </a:extLst>
          </p:cNvPr>
          <p:cNvSpPr/>
          <p:nvPr/>
        </p:nvSpPr>
        <p:spPr>
          <a:xfrm>
            <a:off x="4003064" y="4797388"/>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304" name="组合 303">
            <a:extLst>
              <a:ext uri="{FF2B5EF4-FFF2-40B4-BE49-F238E27FC236}">
                <a16:creationId xmlns:a16="http://schemas.microsoft.com/office/drawing/2014/main" id="{BBF1A434-8604-47F4-9C42-72466C6135DB}"/>
              </a:ext>
            </a:extLst>
          </p:cNvPr>
          <p:cNvGrpSpPr/>
          <p:nvPr/>
        </p:nvGrpSpPr>
        <p:grpSpPr>
          <a:xfrm>
            <a:off x="499170" y="5696391"/>
            <a:ext cx="278187" cy="278186"/>
            <a:chOff x="9294012" y="336283"/>
            <a:chExt cx="1041097" cy="1041096"/>
          </a:xfrm>
        </p:grpSpPr>
        <p:cxnSp>
          <p:nvCxnSpPr>
            <p:cNvPr id="305" name="直接连接符 304">
              <a:extLst>
                <a:ext uri="{FF2B5EF4-FFF2-40B4-BE49-F238E27FC236}">
                  <a16:creationId xmlns:a16="http://schemas.microsoft.com/office/drawing/2014/main" id="{905DBF32-7A21-4643-A774-4570C3918165}"/>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306" name="直接连接符 305">
              <a:extLst>
                <a:ext uri="{FF2B5EF4-FFF2-40B4-BE49-F238E27FC236}">
                  <a16:creationId xmlns:a16="http://schemas.microsoft.com/office/drawing/2014/main" id="{8F90992C-BDFF-4ACE-9170-5D992FBE6961}"/>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307" name="直接连接符 306">
              <a:extLst>
                <a:ext uri="{FF2B5EF4-FFF2-40B4-BE49-F238E27FC236}">
                  <a16:creationId xmlns:a16="http://schemas.microsoft.com/office/drawing/2014/main" id="{4A6D9C57-6A4B-4FFB-ADFD-0D80874BDCE3}"/>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308" name="直接连接符 307">
              <a:extLst>
                <a:ext uri="{FF2B5EF4-FFF2-40B4-BE49-F238E27FC236}">
                  <a16:creationId xmlns:a16="http://schemas.microsoft.com/office/drawing/2014/main" id="{D1D9C609-18FD-47A4-AAD8-4F6BC69DBEAF}"/>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309" name="直接连接符 308">
              <a:extLst>
                <a:ext uri="{FF2B5EF4-FFF2-40B4-BE49-F238E27FC236}">
                  <a16:creationId xmlns:a16="http://schemas.microsoft.com/office/drawing/2014/main" id="{ADDDEB97-4A29-4522-B3F6-53904FAEA81D}"/>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310" name="直接连接符 309">
              <a:extLst>
                <a:ext uri="{FF2B5EF4-FFF2-40B4-BE49-F238E27FC236}">
                  <a16:creationId xmlns:a16="http://schemas.microsoft.com/office/drawing/2014/main" id="{D96E27CE-1140-426F-AAC5-12C088E9C521}"/>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311" name="直接连接符 310">
              <a:extLst>
                <a:ext uri="{FF2B5EF4-FFF2-40B4-BE49-F238E27FC236}">
                  <a16:creationId xmlns:a16="http://schemas.microsoft.com/office/drawing/2014/main" id="{12ACC9F2-DC3B-40EE-BE9E-F731579B156C}"/>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312" name="直接连接符 311">
              <a:extLst>
                <a:ext uri="{FF2B5EF4-FFF2-40B4-BE49-F238E27FC236}">
                  <a16:creationId xmlns:a16="http://schemas.microsoft.com/office/drawing/2014/main" id="{9092B645-54AB-451A-940D-893AAE8016E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313" name="组合 312">
            <a:extLst>
              <a:ext uri="{FF2B5EF4-FFF2-40B4-BE49-F238E27FC236}">
                <a16:creationId xmlns:a16="http://schemas.microsoft.com/office/drawing/2014/main" id="{111F2406-4C8B-490C-A654-BC6F3A46CB03}"/>
              </a:ext>
            </a:extLst>
          </p:cNvPr>
          <p:cNvGrpSpPr/>
          <p:nvPr/>
        </p:nvGrpSpPr>
        <p:grpSpPr>
          <a:xfrm>
            <a:off x="6546118" y="4636760"/>
            <a:ext cx="179824" cy="179824"/>
            <a:chOff x="1346975" y="1802834"/>
            <a:chExt cx="251460" cy="251460"/>
          </a:xfrm>
        </p:grpSpPr>
        <p:cxnSp>
          <p:nvCxnSpPr>
            <p:cNvPr id="314" name="直接连接符 313">
              <a:extLst>
                <a:ext uri="{FF2B5EF4-FFF2-40B4-BE49-F238E27FC236}">
                  <a16:creationId xmlns:a16="http://schemas.microsoft.com/office/drawing/2014/main" id="{0854729A-9983-474F-928E-1F95BC12F282}"/>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315" name="直接连接符 314">
              <a:extLst>
                <a:ext uri="{FF2B5EF4-FFF2-40B4-BE49-F238E27FC236}">
                  <a16:creationId xmlns:a16="http://schemas.microsoft.com/office/drawing/2014/main" id="{3AFF4EF6-AD17-48D3-807A-2E9063AE0384}"/>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316" name="组合 315">
            <a:extLst>
              <a:ext uri="{FF2B5EF4-FFF2-40B4-BE49-F238E27FC236}">
                <a16:creationId xmlns:a16="http://schemas.microsoft.com/office/drawing/2014/main" id="{C29A53D0-F8FB-41B0-B882-8ACD7E8BF6C4}"/>
              </a:ext>
            </a:extLst>
          </p:cNvPr>
          <p:cNvGrpSpPr/>
          <p:nvPr/>
        </p:nvGrpSpPr>
        <p:grpSpPr>
          <a:xfrm>
            <a:off x="7681501" y="4907020"/>
            <a:ext cx="179824" cy="179824"/>
            <a:chOff x="1346975" y="1802834"/>
            <a:chExt cx="251460" cy="251460"/>
          </a:xfrm>
        </p:grpSpPr>
        <p:cxnSp>
          <p:nvCxnSpPr>
            <p:cNvPr id="317" name="直接连接符 316">
              <a:extLst>
                <a:ext uri="{FF2B5EF4-FFF2-40B4-BE49-F238E27FC236}">
                  <a16:creationId xmlns:a16="http://schemas.microsoft.com/office/drawing/2014/main" id="{6303EE68-5A7A-4997-B198-CB1A708AC77D}"/>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318" name="直接连接符 317">
              <a:extLst>
                <a:ext uri="{FF2B5EF4-FFF2-40B4-BE49-F238E27FC236}">
                  <a16:creationId xmlns:a16="http://schemas.microsoft.com/office/drawing/2014/main" id="{C01EE963-DD0A-4455-8662-331F92EB63C7}"/>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319" name="组合 318">
            <a:extLst>
              <a:ext uri="{FF2B5EF4-FFF2-40B4-BE49-F238E27FC236}">
                <a16:creationId xmlns:a16="http://schemas.microsoft.com/office/drawing/2014/main" id="{E8DDA513-2461-4594-8A0F-7D35E54B6925}"/>
              </a:ext>
            </a:extLst>
          </p:cNvPr>
          <p:cNvGrpSpPr/>
          <p:nvPr/>
        </p:nvGrpSpPr>
        <p:grpSpPr>
          <a:xfrm>
            <a:off x="8365066" y="4647239"/>
            <a:ext cx="278187" cy="278186"/>
            <a:chOff x="9294012" y="336283"/>
            <a:chExt cx="1041097" cy="1041096"/>
          </a:xfrm>
        </p:grpSpPr>
        <p:cxnSp>
          <p:nvCxnSpPr>
            <p:cNvPr id="320" name="直接连接符 319">
              <a:extLst>
                <a:ext uri="{FF2B5EF4-FFF2-40B4-BE49-F238E27FC236}">
                  <a16:creationId xmlns:a16="http://schemas.microsoft.com/office/drawing/2014/main" id="{31F24A96-2C52-44C8-A800-4BE5EBF414C8}"/>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321" name="直接连接符 320">
              <a:extLst>
                <a:ext uri="{FF2B5EF4-FFF2-40B4-BE49-F238E27FC236}">
                  <a16:creationId xmlns:a16="http://schemas.microsoft.com/office/drawing/2014/main" id="{85BDB8AB-60EB-4B4D-B356-1F5737FC920D}"/>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322" name="直接连接符 321">
              <a:extLst>
                <a:ext uri="{FF2B5EF4-FFF2-40B4-BE49-F238E27FC236}">
                  <a16:creationId xmlns:a16="http://schemas.microsoft.com/office/drawing/2014/main" id="{A3FFF769-3B4F-45E0-9F2D-FBDE37EC4FC7}"/>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323" name="直接连接符 322">
              <a:extLst>
                <a:ext uri="{FF2B5EF4-FFF2-40B4-BE49-F238E27FC236}">
                  <a16:creationId xmlns:a16="http://schemas.microsoft.com/office/drawing/2014/main" id="{C2DEA65D-7078-4F9B-AC10-CE25F7FBA05F}"/>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324" name="直接连接符 323">
              <a:extLst>
                <a:ext uri="{FF2B5EF4-FFF2-40B4-BE49-F238E27FC236}">
                  <a16:creationId xmlns:a16="http://schemas.microsoft.com/office/drawing/2014/main" id="{C17E1746-F839-43FF-AC57-E2242FC4FD24}"/>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325" name="直接连接符 324">
              <a:extLst>
                <a:ext uri="{FF2B5EF4-FFF2-40B4-BE49-F238E27FC236}">
                  <a16:creationId xmlns:a16="http://schemas.microsoft.com/office/drawing/2014/main" id="{20175A3A-9EE4-4B9E-85DD-E7A0BE4BCA6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326" name="直接连接符 325">
              <a:extLst>
                <a:ext uri="{FF2B5EF4-FFF2-40B4-BE49-F238E27FC236}">
                  <a16:creationId xmlns:a16="http://schemas.microsoft.com/office/drawing/2014/main" id="{7CE1F4A2-7D62-4095-A92F-9FA29237F29D}"/>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327" name="直接连接符 326">
              <a:extLst>
                <a:ext uri="{FF2B5EF4-FFF2-40B4-BE49-F238E27FC236}">
                  <a16:creationId xmlns:a16="http://schemas.microsoft.com/office/drawing/2014/main" id="{C47FB9AA-6DBD-4142-B3C3-4A6D693E9BF6}"/>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328" name="组合 327">
            <a:extLst>
              <a:ext uri="{FF2B5EF4-FFF2-40B4-BE49-F238E27FC236}">
                <a16:creationId xmlns:a16="http://schemas.microsoft.com/office/drawing/2014/main" id="{7B9C63C3-5EB9-4E58-80A8-50486FD2F13B}"/>
              </a:ext>
            </a:extLst>
          </p:cNvPr>
          <p:cNvGrpSpPr/>
          <p:nvPr/>
        </p:nvGrpSpPr>
        <p:grpSpPr>
          <a:xfrm>
            <a:off x="7097130" y="3836529"/>
            <a:ext cx="179824" cy="179824"/>
            <a:chOff x="1346975" y="1802834"/>
            <a:chExt cx="251460" cy="251460"/>
          </a:xfrm>
        </p:grpSpPr>
        <p:cxnSp>
          <p:nvCxnSpPr>
            <p:cNvPr id="329" name="直接连接符 328">
              <a:extLst>
                <a:ext uri="{FF2B5EF4-FFF2-40B4-BE49-F238E27FC236}">
                  <a16:creationId xmlns:a16="http://schemas.microsoft.com/office/drawing/2014/main" id="{D05019EA-DA00-41B0-93CE-3E1F4419F557}"/>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330" name="直接连接符 329">
              <a:extLst>
                <a:ext uri="{FF2B5EF4-FFF2-40B4-BE49-F238E27FC236}">
                  <a16:creationId xmlns:a16="http://schemas.microsoft.com/office/drawing/2014/main" id="{321A2351-FB5B-4F3F-8AE7-0B2E63A38EC0}"/>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331" name="组合 330">
            <a:extLst>
              <a:ext uri="{FF2B5EF4-FFF2-40B4-BE49-F238E27FC236}">
                <a16:creationId xmlns:a16="http://schemas.microsoft.com/office/drawing/2014/main" id="{FDE02030-BE3D-4D79-9EBE-2F8171F27402}"/>
              </a:ext>
            </a:extLst>
          </p:cNvPr>
          <p:cNvGrpSpPr/>
          <p:nvPr/>
        </p:nvGrpSpPr>
        <p:grpSpPr>
          <a:xfrm>
            <a:off x="4711759" y="4845568"/>
            <a:ext cx="179824" cy="179824"/>
            <a:chOff x="1346975" y="1802834"/>
            <a:chExt cx="251460" cy="251460"/>
          </a:xfrm>
        </p:grpSpPr>
        <p:cxnSp>
          <p:nvCxnSpPr>
            <p:cNvPr id="332" name="直接连接符 331">
              <a:extLst>
                <a:ext uri="{FF2B5EF4-FFF2-40B4-BE49-F238E27FC236}">
                  <a16:creationId xmlns:a16="http://schemas.microsoft.com/office/drawing/2014/main" id="{58961891-7D52-4A69-AA49-CB50C94BA6ED}"/>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333" name="直接连接符 332">
              <a:extLst>
                <a:ext uri="{FF2B5EF4-FFF2-40B4-BE49-F238E27FC236}">
                  <a16:creationId xmlns:a16="http://schemas.microsoft.com/office/drawing/2014/main" id="{AE7580AC-654A-4272-9A27-0E307005D90C}"/>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343" name="组合 342">
            <a:extLst>
              <a:ext uri="{FF2B5EF4-FFF2-40B4-BE49-F238E27FC236}">
                <a16:creationId xmlns:a16="http://schemas.microsoft.com/office/drawing/2014/main" id="{CB8D0E4F-102D-4682-AF1C-6AC9C2E72505}"/>
              </a:ext>
            </a:extLst>
          </p:cNvPr>
          <p:cNvGrpSpPr/>
          <p:nvPr/>
        </p:nvGrpSpPr>
        <p:grpSpPr>
          <a:xfrm>
            <a:off x="1106220" y="3360911"/>
            <a:ext cx="3264599" cy="641465"/>
            <a:chOff x="2536125" y="1961068"/>
            <a:chExt cx="3264599" cy="641465"/>
          </a:xfrm>
        </p:grpSpPr>
        <p:grpSp>
          <p:nvGrpSpPr>
            <p:cNvPr id="344" name="Group 4">
              <a:extLst>
                <a:ext uri="{FF2B5EF4-FFF2-40B4-BE49-F238E27FC236}">
                  <a16:creationId xmlns:a16="http://schemas.microsoft.com/office/drawing/2014/main" id="{1E48BC22-A2D1-4BE9-9622-5196D7D71266}"/>
                </a:ext>
              </a:extLst>
            </p:cNvPr>
            <p:cNvGrpSpPr>
              <a:grpSpLocks noChangeAspect="1"/>
            </p:cNvGrpSpPr>
            <p:nvPr/>
          </p:nvGrpSpPr>
          <p:grpSpPr bwMode="auto">
            <a:xfrm>
              <a:off x="2536125" y="1961068"/>
              <a:ext cx="3264599" cy="641465"/>
              <a:chOff x="1397" y="1570"/>
              <a:chExt cx="4886" cy="1180"/>
            </a:xfrm>
          </p:grpSpPr>
          <p:sp>
            <p:nvSpPr>
              <p:cNvPr id="347" name="AutoShape 3">
                <a:extLst>
                  <a:ext uri="{FF2B5EF4-FFF2-40B4-BE49-F238E27FC236}">
                    <a16:creationId xmlns:a16="http://schemas.microsoft.com/office/drawing/2014/main" id="{4AA78802-41C3-4A10-9A73-947C456FB962}"/>
                  </a:ext>
                </a:extLst>
              </p:cNvPr>
              <p:cNvSpPr>
                <a:spLocks noChangeAspect="1" noChangeArrowheads="1" noTextEdit="1"/>
              </p:cNvSpPr>
              <p:nvPr/>
            </p:nvSpPr>
            <p:spPr bwMode="auto">
              <a:xfrm>
                <a:off x="1397" y="1570"/>
                <a:ext cx="4886"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Line 5">
                <a:extLst>
                  <a:ext uri="{FF2B5EF4-FFF2-40B4-BE49-F238E27FC236}">
                    <a16:creationId xmlns:a16="http://schemas.microsoft.com/office/drawing/2014/main" id="{2E5AF93E-A73F-4D90-A5F6-CC7B7BD03F15}"/>
                  </a:ext>
                </a:extLst>
              </p:cNvPr>
              <p:cNvSpPr>
                <a:spLocks noChangeShapeType="1"/>
              </p:cNvSpPr>
              <p:nvPr/>
            </p:nvSpPr>
            <p:spPr bwMode="auto">
              <a:xfrm>
                <a:off x="4818" y="2748"/>
                <a:ext cx="304"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Line 6">
                <a:extLst>
                  <a:ext uri="{FF2B5EF4-FFF2-40B4-BE49-F238E27FC236}">
                    <a16:creationId xmlns:a16="http://schemas.microsoft.com/office/drawing/2014/main" id="{F79DCE17-D67D-45DD-91D1-BEF8155C8F0C}"/>
                  </a:ext>
                </a:extLst>
              </p:cNvPr>
              <p:cNvSpPr>
                <a:spLocks noChangeShapeType="1"/>
              </p:cNvSpPr>
              <p:nvPr/>
            </p:nvSpPr>
            <p:spPr bwMode="auto">
              <a:xfrm>
                <a:off x="2665" y="1575"/>
                <a:ext cx="323"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7">
                <a:extLst>
                  <a:ext uri="{FF2B5EF4-FFF2-40B4-BE49-F238E27FC236}">
                    <a16:creationId xmlns:a16="http://schemas.microsoft.com/office/drawing/2014/main" id="{640172D5-5589-4F88-BE5E-FFC9BC97DD65}"/>
                  </a:ext>
                </a:extLst>
              </p:cNvPr>
              <p:cNvSpPr>
                <a:spLocks/>
              </p:cNvSpPr>
              <p:nvPr/>
            </p:nvSpPr>
            <p:spPr bwMode="auto">
              <a:xfrm>
                <a:off x="1399" y="1575"/>
                <a:ext cx="3016" cy="1173"/>
              </a:xfrm>
              <a:custGeom>
                <a:avLst/>
                <a:gdLst>
                  <a:gd name="T0" fmla="*/ 364 w 1270"/>
                  <a:gd name="T1" fmla="*/ 0 h 492"/>
                  <a:gd name="T2" fmla="*/ 246 w 1270"/>
                  <a:gd name="T3" fmla="*/ 0 h 492"/>
                  <a:gd name="T4" fmla="*/ 0 w 1270"/>
                  <a:gd name="T5" fmla="*/ 246 h 492"/>
                  <a:gd name="T6" fmla="*/ 0 w 1270"/>
                  <a:gd name="T7" fmla="*/ 246 h 492"/>
                  <a:gd name="T8" fmla="*/ 246 w 1270"/>
                  <a:gd name="T9" fmla="*/ 492 h 492"/>
                  <a:gd name="T10" fmla="*/ 1270 w 1270"/>
                  <a:gd name="T11" fmla="*/ 492 h 492"/>
                </a:gdLst>
                <a:ahLst/>
                <a:cxnLst>
                  <a:cxn ang="0">
                    <a:pos x="T0" y="T1"/>
                  </a:cxn>
                  <a:cxn ang="0">
                    <a:pos x="T2" y="T3"/>
                  </a:cxn>
                  <a:cxn ang="0">
                    <a:pos x="T4" y="T5"/>
                  </a:cxn>
                  <a:cxn ang="0">
                    <a:pos x="T6" y="T7"/>
                  </a:cxn>
                  <a:cxn ang="0">
                    <a:pos x="T8" y="T9"/>
                  </a:cxn>
                  <a:cxn ang="0">
                    <a:pos x="T10" y="T11"/>
                  </a:cxn>
                </a:cxnLst>
                <a:rect l="0" t="0" r="r" b="b"/>
                <a:pathLst>
                  <a:path w="1270" h="492">
                    <a:moveTo>
                      <a:pt x="364" y="0"/>
                    </a:moveTo>
                    <a:cubicBezTo>
                      <a:pt x="246" y="0"/>
                      <a:pt x="246" y="0"/>
                      <a:pt x="246" y="0"/>
                    </a:cubicBezTo>
                    <a:cubicBezTo>
                      <a:pt x="111" y="0"/>
                      <a:pt x="0" y="111"/>
                      <a:pt x="0" y="246"/>
                    </a:cubicBezTo>
                    <a:cubicBezTo>
                      <a:pt x="0" y="246"/>
                      <a:pt x="0" y="246"/>
                      <a:pt x="0" y="246"/>
                    </a:cubicBezTo>
                    <a:cubicBezTo>
                      <a:pt x="0" y="381"/>
                      <a:pt x="111" y="492"/>
                      <a:pt x="246" y="492"/>
                    </a:cubicBezTo>
                    <a:cubicBezTo>
                      <a:pt x="1270" y="492"/>
                      <a:pt x="1270" y="492"/>
                      <a:pt x="127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8">
                <a:extLst>
                  <a:ext uri="{FF2B5EF4-FFF2-40B4-BE49-F238E27FC236}">
                    <a16:creationId xmlns:a16="http://schemas.microsoft.com/office/drawing/2014/main" id="{D1A1CBC5-72D8-4526-ADEB-93124296D47A}"/>
                  </a:ext>
                </a:extLst>
              </p:cNvPr>
              <p:cNvSpPr>
                <a:spLocks/>
              </p:cNvSpPr>
              <p:nvPr/>
            </p:nvSpPr>
            <p:spPr bwMode="auto">
              <a:xfrm>
                <a:off x="3389" y="1575"/>
                <a:ext cx="2892" cy="1173"/>
              </a:xfrm>
              <a:custGeom>
                <a:avLst/>
                <a:gdLst>
                  <a:gd name="T0" fmla="*/ 0 w 1218"/>
                  <a:gd name="T1" fmla="*/ 0 h 492"/>
                  <a:gd name="T2" fmla="*/ 972 w 1218"/>
                  <a:gd name="T3" fmla="*/ 0 h 492"/>
                  <a:gd name="T4" fmla="*/ 1218 w 1218"/>
                  <a:gd name="T5" fmla="*/ 246 h 492"/>
                  <a:gd name="T6" fmla="*/ 1218 w 1218"/>
                  <a:gd name="T7" fmla="*/ 246 h 492"/>
                  <a:gd name="T8" fmla="*/ 972 w 1218"/>
                  <a:gd name="T9" fmla="*/ 492 h 492"/>
                  <a:gd name="T10" fmla="*/ 900 w 1218"/>
                  <a:gd name="T11" fmla="*/ 492 h 492"/>
                </a:gdLst>
                <a:ahLst/>
                <a:cxnLst>
                  <a:cxn ang="0">
                    <a:pos x="T0" y="T1"/>
                  </a:cxn>
                  <a:cxn ang="0">
                    <a:pos x="T2" y="T3"/>
                  </a:cxn>
                  <a:cxn ang="0">
                    <a:pos x="T4" y="T5"/>
                  </a:cxn>
                  <a:cxn ang="0">
                    <a:pos x="T6" y="T7"/>
                  </a:cxn>
                  <a:cxn ang="0">
                    <a:pos x="T8" y="T9"/>
                  </a:cxn>
                  <a:cxn ang="0">
                    <a:pos x="T10" y="T11"/>
                  </a:cxn>
                </a:cxnLst>
                <a:rect l="0" t="0" r="r" b="b"/>
                <a:pathLst>
                  <a:path w="1218" h="492">
                    <a:moveTo>
                      <a:pt x="0" y="0"/>
                    </a:moveTo>
                    <a:cubicBezTo>
                      <a:pt x="972" y="0"/>
                      <a:pt x="972" y="0"/>
                      <a:pt x="972" y="0"/>
                    </a:cubicBezTo>
                    <a:cubicBezTo>
                      <a:pt x="1107" y="0"/>
                      <a:pt x="1218" y="111"/>
                      <a:pt x="1218" y="246"/>
                    </a:cubicBezTo>
                    <a:cubicBezTo>
                      <a:pt x="1218" y="246"/>
                      <a:pt x="1218" y="246"/>
                      <a:pt x="1218" y="246"/>
                    </a:cubicBezTo>
                    <a:cubicBezTo>
                      <a:pt x="1218" y="381"/>
                      <a:pt x="1107" y="492"/>
                      <a:pt x="972" y="492"/>
                    </a:cubicBezTo>
                    <a:cubicBezTo>
                      <a:pt x="900" y="492"/>
                      <a:pt x="900" y="492"/>
                      <a:pt x="90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345" name="矩形: 圆角 344">
              <a:extLst>
                <a:ext uri="{FF2B5EF4-FFF2-40B4-BE49-F238E27FC236}">
                  <a16:creationId xmlns:a16="http://schemas.microsoft.com/office/drawing/2014/main" id="{D83B1A9D-A8A1-4FE1-AA8F-E23101C8A9F0}"/>
                </a:ext>
              </a:extLst>
            </p:cNvPr>
            <p:cNvSpPr/>
            <p:nvPr/>
          </p:nvSpPr>
          <p:spPr>
            <a:xfrm>
              <a:off x="2664742" y="2053598"/>
              <a:ext cx="3025275" cy="4646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椭圆 345">
              <a:extLst>
                <a:ext uri="{FF2B5EF4-FFF2-40B4-BE49-F238E27FC236}">
                  <a16:creationId xmlns:a16="http://schemas.microsoft.com/office/drawing/2014/main" id="{A234591D-5307-4B6D-8F46-F16796D2C0B4}"/>
                </a:ext>
              </a:extLst>
            </p:cNvPr>
            <p:cNvSpPr/>
            <p:nvPr/>
          </p:nvSpPr>
          <p:spPr>
            <a:xfrm>
              <a:off x="2864719" y="2294104"/>
              <a:ext cx="563326" cy="191927"/>
            </a:xfrm>
            <a:prstGeom prst="ellipse">
              <a:avLst/>
            </a:prstGeom>
            <a:solidFill>
              <a:srgbClr val="78C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2" name="文本框 351">
            <a:extLst>
              <a:ext uri="{FF2B5EF4-FFF2-40B4-BE49-F238E27FC236}">
                <a16:creationId xmlns:a16="http://schemas.microsoft.com/office/drawing/2014/main" id="{86C68AE1-4C53-40AE-BEF3-291CFE69E663}"/>
              </a:ext>
            </a:extLst>
          </p:cNvPr>
          <p:cNvSpPr txBox="1"/>
          <p:nvPr/>
        </p:nvSpPr>
        <p:spPr>
          <a:xfrm>
            <a:off x="1350065" y="2875043"/>
            <a:ext cx="1023649" cy="1169551"/>
          </a:xfrm>
          <a:prstGeom prst="rect">
            <a:avLst/>
          </a:prstGeom>
          <a:noFill/>
        </p:spPr>
        <p:txBody>
          <a:bodyPr wrap="square" rtlCol="0">
            <a:spAutoFit/>
          </a:bodyPr>
          <a:lstStyle/>
          <a:p>
            <a:r>
              <a:rPr lang="en-US" altLang="zh-CN" sz="7000" b="1" dirty="0">
                <a:latin typeface="猫啃网糖圆体 (测试版)" panose="020F0500000000000000" pitchFamily="34" charset="-122"/>
                <a:ea typeface="猫啃网糖圆体 (测试版)" panose="020F0500000000000000" pitchFamily="34" charset="-122"/>
              </a:rPr>
              <a:t>1</a:t>
            </a:r>
            <a:endParaRPr lang="zh-CN" altLang="en-US" sz="7000" b="1" dirty="0">
              <a:latin typeface="猫啃网糖圆体 (测试版)" panose="020F0500000000000000" pitchFamily="34" charset="-122"/>
              <a:ea typeface="猫啃网糖圆体 (测试版)" panose="020F0500000000000000" pitchFamily="34" charset="-122"/>
            </a:endParaRPr>
          </a:p>
        </p:txBody>
      </p:sp>
      <p:grpSp>
        <p:nvGrpSpPr>
          <p:cNvPr id="363" name="组合 362">
            <a:extLst>
              <a:ext uri="{FF2B5EF4-FFF2-40B4-BE49-F238E27FC236}">
                <a16:creationId xmlns:a16="http://schemas.microsoft.com/office/drawing/2014/main" id="{F4B880B8-8EA2-4D09-B405-23D441AFA8E3}"/>
              </a:ext>
            </a:extLst>
          </p:cNvPr>
          <p:cNvGrpSpPr/>
          <p:nvPr/>
        </p:nvGrpSpPr>
        <p:grpSpPr>
          <a:xfrm>
            <a:off x="6770035" y="2071837"/>
            <a:ext cx="3264599" cy="641465"/>
            <a:chOff x="2536125" y="1961068"/>
            <a:chExt cx="3264599" cy="641465"/>
          </a:xfrm>
        </p:grpSpPr>
        <p:grpSp>
          <p:nvGrpSpPr>
            <p:cNvPr id="364" name="Group 4">
              <a:extLst>
                <a:ext uri="{FF2B5EF4-FFF2-40B4-BE49-F238E27FC236}">
                  <a16:creationId xmlns:a16="http://schemas.microsoft.com/office/drawing/2014/main" id="{13963084-97A6-4EB5-B7AF-11140B449215}"/>
                </a:ext>
              </a:extLst>
            </p:cNvPr>
            <p:cNvGrpSpPr>
              <a:grpSpLocks noChangeAspect="1"/>
            </p:cNvGrpSpPr>
            <p:nvPr/>
          </p:nvGrpSpPr>
          <p:grpSpPr bwMode="auto">
            <a:xfrm>
              <a:off x="2536125" y="1961068"/>
              <a:ext cx="3264599" cy="641465"/>
              <a:chOff x="1397" y="1570"/>
              <a:chExt cx="4886" cy="1180"/>
            </a:xfrm>
          </p:grpSpPr>
          <p:sp>
            <p:nvSpPr>
              <p:cNvPr id="367" name="AutoShape 3">
                <a:extLst>
                  <a:ext uri="{FF2B5EF4-FFF2-40B4-BE49-F238E27FC236}">
                    <a16:creationId xmlns:a16="http://schemas.microsoft.com/office/drawing/2014/main" id="{B5B8E927-F5EF-4B45-9111-06B4485003F4}"/>
                  </a:ext>
                </a:extLst>
              </p:cNvPr>
              <p:cNvSpPr>
                <a:spLocks noChangeAspect="1" noChangeArrowheads="1" noTextEdit="1"/>
              </p:cNvSpPr>
              <p:nvPr/>
            </p:nvSpPr>
            <p:spPr bwMode="auto">
              <a:xfrm>
                <a:off x="1397" y="1570"/>
                <a:ext cx="4886"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Line 5">
                <a:extLst>
                  <a:ext uri="{FF2B5EF4-FFF2-40B4-BE49-F238E27FC236}">
                    <a16:creationId xmlns:a16="http://schemas.microsoft.com/office/drawing/2014/main" id="{EEADD563-F2F7-4F80-AF22-06AAA20753B3}"/>
                  </a:ext>
                </a:extLst>
              </p:cNvPr>
              <p:cNvSpPr>
                <a:spLocks noChangeShapeType="1"/>
              </p:cNvSpPr>
              <p:nvPr/>
            </p:nvSpPr>
            <p:spPr bwMode="auto">
              <a:xfrm>
                <a:off x="4818" y="2748"/>
                <a:ext cx="304"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Line 6">
                <a:extLst>
                  <a:ext uri="{FF2B5EF4-FFF2-40B4-BE49-F238E27FC236}">
                    <a16:creationId xmlns:a16="http://schemas.microsoft.com/office/drawing/2014/main" id="{6B57F46D-F4D5-4C0F-B8C6-A0E085C4E861}"/>
                  </a:ext>
                </a:extLst>
              </p:cNvPr>
              <p:cNvSpPr>
                <a:spLocks noChangeShapeType="1"/>
              </p:cNvSpPr>
              <p:nvPr/>
            </p:nvSpPr>
            <p:spPr bwMode="auto">
              <a:xfrm>
                <a:off x="2665" y="1575"/>
                <a:ext cx="323"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7">
                <a:extLst>
                  <a:ext uri="{FF2B5EF4-FFF2-40B4-BE49-F238E27FC236}">
                    <a16:creationId xmlns:a16="http://schemas.microsoft.com/office/drawing/2014/main" id="{C5E12245-46DA-4747-82B0-409BAFCE9726}"/>
                  </a:ext>
                </a:extLst>
              </p:cNvPr>
              <p:cNvSpPr>
                <a:spLocks/>
              </p:cNvSpPr>
              <p:nvPr/>
            </p:nvSpPr>
            <p:spPr bwMode="auto">
              <a:xfrm>
                <a:off x="1399" y="1575"/>
                <a:ext cx="3016" cy="1173"/>
              </a:xfrm>
              <a:custGeom>
                <a:avLst/>
                <a:gdLst>
                  <a:gd name="T0" fmla="*/ 364 w 1270"/>
                  <a:gd name="T1" fmla="*/ 0 h 492"/>
                  <a:gd name="T2" fmla="*/ 246 w 1270"/>
                  <a:gd name="T3" fmla="*/ 0 h 492"/>
                  <a:gd name="T4" fmla="*/ 0 w 1270"/>
                  <a:gd name="T5" fmla="*/ 246 h 492"/>
                  <a:gd name="T6" fmla="*/ 0 w 1270"/>
                  <a:gd name="T7" fmla="*/ 246 h 492"/>
                  <a:gd name="T8" fmla="*/ 246 w 1270"/>
                  <a:gd name="T9" fmla="*/ 492 h 492"/>
                  <a:gd name="T10" fmla="*/ 1270 w 1270"/>
                  <a:gd name="T11" fmla="*/ 492 h 492"/>
                </a:gdLst>
                <a:ahLst/>
                <a:cxnLst>
                  <a:cxn ang="0">
                    <a:pos x="T0" y="T1"/>
                  </a:cxn>
                  <a:cxn ang="0">
                    <a:pos x="T2" y="T3"/>
                  </a:cxn>
                  <a:cxn ang="0">
                    <a:pos x="T4" y="T5"/>
                  </a:cxn>
                  <a:cxn ang="0">
                    <a:pos x="T6" y="T7"/>
                  </a:cxn>
                  <a:cxn ang="0">
                    <a:pos x="T8" y="T9"/>
                  </a:cxn>
                  <a:cxn ang="0">
                    <a:pos x="T10" y="T11"/>
                  </a:cxn>
                </a:cxnLst>
                <a:rect l="0" t="0" r="r" b="b"/>
                <a:pathLst>
                  <a:path w="1270" h="492">
                    <a:moveTo>
                      <a:pt x="364" y="0"/>
                    </a:moveTo>
                    <a:cubicBezTo>
                      <a:pt x="246" y="0"/>
                      <a:pt x="246" y="0"/>
                      <a:pt x="246" y="0"/>
                    </a:cubicBezTo>
                    <a:cubicBezTo>
                      <a:pt x="111" y="0"/>
                      <a:pt x="0" y="111"/>
                      <a:pt x="0" y="246"/>
                    </a:cubicBezTo>
                    <a:cubicBezTo>
                      <a:pt x="0" y="246"/>
                      <a:pt x="0" y="246"/>
                      <a:pt x="0" y="246"/>
                    </a:cubicBezTo>
                    <a:cubicBezTo>
                      <a:pt x="0" y="381"/>
                      <a:pt x="111" y="492"/>
                      <a:pt x="246" y="492"/>
                    </a:cubicBezTo>
                    <a:cubicBezTo>
                      <a:pt x="1270" y="492"/>
                      <a:pt x="1270" y="492"/>
                      <a:pt x="127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8">
                <a:extLst>
                  <a:ext uri="{FF2B5EF4-FFF2-40B4-BE49-F238E27FC236}">
                    <a16:creationId xmlns:a16="http://schemas.microsoft.com/office/drawing/2014/main" id="{2F535430-4F97-4A02-9F4D-73374A032848}"/>
                  </a:ext>
                </a:extLst>
              </p:cNvPr>
              <p:cNvSpPr>
                <a:spLocks/>
              </p:cNvSpPr>
              <p:nvPr/>
            </p:nvSpPr>
            <p:spPr bwMode="auto">
              <a:xfrm>
                <a:off x="3389" y="1575"/>
                <a:ext cx="2892" cy="1173"/>
              </a:xfrm>
              <a:custGeom>
                <a:avLst/>
                <a:gdLst>
                  <a:gd name="T0" fmla="*/ 0 w 1218"/>
                  <a:gd name="T1" fmla="*/ 0 h 492"/>
                  <a:gd name="T2" fmla="*/ 972 w 1218"/>
                  <a:gd name="T3" fmla="*/ 0 h 492"/>
                  <a:gd name="T4" fmla="*/ 1218 w 1218"/>
                  <a:gd name="T5" fmla="*/ 246 h 492"/>
                  <a:gd name="T6" fmla="*/ 1218 w 1218"/>
                  <a:gd name="T7" fmla="*/ 246 h 492"/>
                  <a:gd name="T8" fmla="*/ 972 w 1218"/>
                  <a:gd name="T9" fmla="*/ 492 h 492"/>
                  <a:gd name="T10" fmla="*/ 900 w 1218"/>
                  <a:gd name="T11" fmla="*/ 492 h 492"/>
                </a:gdLst>
                <a:ahLst/>
                <a:cxnLst>
                  <a:cxn ang="0">
                    <a:pos x="T0" y="T1"/>
                  </a:cxn>
                  <a:cxn ang="0">
                    <a:pos x="T2" y="T3"/>
                  </a:cxn>
                  <a:cxn ang="0">
                    <a:pos x="T4" y="T5"/>
                  </a:cxn>
                  <a:cxn ang="0">
                    <a:pos x="T6" y="T7"/>
                  </a:cxn>
                  <a:cxn ang="0">
                    <a:pos x="T8" y="T9"/>
                  </a:cxn>
                  <a:cxn ang="0">
                    <a:pos x="T10" y="T11"/>
                  </a:cxn>
                </a:cxnLst>
                <a:rect l="0" t="0" r="r" b="b"/>
                <a:pathLst>
                  <a:path w="1218" h="492">
                    <a:moveTo>
                      <a:pt x="0" y="0"/>
                    </a:moveTo>
                    <a:cubicBezTo>
                      <a:pt x="972" y="0"/>
                      <a:pt x="972" y="0"/>
                      <a:pt x="972" y="0"/>
                    </a:cubicBezTo>
                    <a:cubicBezTo>
                      <a:pt x="1107" y="0"/>
                      <a:pt x="1218" y="111"/>
                      <a:pt x="1218" y="246"/>
                    </a:cubicBezTo>
                    <a:cubicBezTo>
                      <a:pt x="1218" y="246"/>
                      <a:pt x="1218" y="246"/>
                      <a:pt x="1218" y="246"/>
                    </a:cubicBezTo>
                    <a:cubicBezTo>
                      <a:pt x="1218" y="381"/>
                      <a:pt x="1107" y="492"/>
                      <a:pt x="972" y="492"/>
                    </a:cubicBezTo>
                    <a:cubicBezTo>
                      <a:pt x="900" y="492"/>
                      <a:pt x="900" y="492"/>
                      <a:pt x="90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365" name="矩形: 圆角 364">
              <a:extLst>
                <a:ext uri="{FF2B5EF4-FFF2-40B4-BE49-F238E27FC236}">
                  <a16:creationId xmlns:a16="http://schemas.microsoft.com/office/drawing/2014/main" id="{618A103C-01CB-4796-BECC-AD3FF7B2E8E7}"/>
                </a:ext>
              </a:extLst>
            </p:cNvPr>
            <p:cNvSpPr/>
            <p:nvPr/>
          </p:nvSpPr>
          <p:spPr>
            <a:xfrm>
              <a:off x="2664742" y="2053598"/>
              <a:ext cx="3025275" cy="4646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DE5BE388-D075-4664-A8D5-804998255120}"/>
                </a:ext>
              </a:extLst>
            </p:cNvPr>
            <p:cNvSpPr/>
            <p:nvPr/>
          </p:nvSpPr>
          <p:spPr>
            <a:xfrm>
              <a:off x="5006677" y="2294104"/>
              <a:ext cx="563326" cy="191927"/>
            </a:xfrm>
            <a:prstGeom prst="ellipse">
              <a:avLst/>
            </a:prstGeom>
            <a:solidFill>
              <a:srgbClr val="78C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2" name="文本框 371">
            <a:extLst>
              <a:ext uri="{FF2B5EF4-FFF2-40B4-BE49-F238E27FC236}">
                <a16:creationId xmlns:a16="http://schemas.microsoft.com/office/drawing/2014/main" id="{978A4E78-1C43-4512-A504-57612D1C8116}"/>
              </a:ext>
            </a:extLst>
          </p:cNvPr>
          <p:cNvSpPr txBox="1"/>
          <p:nvPr/>
        </p:nvSpPr>
        <p:spPr>
          <a:xfrm>
            <a:off x="9157348" y="1620135"/>
            <a:ext cx="1023649" cy="1169551"/>
          </a:xfrm>
          <a:prstGeom prst="rect">
            <a:avLst/>
          </a:prstGeom>
          <a:noFill/>
        </p:spPr>
        <p:txBody>
          <a:bodyPr wrap="square" rtlCol="0">
            <a:spAutoFit/>
          </a:bodyPr>
          <a:lstStyle/>
          <a:p>
            <a:r>
              <a:rPr lang="en-US" altLang="zh-CN" sz="7000" b="1" dirty="0">
                <a:latin typeface="猫啃网糖圆体 (测试版)" panose="020F0500000000000000" pitchFamily="34" charset="-122"/>
                <a:ea typeface="猫啃网糖圆体 (测试版)" panose="020F0500000000000000" pitchFamily="34" charset="-122"/>
              </a:rPr>
              <a:t>3</a:t>
            </a:r>
            <a:endParaRPr lang="zh-CN" altLang="en-US" sz="7000" b="1" dirty="0">
              <a:latin typeface="猫啃网糖圆体 (测试版)" panose="020F0500000000000000" pitchFamily="34" charset="-122"/>
              <a:ea typeface="猫啃网糖圆体 (测试版)" panose="020F0500000000000000" pitchFamily="34" charset="-122"/>
            </a:endParaRPr>
          </a:p>
        </p:txBody>
      </p:sp>
      <p:grpSp>
        <p:nvGrpSpPr>
          <p:cNvPr id="382" name="组合 381">
            <a:extLst>
              <a:ext uri="{FF2B5EF4-FFF2-40B4-BE49-F238E27FC236}">
                <a16:creationId xmlns:a16="http://schemas.microsoft.com/office/drawing/2014/main" id="{13939F79-77A8-4D0C-8DDC-B8068FB53084}"/>
              </a:ext>
            </a:extLst>
          </p:cNvPr>
          <p:cNvGrpSpPr/>
          <p:nvPr/>
        </p:nvGrpSpPr>
        <p:grpSpPr>
          <a:xfrm>
            <a:off x="7797111" y="3367470"/>
            <a:ext cx="3264599" cy="641465"/>
            <a:chOff x="2536125" y="1961068"/>
            <a:chExt cx="3264599" cy="641465"/>
          </a:xfrm>
        </p:grpSpPr>
        <p:grpSp>
          <p:nvGrpSpPr>
            <p:cNvPr id="383" name="Group 4">
              <a:extLst>
                <a:ext uri="{FF2B5EF4-FFF2-40B4-BE49-F238E27FC236}">
                  <a16:creationId xmlns:a16="http://schemas.microsoft.com/office/drawing/2014/main" id="{708212B7-EDEB-48EB-89C1-81B9E6BC4CD0}"/>
                </a:ext>
              </a:extLst>
            </p:cNvPr>
            <p:cNvGrpSpPr>
              <a:grpSpLocks noChangeAspect="1"/>
            </p:cNvGrpSpPr>
            <p:nvPr/>
          </p:nvGrpSpPr>
          <p:grpSpPr bwMode="auto">
            <a:xfrm>
              <a:off x="2536125" y="1961068"/>
              <a:ext cx="3264599" cy="641465"/>
              <a:chOff x="1397" y="1570"/>
              <a:chExt cx="4886" cy="1180"/>
            </a:xfrm>
          </p:grpSpPr>
          <p:sp>
            <p:nvSpPr>
              <p:cNvPr id="386" name="AutoShape 3">
                <a:extLst>
                  <a:ext uri="{FF2B5EF4-FFF2-40B4-BE49-F238E27FC236}">
                    <a16:creationId xmlns:a16="http://schemas.microsoft.com/office/drawing/2014/main" id="{CD269725-3493-46C2-9421-2179D748DB12}"/>
                  </a:ext>
                </a:extLst>
              </p:cNvPr>
              <p:cNvSpPr>
                <a:spLocks noChangeAspect="1" noChangeArrowheads="1" noTextEdit="1"/>
              </p:cNvSpPr>
              <p:nvPr/>
            </p:nvSpPr>
            <p:spPr bwMode="auto">
              <a:xfrm>
                <a:off x="1397" y="1570"/>
                <a:ext cx="4886"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Line 5">
                <a:extLst>
                  <a:ext uri="{FF2B5EF4-FFF2-40B4-BE49-F238E27FC236}">
                    <a16:creationId xmlns:a16="http://schemas.microsoft.com/office/drawing/2014/main" id="{356AA678-6DBF-4A0A-8B85-2718FB0EBF7B}"/>
                  </a:ext>
                </a:extLst>
              </p:cNvPr>
              <p:cNvSpPr>
                <a:spLocks noChangeShapeType="1"/>
              </p:cNvSpPr>
              <p:nvPr/>
            </p:nvSpPr>
            <p:spPr bwMode="auto">
              <a:xfrm>
                <a:off x="4818" y="2748"/>
                <a:ext cx="304"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Line 6">
                <a:extLst>
                  <a:ext uri="{FF2B5EF4-FFF2-40B4-BE49-F238E27FC236}">
                    <a16:creationId xmlns:a16="http://schemas.microsoft.com/office/drawing/2014/main" id="{365DDF56-CEF1-4B83-A655-06C12D25770B}"/>
                  </a:ext>
                </a:extLst>
              </p:cNvPr>
              <p:cNvSpPr>
                <a:spLocks noChangeShapeType="1"/>
              </p:cNvSpPr>
              <p:nvPr/>
            </p:nvSpPr>
            <p:spPr bwMode="auto">
              <a:xfrm>
                <a:off x="2665" y="1575"/>
                <a:ext cx="323" cy="0"/>
              </a:xfrm>
              <a:prstGeom prst="line">
                <a:avLst/>
              </a:prstGeom>
              <a:noFill/>
              <a:ln w="25400" cap="rnd">
                <a:solidFill>
                  <a:srgbClr val="02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7">
                <a:extLst>
                  <a:ext uri="{FF2B5EF4-FFF2-40B4-BE49-F238E27FC236}">
                    <a16:creationId xmlns:a16="http://schemas.microsoft.com/office/drawing/2014/main" id="{23F55A22-C052-4780-BF75-E6754BA66E97}"/>
                  </a:ext>
                </a:extLst>
              </p:cNvPr>
              <p:cNvSpPr>
                <a:spLocks/>
              </p:cNvSpPr>
              <p:nvPr/>
            </p:nvSpPr>
            <p:spPr bwMode="auto">
              <a:xfrm>
                <a:off x="1399" y="1575"/>
                <a:ext cx="3016" cy="1173"/>
              </a:xfrm>
              <a:custGeom>
                <a:avLst/>
                <a:gdLst>
                  <a:gd name="T0" fmla="*/ 364 w 1270"/>
                  <a:gd name="T1" fmla="*/ 0 h 492"/>
                  <a:gd name="T2" fmla="*/ 246 w 1270"/>
                  <a:gd name="T3" fmla="*/ 0 h 492"/>
                  <a:gd name="T4" fmla="*/ 0 w 1270"/>
                  <a:gd name="T5" fmla="*/ 246 h 492"/>
                  <a:gd name="T6" fmla="*/ 0 w 1270"/>
                  <a:gd name="T7" fmla="*/ 246 h 492"/>
                  <a:gd name="T8" fmla="*/ 246 w 1270"/>
                  <a:gd name="T9" fmla="*/ 492 h 492"/>
                  <a:gd name="T10" fmla="*/ 1270 w 1270"/>
                  <a:gd name="T11" fmla="*/ 492 h 492"/>
                </a:gdLst>
                <a:ahLst/>
                <a:cxnLst>
                  <a:cxn ang="0">
                    <a:pos x="T0" y="T1"/>
                  </a:cxn>
                  <a:cxn ang="0">
                    <a:pos x="T2" y="T3"/>
                  </a:cxn>
                  <a:cxn ang="0">
                    <a:pos x="T4" y="T5"/>
                  </a:cxn>
                  <a:cxn ang="0">
                    <a:pos x="T6" y="T7"/>
                  </a:cxn>
                  <a:cxn ang="0">
                    <a:pos x="T8" y="T9"/>
                  </a:cxn>
                  <a:cxn ang="0">
                    <a:pos x="T10" y="T11"/>
                  </a:cxn>
                </a:cxnLst>
                <a:rect l="0" t="0" r="r" b="b"/>
                <a:pathLst>
                  <a:path w="1270" h="492">
                    <a:moveTo>
                      <a:pt x="364" y="0"/>
                    </a:moveTo>
                    <a:cubicBezTo>
                      <a:pt x="246" y="0"/>
                      <a:pt x="246" y="0"/>
                      <a:pt x="246" y="0"/>
                    </a:cubicBezTo>
                    <a:cubicBezTo>
                      <a:pt x="111" y="0"/>
                      <a:pt x="0" y="111"/>
                      <a:pt x="0" y="246"/>
                    </a:cubicBezTo>
                    <a:cubicBezTo>
                      <a:pt x="0" y="246"/>
                      <a:pt x="0" y="246"/>
                      <a:pt x="0" y="246"/>
                    </a:cubicBezTo>
                    <a:cubicBezTo>
                      <a:pt x="0" y="381"/>
                      <a:pt x="111" y="492"/>
                      <a:pt x="246" y="492"/>
                    </a:cubicBezTo>
                    <a:cubicBezTo>
                      <a:pt x="1270" y="492"/>
                      <a:pt x="1270" y="492"/>
                      <a:pt x="127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8">
                <a:extLst>
                  <a:ext uri="{FF2B5EF4-FFF2-40B4-BE49-F238E27FC236}">
                    <a16:creationId xmlns:a16="http://schemas.microsoft.com/office/drawing/2014/main" id="{AE513B4C-DBEA-499B-9004-BA8F7B8A3AEE}"/>
                  </a:ext>
                </a:extLst>
              </p:cNvPr>
              <p:cNvSpPr>
                <a:spLocks/>
              </p:cNvSpPr>
              <p:nvPr/>
            </p:nvSpPr>
            <p:spPr bwMode="auto">
              <a:xfrm>
                <a:off x="3389" y="1575"/>
                <a:ext cx="2892" cy="1173"/>
              </a:xfrm>
              <a:custGeom>
                <a:avLst/>
                <a:gdLst>
                  <a:gd name="T0" fmla="*/ 0 w 1218"/>
                  <a:gd name="T1" fmla="*/ 0 h 492"/>
                  <a:gd name="T2" fmla="*/ 972 w 1218"/>
                  <a:gd name="T3" fmla="*/ 0 h 492"/>
                  <a:gd name="T4" fmla="*/ 1218 w 1218"/>
                  <a:gd name="T5" fmla="*/ 246 h 492"/>
                  <a:gd name="T6" fmla="*/ 1218 w 1218"/>
                  <a:gd name="T7" fmla="*/ 246 h 492"/>
                  <a:gd name="T8" fmla="*/ 972 w 1218"/>
                  <a:gd name="T9" fmla="*/ 492 h 492"/>
                  <a:gd name="T10" fmla="*/ 900 w 1218"/>
                  <a:gd name="T11" fmla="*/ 492 h 492"/>
                </a:gdLst>
                <a:ahLst/>
                <a:cxnLst>
                  <a:cxn ang="0">
                    <a:pos x="T0" y="T1"/>
                  </a:cxn>
                  <a:cxn ang="0">
                    <a:pos x="T2" y="T3"/>
                  </a:cxn>
                  <a:cxn ang="0">
                    <a:pos x="T4" y="T5"/>
                  </a:cxn>
                  <a:cxn ang="0">
                    <a:pos x="T6" y="T7"/>
                  </a:cxn>
                  <a:cxn ang="0">
                    <a:pos x="T8" y="T9"/>
                  </a:cxn>
                  <a:cxn ang="0">
                    <a:pos x="T10" y="T11"/>
                  </a:cxn>
                </a:cxnLst>
                <a:rect l="0" t="0" r="r" b="b"/>
                <a:pathLst>
                  <a:path w="1218" h="492">
                    <a:moveTo>
                      <a:pt x="0" y="0"/>
                    </a:moveTo>
                    <a:cubicBezTo>
                      <a:pt x="972" y="0"/>
                      <a:pt x="972" y="0"/>
                      <a:pt x="972" y="0"/>
                    </a:cubicBezTo>
                    <a:cubicBezTo>
                      <a:pt x="1107" y="0"/>
                      <a:pt x="1218" y="111"/>
                      <a:pt x="1218" y="246"/>
                    </a:cubicBezTo>
                    <a:cubicBezTo>
                      <a:pt x="1218" y="246"/>
                      <a:pt x="1218" y="246"/>
                      <a:pt x="1218" y="246"/>
                    </a:cubicBezTo>
                    <a:cubicBezTo>
                      <a:pt x="1218" y="381"/>
                      <a:pt x="1107" y="492"/>
                      <a:pt x="972" y="492"/>
                    </a:cubicBezTo>
                    <a:cubicBezTo>
                      <a:pt x="900" y="492"/>
                      <a:pt x="900" y="492"/>
                      <a:pt x="900" y="492"/>
                    </a:cubicBezTo>
                  </a:path>
                </a:pathLst>
              </a:custGeom>
              <a:noFill/>
              <a:ln w="25400" cap="rnd">
                <a:solidFill>
                  <a:srgbClr val="02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384" name="矩形: 圆角 383">
              <a:extLst>
                <a:ext uri="{FF2B5EF4-FFF2-40B4-BE49-F238E27FC236}">
                  <a16:creationId xmlns:a16="http://schemas.microsoft.com/office/drawing/2014/main" id="{5C3C7C56-6487-4632-9DC4-C2766BBAFF6B}"/>
                </a:ext>
              </a:extLst>
            </p:cNvPr>
            <p:cNvSpPr/>
            <p:nvPr/>
          </p:nvSpPr>
          <p:spPr>
            <a:xfrm>
              <a:off x="2664742" y="2053598"/>
              <a:ext cx="3025275" cy="4646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a:extLst>
                <a:ext uri="{FF2B5EF4-FFF2-40B4-BE49-F238E27FC236}">
                  <a16:creationId xmlns:a16="http://schemas.microsoft.com/office/drawing/2014/main" id="{08AD5823-4808-4CDA-8D20-463125FFAE6A}"/>
                </a:ext>
              </a:extLst>
            </p:cNvPr>
            <p:cNvSpPr/>
            <p:nvPr/>
          </p:nvSpPr>
          <p:spPr>
            <a:xfrm>
              <a:off x="5006677" y="2294104"/>
              <a:ext cx="563326" cy="191927"/>
            </a:xfrm>
            <a:prstGeom prst="ellipse">
              <a:avLst/>
            </a:prstGeom>
            <a:solidFill>
              <a:srgbClr val="78C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1" name="文本框 390">
            <a:extLst>
              <a:ext uri="{FF2B5EF4-FFF2-40B4-BE49-F238E27FC236}">
                <a16:creationId xmlns:a16="http://schemas.microsoft.com/office/drawing/2014/main" id="{C0C8E06F-7BD0-43BB-AF94-B0F8D173C73B}"/>
              </a:ext>
            </a:extLst>
          </p:cNvPr>
          <p:cNvSpPr txBox="1"/>
          <p:nvPr/>
        </p:nvSpPr>
        <p:spPr>
          <a:xfrm>
            <a:off x="10184424" y="2915768"/>
            <a:ext cx="1023649" cy="1169551"/>
          </a:xfrm>
          <a:prstGeom prst="rect">
            <a:avLst/>
          </a:prstGeom>
          <a:noFill/>
        </p:spPr>
        <p:txBody>
          <a:bodyPr wrap="square" rtlCol="0">
            <a:spAutoFit/>
          </a:bodyPr>
          <a:lstStyle/>
          <a:p>
            <a:r>
              <a:rPr lang="en-US" altLang="zh-CN" sz="7000" b="1" dirty="0">
                <a:latin typeface="猫啃网糖圆体 (测试版)" panose="020F0500000000000000" pitchFamily="34" charset="-122"/>
                <a:ea typeface="猫啃网糖圆体 (测试版)" panose="020F0500000000000000" pitchFamily="34" charset="-122"/>
              </a:rPr>
              <a:t>4</a:t>
            </a:r>
            <a:endParaRPr lang="zh-CN" altLang="en-US" sz="7000" b="1" dirty="0">
              <a:latin typeface="猫啃网糖圆体 (测试版)" panose="020F0500000000000000" pitchFamily="34" charset="-122"/>
              <a:ea typeface="猫啃网糖圆体 (测试版)" panose="020F0500000000000000" pitchFamily="34" charset="-122"/>
            </a:endParaRPr>
          </a:p>
        </p:txBody>
      </p:sp>
      <p:sp>
        <p:nvSpPr>
          <p:cNvPr id="392" name="文本框 391">
            <a:extLst>
              <a:ext uri="{FF2B5EF4-FFF2-40B4-BE49-F238E27FC236}">
                <a16:creationId xmlns:a16="http://schemas.microsoft.com/office/drawing/2014/main" id="{5D07E76A-DEF3-4159-8C95-A318FD01CD2C}"/>
              </a:ext>
            </a:extLst>
          </p:cNvPr>
          <p:cNvSpPr txBox="1"/>
          <p:nvPr/>
        </p:nvSpPr>
        <p:spPr>
          <a:xfrm>
            <a:off x="3112494" y="2171971"/>
            <a:ext cx="216779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算法概述</a:t>
            </a:r>
          </a:p>
        </p:txBody>
      </p:sp>
      <p:sp>
        <p:nvSpPr>
          <p:cNvPr id="393" name="文本框 392">
            <a:extLst>
              <a:ext uri="{FF2B5EF4-FFF2-40B4-BE49-F238E27FC236}">
                <a16:creationId xmlns:a16="http://schemas.microsoft.com/office/drawing/2014/main" id="{89FE67A3-DF37-4583-B2D3-0530EC618260}"/>
              </a:ext>
            </a:extLst>
          </p:cNvPr>
          <p:cNvSpPr txBox="1"/>
          <p:nvPr/>
        </p:nvSpPr>
        <p:spPr>
          <a:xfrm>
            <a:off x="2219787" y="3481454"/>
            <a:ext cx="216779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项目简介</a:t>
            </a:r>
          </a:p>
        </p:txBody>
      </p:sp>
      <p:sp>
        <p:nvSpPr>
          <p:cNvPr id="394" name="文本框 393">
            <a:extLst>
              <a:ext uri="{FF2B5EF4-FFF2-40B4-BE49-F238E27FC236}">
                <a16:creationId xmlns:a16="http://schemas.microsoft.com/office/drawing/2014/main" id="{92B9F722-2CB2-4274-B2EF-36084199519B}"/>
              </a:ext>
            </a:extLst>
          </p:cNvPr>
          <p:cNvSpPr txBox="1"/>
          <p:nvPr/>
        </p:nvSpPr>
        <p:spPr>
          <a:xfrm>
            <a:off x="7108924" y="2184366"/>
            <a:ext cx="2272841" cy="400110"/>
          </a:xfrm>
          <a:prstGeom prst="rect">
            <a:avLst/>
          </a:prstGeom>
          <a:noFill/>
        </p:spPr>
        <p:txBody>
          <a:bodyPr wrap="square" rtlCol="0">
            <a:spAutoFit/>
          </a:bodyPr>
          <a:lstStyle/>
          <a:p>
            <a:r>
              <a:rPr lang="zh-CN" altLang="en-US" sz="2000" b="1" dirty="0">
                <a:solidFill>
                  <a:srgbClr val="000000"/>
                </a:solidFill>
                <a:effectLst/>
                <a:highlight>
                  <a:srgbClr val="FFFFFF"/>
                </a:highlight>
                <a:latin typeface="微软雅黑" panose="020B0503020204020204" pitchFamily="34" charset="-122"/>
                <a:ea typeface="微软雅黑" panose="020B0503020204020204" pitchFamily="34" charset="-122"/>
              </a:rPr>
              <a:t>不同迭代次数表现</a:t>
            </a:r>
          </a:p>
        </p:txBody>
      </p:sp>
      <p:sp>
        <p:nvSpPr>
          <p:cNvPr id="395" name="文本框 394">
            <a:extLst>
              <a:ext uri="{FF2B5EF4-FFF2-40B4-BE49-F238E27FC236}">
                <a16:creationId xmlns:a16="http://schemas.microsoft.com/office/drawing/2014/main" id="{98D4EB8E-1A87-4326-BC7E-70F254EFB70D}"/>
              </a:ext>
            </a:extLst>
          </p:cNvPr>
          <p:cNvSpPr txBox="1"/>
          <p:nvPr/>
        </p:nvSpPr>
        <p:spPr>
          <a:xfrm>
            <a:off x="8243954" y="3505987"/>
            <a:ext cx="216779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分析与讨论</a:t>
            </a:r>
          </a:p>
        </p:txBody>
      </p:sp>
      <p:sp>
        <p:nvSpPr>
          <p:cNvPr id="396" name="Freeform 55">
            <a:extLst>
              <a:ext uri="{FF2B5EF4-FFF2-40B4-BE49-F238E27FC236}">
                <a16:creationId xmlns:a16="http://schemas.microsoft.com/office/drawing/2014/main" id="{E7B6D7AE-8B29-4EE9-8E83-C9E772246210}"/>
              </a:ext>
            </a:extLst>
          </p:cNvPr>
          <p:cNvSpPr>
            <a:spLocks/>
          </p:cNvSpPr>
          <p:nvPr/>
        </p:nvSpPr>
        <p:spPr bwMode="auto">
          <a:xfrm>
            <a:off x="10293396" y="4778354"/>
            <a:ext cx="1764943" cy="637657"/>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gradFill>
            <a:gsLst>
              <a:gs pos="0">
                <a:srgbClr val="D5F1FB"/>
              </a:gs>
              <a:gs pos="100000">
                <a:srgbClr val="92DAF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97" name="组合 396">
            <a:extLst>
              <a:ext uri="{FF2B5EF4-FFF2-40B4-BE49-F238E27FC236}">
                <a16:creationId xmlns:a16="http://schemas.microsoft.com/office/drawing/2014/main" id="{BDFBE15A-E6CA-492F-93A7-00B82803A70F}"/>
              </a:ext>
            </a:extLst>
          </p:cNvPr>
          <p:cNvGrpSpPr/>
          <p:nvPr/>
        </p:nvGrpSpPr>
        <p:grpSpPr>
          <a:xfrm>
            <a:off x="9242671" y="5198952"/>
            <a:ext cx="278187" cy="278186"/>
            <a:chOff x="9294012" y="336283"/>
            <a:chExt cx="1041097" cy="1041096"/>
          </a:xfrm>
        </p:grpSpPr>
        <p:cxnSp>
          <p:nvCxnSpPr>
            <p:cNvPr id="398" name="直接连接符 397">
              <a:extLst>
                <a:ext uri="{FF2B5EF4-FFF2-40B4-BE49-F238E27FC236}">
                  <a16:creationId xmlns:a16="http://schemas.microsoft.com/office/drawing/2014/main" id="{2FAA6CDA-F8DC-4017-A06F-10679503AF8C}"/>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399" name="直接连接符 398">
              <a:extLst>
                <a:ext uri="{FF2B5EF4-FFF2-40B4-BE49-F238E27FC236}">
                  <a16:creationId xmlns:a16="http://schemas.microsoft.com/office/drawing/2014/main" id="{D2A28CF7-BAD9-4229-B472-72E71CC3EC17}"/>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00" name="直接连接符 399">
              <a:extLst>
                <a:ext uri="{FF2B5EF4-FFF2-40B4-BE49-F238E27FC236}">
                  <a16:creationId xmlns:a16="http://schemas.microsoft.com/office/drawing/2014/main" id="{B0FC54CB-0708-4197-BFCC-2CFA179A66C5}"/>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01" name="直接连接符 400">
              <a:extLst>
                <a:ext uri="{FF2B5EF4-FFF2-40B4-BE49-F238E27FC236}">
                  <a16:creationId xmlns:a16="http://schemas.microsoft.com/office/drawing/2014/main" id="{4C629E29-343A-4AA3-BF64-0392EBE74136}"/>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02" name="直接连接符 401">
              <a:extLst>
                <a:ext uri="{FF2B5EF4-FFF2-40B4-BE49-F238E27FC236}">
                  <a16:creationId xmlns:a16="http://schemas.microsoft.com/office/drawing/2014/main" id="{1644B382-C514-424C-B9D4-4FAF41F73F8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03" name="直接连接符 402">
              <a:extLst>
                <a:ext uri="{FF2B5EF4-FFF2-40B4-BE49-F238E27FC236}">
                  <a16:creationId xmlns:a16="http://schemas.microsoft.com/office/drawing/2014/main" id="{035CA237-4E18-418C-BE88-CE629AF8F1EA}"/>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04" name="直接连接符 403">
              <a:extLst>
                <a:ext uri="{FF2B5EF4-FFF2-40B4-BE49-F238E27FC236}">
                  <a16:creationId xmlns:a16="http://schemas.microsoft.com/office/drawing/2014/main" id="{C1AC923B-ACBB-4A18-9F1A-5A0407D20199}"/>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05" name="直接连接符 404">
              <a:extLst>
                <a:ext uri="{FF2B5EF4-FFF2-40B4-BE49-F238E27FC236}">
                  <a16:creationId xmlns:a16="http://schemas.microsoft.com/office/drawing/2014/main" id="{24E39764-783A-462F-8826-C15C0B520CE2}"/>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Tree>
    <p:extLst>
      <p:ext uri="{BB962C8B-B14F-4D97-AF65-F5344CB8AC3E}">
        <p14:creationId xmlns:p14="http://schemas.microsoft.com/office/powerpoint/2010/main" val="130427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4ABFFE"/>
            </a:gs>
            <a:gs pos="100000">
              <a:srgbClr val="97DBFE"/>
            </a:gs>
          </a:gsLst>
          <a:lin ang="5400000" scaled="1"/>
        </a:grad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614F827-DF1B-4765-9D04-276D289A7454}"/>
              </a:ext>
            </a:extLst>
          </p:cNvPr>
          <p:cNvSpPr/>
          <p:nvPr/>
        </p:nvSpPr>
        <p:spPr>
          <a:xfrm>
            <a:off x="9206970" y="3293540"/>
            <a:ext cx="1999107" cy="2106372"/>
          </a:xfrm>
          <a:prstGeom prst="ellipse">
            <a:avLst/>
          </a:prstGeom>
          <a:solidFill>
            <a:srgbClr val="FDD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4" name="Google Shape;45;p2">
            <a:extLst>
              <a:ext uri="{FF2B5EF4-FFF2-40B4-BE49-F238E27FC236}">
                <a16:creationId xmlns:a16="http://schemas.microsoft.com/office/drawing/2014/main" id="{B9239BCE-EBD5-4DAD-8BD2-019CE4FA097E}"/>
              </a:ext>
            </a:extLst>
          </p:cNvPr>
          <p:cNvSpPr/>
          <p:nvPr/>
        </p:nvSpPr>
        <p:spPr>
          <a:xfrm>
            <a:off x="457655" y="1885686"/>
            <a:ext cx="5161418" cy="4518730"/>
          </a:xfrm>
          <a:custGeom>
            <a:avLst/>
            <a:gdLst/>
            <a:ahLst/>
            <a:cxnLst/>
            <a:rect l="l" t="t" r="r" b="b"/>
            <a:pathLst>
              <a:path w="199427" h="84906" extrusionOk="0">
                <a:moveTo>
                  <a:pt x="1" y="0"/>
                </a:moveTo>
                <a:lnTo>
                  <a:pt x="1" y="84906"/>
                </a:lnTo>
                <a:lnTo>
                  <a:pt x="199426" y="84906"/>
                </a:lnTo>
                <a:lnTo>
                  <a:pt x="199426" y="0"/>
                </a:lnTo>
                <a:lnTo>
                  <a:pt x="191209" y="0"/>
                </a:lnTo>
                <a:lnTo>
                  <a:pt x="191209" y="3776"/>
                </a:lnTo>
                <a:cubicBezTo>
                  <a:pt x="192140" y="4492"/>
                  <a:pt x="192719" y="5486"/>
                  <a:pt x="192719" y="6586"/>
                </a:cubicBezTo>
                <a:cubicBezTo>
                  <a:pt x="192719" y="8766"/>
                  <a:pt x="190449" y="10533"/>
                  <a:pt x="187650" y="10533"/>
                </a:cubicBezTo>
                <a:cubicBezTo>
                  <a:pt x="184851" y="10533"/>
                  <a:pt x="182581" y="8766"/>
                  <a:pt x="182581" y="6586"/>
                </a:cubicBezTo>
                <a:cubicBezTo>
                  <a:pt x="182581" y="5486"/>
                  <a:pt x="183158" y="4492"/>
                  <a:pt x="184090" y="3776"/>
                </a:cubicBezTo>
                <a:lnTo>
                  <a:pt x="184090" y="0"/>
                </a:lnTo>
                <a:lnTo>
                  <a:pt x="173623" y="0"/>
                </a:lnTo>
                <a:lnTo>
                  <a:pt x="173623" y="3776"/>
                </a:lnTo>
                <a:cubicBezTo>
                  <a:pt x="174553" y="4492"/>
                  <a:pt x="175133" y="5486"/>
                  <a:pt x="175133" y="6586"/>
                </a:cubicBezTo>
                <a:cubicBezTo>
                  <a:pt x="175133" y="8766"/>
                  <a:pt x="172863" y="10533"/>
                  <a:pt x="170064" y="10533"/>
                </a:cubicBezTo>
                <a:cubicBezTo>
                  <a:pt x="167264" y="10533"/>
                  <a:pt x="164995" y="8766"/>
                  <a:pt x="164995" y="6586"/>
                </a:cubicBezTo>
                <a:cubicBezTo>
                  <a:pt x="164995" y="5486"/>
                  <a:pt x="165572" y="4492"/>
                  <a:pt x="166503" y="3776"/>
                </a:cubicBezTo>
                <a:lnTo>
                  <a:pt x="166503" y="0"/>
                </a:lnTo>
                <a:lnTo>
                  <a:pt x="156038" y="0"/>
                </a:lnTo>
                <a:lnTo>
                  <a:pt x="156038" y="3776"/>
                </a:lnTo>
                <a:cubicBezTo>
                  <a:pt x="156967" y="4492"/>
                  <a:pt x="157546" y="5486"/>
                  <a:pt x="157546" y="6586"/>
                </a:cubicBezTo>
                <a:cubicBezTo>
                  <a:pt x="157546" y="8766"/>
                  <a:pt x="155277" y="10533"/>
                  <a:pt x="152477" y="10533"/>
                </a:cubicBezTo>
                <a:cubicBezTo>
                  <a:pt x="149678" y="10533"/>
                  <a:pt x="147408" y="8766"/>
                  <a:pt x="147408" y="6586"/>
                </a:cubicBezTo>
                <a:cubicBezTo>
                  <a:pt x="147408" y="5486"/>
                  <a:pt x="147987" y="4492"/>
                  <a:pt x="148918" y="3776"/>
                </a:cubicBezTo>
                <a:lnTo>
                  <a:pt x="148918" y="0"/>
                </a:lnTo>
                <a:lnTo>
                  <a:pt x="138452" y="0"/>
                </a:lnTo>
                <a:lnTo>
                  <a:pt x="138452" y="3776"/>
                </a:lnTo>
                <a:cubicBezTo>
                  <a:pt x="139382" y="4492"/>
                  <a:pt x="139960" y="5486"/>
                  <a:pt x="139960" y="6586"/>
                </a:cubicBezTo>
                <a:cubicBezTo>
                  <a:pt x="139960" y="8766"/>
                  <a:pt x="137690" y="10533"/>
                  <a:pt x="134891" y="10533"/>
                </a:cubicBezTo>
                <a:cubicBezTo>
                  <a:pt x="132093" y="10533"/>
                  <a:pt x="129823" y="8766"/>
                  <a:pt x="129823" y="6586"/>
                </a:cubicBezTo>
                <a:cubicBezTo>
                  <a:pt x="129823" y="5486"/>
                  <a:pt x="130400" y="4492"/>
                  <a:pt x="131332" y="3776"/>
                </a:cubicBezTo>
                <a:lnTo>
                  <a:pt x="131332" y="0"/>
                </a:lnTo>
                <a:lnTo>
                  <a:pt x="120865" y="0"/>
                </a:lnTo>
                <a:lnTo>
                  <a:pt x="120865" y="3776"/>
                </a:lnTo>
                <a:cubicBezTo>
                  <a:pt x="121796" y="4492"/>
                  <a:pt x="122374" y="5486"/>
                  <a:pt x="122374" y="6586"/>
                </a:cubicBezTo>
                <a:cubicBezTo>
                  <a:pt x="122374" y="8766"/>
                  <a:pt x="120104" y="10533"/>
                  <a:pt x="117306" y="10533"/>
                </a:cubicBezTo>
                <a:cubicBezTo>
                  <a:pt x="114507" y="10533"/>
                  <a:pt x="112237" y="8766"/>
                  <a:pt x="112237" y="6586"/>
                </a:cubicBezTo>
                <a:cubicBezTo>
                  <a:pt x="112237" y="5486"/>
                  <a:pt x="112814" y="4492"/>
                  <a:pt x="113746" y="3776"/>
                </a:cubicBezTo>
                <a:lnTo>
                  <a:pt x="113746" y="0"/>
                </a:lnTo>
                <a:lnTo>
                  <a:pt x="103279" y="0"/>
                </a:lnTo>
                <a:lnTo>
                  <a:pt x="103279" y="3776"/>
                </a:lnTo>
                <a:cubicBezTo>
                  <a:pt x="104210" y="4492"/>
                  <a:pt x="104789" y="5486"/>
                  <a:pt x="104789" y="6586"/>
                </a:cubicBezTo>
                <a:cubicBezTo>
                  <a:pt x="104789" y="8766"/>
                  <a:pt x="102519" y="10533"/>
                  <a:pt x="99720" y="10533"/>
                </a:cubicBezTo>
                <a:cubicBezTo>
                  <a:pt x="96920" y="10533"/>
                  <a:pt x="94651" y="8766"/>
                  <a:pt x="94651" y="6586"/>
                </a:cubicBezTo>
                <a:cubicBezTo>
                  <a:pt x="94651" y="5486"/>
                  <a:pt x="95228" y="4492"/>
                  <a:pt x="96159" y="3776"/>
                </a:cubicBezTo>
                <a:lnTo>
                  <a:pt x="96159" y="0"/>
                </a:lnTo>
                <a:lnTo>
                  <a:pt x="85694" y="0"/>
                </a:lnTo>
                <a:lnTo>
                  <a:pt x="85694" y="3776"/>
                </a:lnTo>
                <a:cubicBezTo>
                  <a:pt x="86623" y="4492"/>
                  <a:pt x="87203" y="5486"/>
                  <a:pt x="87203" y="6586"/>
                </a:cubicBezTo>
                <a:cubicBezTo>
                  <a:pt x="87203" y="8766"/>
                  <a:pt x="84933" y="10533"/>
                  <a:pt x="82134" y="10533"/>
                </a:cubicBezTo>
                <a:cubicBezTo>
                  <a:pt x="79334" y="10533"/>
                  <a:pt x="77065" y="8766"/>
                  <a:pt x="77065" y="6586"/>
                </a:cubicBezTo>
                <a:cubicBezTo>
                  <a:pt x="77065" y="5486"/>
                  <a:pt x="77643" y="4492"/>
                  <a:pt x="78574" y="3776"/>
                </a:cubicBezTo>
                <a:lnTo>
                  <a:pt x="78574" y="0"/>
                </a:lnTo>
                <a:lnTo>
                  <a:pt x="68108" y="0"/>
                </a:lnTo>
                <a:lnTo>
                  <a:pt x="68108" y="3776"/>
                </a:lnTo>
                <a:cubicBezTo>
                  <a:pt x="69038" y="4492"/>
                  <a:pt x="69616" y="5486"/>
                  <a:pt x="69616" y="6586"/>
                </a:cubicBezTo>
                <a:cubicBezTo>
                  <a:pt x="69616" y="8766"/>
                  <a:pt x="67347" y="10533"/>
                  <a:pt x="64547" y="10533"/>
                </a:cubicBezTo>
                <a:cubicBezTo>
                  <a:pt x="61749" y="10533"/>
                  <a:pt x="59479" y="8766"/>
                  <a:pt x="59479" y="6586"/>
                </a:cubicBezTo>
                <a:cubicBezTo>
                  <a:pt x="59479" y="5486"/>
                  <a:pt x="60056" y="4492"/>
                  <a:pt x="60988" y="3776"/>
                </a:cubicBezTo>
                <a:lnTo>
                  <a:pt x="60988" y="0"/>
                </a:lnTo>
                <a:lnTo>
                  <a:pt x="50521" y="0"/>
                </a:lnTo>
                <a:lnTo>
                  <a:pt x="50521" y="3776"/>
                </a:lnTo>
                <a:cubicBezTo>
                  <a:pt x="51452" y="4492"/>
                  <a:pt x="52030" y="5486"/>
                  <a:pt x="52030" y="6586"/>
                </a:cubicBezTo>
                <a:cubicBezTo>
                  <a:pt x="52030" y="8766"/>
                  <a:pt x="49760" y="10533"/>
                  <a:pt x="46962" y="10533"/>
                </a:cubicBezTo>
                <a:cubicBezTo>
                  <a:pt x="44163" y="10533"/>
                  <a:pt x="41893" y="8766"/>
                  <a:pt x="41893" y="6586"/>
                </a:cubicBezTo>
                <a:cubicBezTo>
                  <a:pt x="41893" y="5486"/>
                  <a:pt x="42470" y="4492"/>
                  <a:pt x="43402" y="3776"/>
                </a:cubicBezTo>
                <a:lnTo>
                  <a:pt x="43402" y="0"/>
                </a:lnTo>
                <a:lnTo>
                  <a:pt x="32935" y="0"/>
                </a:lnTo>
                <a:lnTo>
                  <a:pt x="32935" y="3776"/>
                </a:lnTo>
                <a:cubicBezTo>
                  <a:pt x="33866" y="4492"/>
                  <a:pt x="34445" y="5486"/>
                  <a:pt x="34445" y="6586"/>
                </a:cubicBezTo>
                <a:cubicBezTo>
                  <a:pt x="34445" y="8766"/>
                  <a:pt x="32175" y="10533"/>
                  <a:pt x="29376" y="10533"/>
                </a:cubicBezTo>
                <a:cubicBezTo>
                  <a:pt x="26577" y="10533"/>
                  <a:pt x="24296" y="8765"/>
                  <a:pt x="24296" y="6586"/>
                </a:cubicBezTo>
                <a:cubicBezTo>
                  <a:pt x="24296" y="5486"/>
                  <a:pt x="24874" y="4492"/>
                  <a:pt x="25805" y="3776"/>
                </a:cubicBezTo>
                <a:lnTo>
                  <a:pt x="25805" y="0"/>
                </a:lnTo>
                <a:lnTo>
                  <a:pt x="15339" y="0"/>
                </a:lnTo>
                <a:lnTo>
                  <a:pt x="15339" y="3776"/>
                </a:lnTo>
                <a:cubicBezTo>
                  <a:pt x="16269" y="4492"/>
                  <a:pt x="16847" y="5486"/>
                  <a:pt x="16847" y="6586"/>
                </a:cubicBezTo>
                <a:cubicBezTo>
                  <a:pt x="16847" y="8766"/>
                  <a:pt x="14578" y="10533"/>
                  <a:pt x="11778" y="10533"/>
                </a:cubicBezTo>
                <a:cubicBezTo>
                  <a:pt x="8980" y="10533"/>
                  <a:pt x="6710" y="8766"/>
                  <a:pt x="6710" y="6586"/>
                </a:cubicBezTo>
                <a:cubicBezTo>
                  <a:pt x="6710" y="5486"/>
                  <a:pt x="7287" y="4492"/>
                  <a:pt x="8219" y="3776"/>
                </a:cubicBezTo>
                <a:lnTo>
                  <a:pt x="8219" y="0"/>
                </a:lnTo>
                <a:close/>
              </a:path>
            </a:pathLst>
          </a:custGeom>
          <a:solidFill>
            <a:schemeClr val="lt1"/>
          </a:solidFill>
          <a:ln>
            <a:noFill/>
          </a:ln>
          <a:effectLst>
            <a:outerShdw dist="171450" dir="2940000" algn="bl" rotWithShape="0">
              <a:srgbClr val="000000">
                <a:alpha val="1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 name="组合 2">
            <a:extLst>
              <a:ext uri="{FF2B5EF4-FFF2-40B4-BE49-F238E27FC236}">
                <a16:creationId xmlns:a16="http://schemas.microsoft.com/office/drawing/2014/main" id="{EF067DF7-238A-48DE-80C1-391EF95F9F11}"/>
              </a:ext>
            </a:extLst>
          </p:cNvPr>
          <p:cNvGrpSpPr/>
          <p:nvPr/>
        </p:nvGrpSpPr>
        <p:grpSpPr>
          <a:xfrm>
            <a:off x="444544" y="2267518"/>
            <a:ext cx="5148994" cy="4136893"/>
            <a:chOff x="-2703969" y="-664408"/>
            <a:chExt cx="5148994" cy="3376543"/>
          </a:xfrm>
        </p:grpSpPr>
        <p:sp>
          <p:nvSpPr>
            <p:cNvPr id="535" name="Google Shape;46;p2">
              <a:extLst>
                <a:ext uri="{FF2B5EF4-FFF2-40B4-BE49-F238E27FC236}">
                  <a16:creationId xmlns:a16="http://schemas.microsoft.com/office/drawing/2014/main" id="{CC64C452-0704-4E16-B465-52AADCA95CFF}"/>
                </a:ext>
              </a:extLst>
            </p:cNvPr>
            <p:cNvSpPr/>
            <p:nvPr/>
          </p:nvSpPr>
          <p:spPr>
            <a:xfrm>
              <a:off x="-2703969" y="-422652"/>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7;p2">
              <a:extLst>
                <a:ext uri="{FF2B5EF4-FFF2-40B4-BE49-F238E27FC236}">
                  <a16:creationId xmlns:a16="http://schemas.microsoft.com/office/drawing/2014/main" id="{0B0EF66F-DEE0-4396-AEB3-F63FA61B3E22}"/>
                </a:ext>
              </a:extLst>
            </p:cNvPr>
            <p:cNvSpPr/>
            <p:nvPr/>
          </p:nvSpPr>
          <p:spPr>
            <a:xfrm>
              <a:off x="-2703969" y="21888"/>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8;p2">
              <a:extLst>
                <a:ext uri="{FF2B5EF4-FFF2-40B4-BE49-F238E27FC236}">
                  <a16:creationId xmlns:a16="http://schemas.microsoft.com/office/drawing/2014/main" id="{34ED024B-C2AC-49B7-89AA-29525EE68CE7}"/>
                </a:ext>
              </a:extLst>
            </p:cNvPr>
            <p:cNvSpPr/>
            <p:nvPr/>
          </p:nvSpPr>
          <p:spPr>
            <a:xfrm>
              <a:off x="-2703969" y="466308"/>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9;p2">
              <a:extLst>
                <a:ext uri="{FF2B5EF4-FFF2-40B4-BE49-F238E27FC236}">
                  <a16:creationId xmlns:a16="http://schemas.microsoft.com/office/drawing/2014/main" id="{AE105830-09D4-42C6-A1F5-48E186873676}"/>
                </a:ext>
              </a:extLst>
            </p:cNvPr>
            <p:cNvSpPr/>
            <p:nvPr/>
          </p:nvSpPr>
          <p:spPr>
            <a:xfrm>
              <a:off x="-2703969" y="910847"/>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0;p2">
              <a:extLst>
                <a:ext uri="{FF2B5EF4-FFF2-40B4-BE49-F238E27FC236}">
                  <a16:creationId xmlns:a16="http://schemas.microsoft.com/office/drawing/2014/main" id="{429E1691-7313-4F27-B416-A6E415CB93BF}"/>
                </a:ext>
              </a:extLst>
            </p:cNvPr>
            <p:cNvSpPr/>
            <p:nvPr/>
          </p:nvSpPr>
          <p:spPr>
            <a:xfrm>
              <a:off x="-2703969" y="1355387"/>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1;p2">
              <a:extLst>
                <a:ext uri="{FF2B5EF4-FFF2-40B4-BE49-F238E27FC236}">
                  <a16:creationId xmlns:a16="http://schemas.microsoft.com/office/drawing/2014/main" id="{2866669C-70D4-4399-A956-C8DC05EC008F}"/>
                </a:ext>
              </a:extLst>
            </p:cNvPr>
            <p:cNvSpPr/>
            <p:nvPr/>
          </p:nvSpPr>
          <p:spPr>
            <a:xfrm>
              <a:off x="-2703969" y="1799807"/>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2;p2">
              <a:extLst>
                <a:ext uri="{FF2B5EF4-FFF2-40B4-BE49-F238E27FC236}">
                  <a16:creationId xmlns:a16="http://schemas.microsoft.com/office/drawing/2014/main" id="{F62807A8-557E-4670-AE7A-DBD35693AB10}"/>
                </a:ext>
              </a:extLst>
            </p:cNvPr>
            <p:cNvSpPr/>
            <p:nvPr/>
          </p:nvSpPr>
          <p:spPr>
            <a:xfrm>
              <a:off x="-1020290"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3;p2">
              <a:extLst>
                <a:ext uri="{FF2B5EF4-FFF2-40B4-BE49-F238E27FC236}">
                  <a16:creationId xmlns:a16="http://schemas.microsoft.com/office/drawing/2014/main" id="{05984C99-0AFF-49CE-8939-CB8DD85A8FB7}"/>
                </a:ext>
              </a:extLst>
            </p:cNvPr>
            <p:cNvSpPr/>
            <p:nvPr/>
          </p:nvSpPr>
          <p:spPr>
            <a:xfrm>
              <a:off x="-1305657" y="-664408"/>
              <a:ext cx="7454" cy="3376543"/>
            </a:xfrm>
            <a:custGeom>
              <a:avLst/>
              <a:gdLst/>
              <a:ahLst/>
              <a:cxnLst/>
              <a:rect l="l" t="t" r="r" b="b"/>
              <a:pathLst>
                <a:path w="288" h="71852" extrusionOk="0">
                  <a:moveTo>
                    <a:pt x="1" y="0"/>
                  </a:moveTo>
                  <a:lnTo>
                    <a:pt x="1" y="71851"/>
                  </a:lnTo>
                  <a:lnTo>
                    <a:pt x="288" y="71851"/>
                  </a:lnTo>
                  <a:lnTo>
                    <a:pt x="28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p2">
              <a:extLst>
                <a:ext uri="{FF2B5EF4-FFF2-40B4-BE49-F238E27FC236}">
                  <a16:creationId xmlns:a16="http://schemas.microsoft.com/office/drawing/2014/main" id="{4180D4C9-62A2-499D-9004-48D96620B0E5}"/>
                </a:ext>
              </a:extLst>
            </p:cNvPr>
            <p:cNvSpPr/>
            <p:nvPr/>
          </p:nvSpPr>
          <p:spPr>
            <a:xfrm>
              <a:off x="-1590997" y="-664408"/>
              <a:ext cx="7454" cy="3376543"/>
            </a:xfrm>
            <a:custGeom>
              <a:avLst/>
              <a:gdLst/>
              <a:ahLst/>
              <a:cxnLst/>
              <a:rect l="l" t="t" r="r" b="b"/>
              <a:pathLst>
                <a:path w="288"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5;p2">
              <a:extLst>
                <a:ext uri="{FF2B5EF4-FFF2-40B4-BE49-F238E27FC236}">
                  <a16:creationId xmlns:a16="http://schemas.microsoft.com/office/drawing/2014/main" id="{337974BC-2470-4BCF-8EE9-B46049161A01}"/>
                </a:ext>
              </a:extLst>
            </p:cNvPr>
            <p:cNvSpPr/>
            <p:nvPr/>
          </p:nvSpPr>
          <p:spPr>
            <a:xfrm>
              <a:off x="-1876389"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6;p2">
              <a:extLst>
                <a:ext uri="{FF2B5EF4-FFF2-40B4-BE49-F238E27FC236}">
                  <a16:creationId xmlns:a16="http://schemas.microsoft.com/office/drawing/2014/main" id="{B7CFBB9C-24AD-4900-B90C-FAB79E7F62FA}"/>
                </a:ext>
              </a:extLst>
            </p:cNvPr>
            <p:cNvSpPr/>
            <p:nvPr/>
          </p:nvSpPr>
          <p:spPr>
            <a:xfrm>
              <a:off x="-2161703"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7;p2">
              <a:extLst>
                <a:ext uri="{FF2B5EF4-FFF2-40B4-BE49-F238E27FC236}">
                  <a16:creationId xmlns:a16="http://schemas.microsoft.com/office/drawing/2014/main" id="{545F8C60-9435-4A73-BFE3-7E634889C373}"/>
                </a:ext>
              </a:extLst>
            </p:cNvPr>
            <p:cNvSpPr/>
            <p:nvPr/>
          </p:nvSpPr>
          <p:spPr>
            <a:xfrm>
              <a:off x="-2447095"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8;p2">
              <a:extLst>
                <a:ext uri="{FF2B5EF4-FFF2-40B4-BE49-F238E27FC236}">
                  <a16:creationId xmlns:a16="http://schemas.microsoft.com/office/drawing/2014/main" id="{D427B63A-5990-4D2F-8EC8-4F202EAD63A0}"/>
                </a:ext>
              </a:extLst>
            </p:cNvPr>
            <p:cNvSpPr/>
            <p:nvPr/>
          </p:nvSpPr>
          <p:spPr>
            <a:xfrm>
              <a:off x="704329"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9;p2">
              <a:extLst>
                <a:ext uri="{FF2B5EF4-FFF2-40B4-BE49-F238E27FC236}">
                  <a16:creationId xmlns:a16="http://schemas.microsoft.com/office/drawing/2014/main" id="{B135F171-9F86-49F4-AC47-06066DA05599}"/>
                </a:ext>
              </a:extLst>
            </p:cNvPr>
            <p:cNvSpPr/>
            <p:nvPr/>
          </p:nvSpPr>
          <p:spPr>
            <a:xfrm>
              <a:off x="418937" y="-664408"/>
              <a:ext cx="7454" cy="3376543"/>
            </a:xfrm>
            <a:custGeom>
              <a:avLst/>
              <a:gdLst/>
              <a:ahLst/>
              <a:cxnLst/>
              <a:rect l="l" t="t" r="r" b="b"/>
              <a:pathLst>
                <a:path w="288"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60;p2">
              <a:extLst>
                <a:ext uri="{FF2B5EF4-FFF2-40B4-BE49-F238E27FC236}">
                  <a16:creationId xmlns:a16="http://schemas.microsoft.com/office/drawing/2014/main" id="{D15C688F-C7F1-4B50-A162-B66B7623C9B1}"/>
                </a:ext>
              </a:extLst>
            </p:cNvPr>
            <p:cNvSpPr/>
            <p:nvPr/>
          </p:nvSpPr>
          <p:spPr>
            <a:xfrm>
              <a:off x="133597" y="-664408"/>
              <a:ext cx="7428" cy="3376543"/>
            </a:xfrm>
            <a:custGeom>
              <a:avLst/>
              <a:gdLst/>
              <a:ahLst/>
              <a:cxnLst/>
              <a:rect l="l" t="t" r="r" b="b"/>
              <a:pathLst>
                <a:path w="287"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61;p2">
              <a:extLst>
                <a:ext uri="{FF2B5EF4-FFF2-40B4-BE49-F238E27FC236}">
                  <a16:creationId xmlns:a16="http://schemas.microsoft.com/office/drawing/2014/main" id="{E115EC81-D399-4BA9-975E-511C727FAB7C}"/>
                </a:ext>
              </a:extLst>
            </p:cNvPr>
            <p:cNvSpPr/>
            <p:nvPr/>
          </p:nvSpPr>
          <p:spPr>
            <a:xfrm>
              <a:off x="-151769"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62;p2">
              <a:extLst>
                <a:ext uri="{FF2B5EF4-FFF2-40B4-BE49-F238E27FC236}">
                  <a16:creationId xmlns:a16="http://schemas.microsoft.com/office/drawing/2014/main" id="{45821E28-6F6A-4987-B114-AB2615B940C8}"/>
                </a:ext>
              </a:extLst>
            </p:cNvPr>
            <p:cNvSpPr/>
            <p:nvPr/>
          </p:nvSpPr>
          <p:spPr>
            <a:xfrm>
              <a:off x="-437136" y="-664408"/>
              <a:ext cx="7428" cy="3376543"/>
            </a:xfrm>
            <a:custGeom>
              <a:avLst/>
              <a:gdLst/>
              <a:ahLst/>
              <a:cxnLst/>
              <a:rect l="l" t="t" r="r" b="b"/>
              <a:pathLst>
                <a:path w="287" h="71852" extrusionOk="0">
                  <a:moveTo>
                    <a:pt x="1" y="0"/>
                  </a:moveTo>
                  <a:lnTo>
                    <a:pt x="1"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63;p2">
              <a:extLst>
                <a:ext uri="{FF2B5EF4-FFF2-40B4-BE49-F238E27FC236}">
                  <a16:creationId xmlns:a16="http://schemas.microsoft.com/office/drawing/2014/main" id="{CD2BE5E2-3168-47D5-929A-DDFF6FC0D052}"/>
                </a:ext>
              </a:extLst>
            </p:cNvPr>
            <p:cNvSpPr/>
            <p:nvPr/>
          </p:nvSpPr>
          <p:spPr>
            <a:xfrm>
              <a:off x="-722475"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64;p2">
              <a:extLst>
                <a:ext uri="{FF2B5EF4-FFF2-40B4-BE49-F238E27FC236}">
                  <a16:creationId xmlns:a16="http://schemas.microsoft.com/office/drawing/2014/main" id="{90BB841E-F78B-468B-86E8-4E3CEF244A8C}"/>
                </a:ext>
              </a:extLst>
            </p:cNvPr>
            <p:cNvSpPr/>
            <p:nvPr/>
          </p:nvSpPr>
          <p:spPr>
            <a:xfrm>
              <a:off x="2143582"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65;p2">
              <a:extLst>
                <a:ext uri="{FF2B5EF4-FFF2-40B4-BE49-F238E27FC236}">
                  <a16:creationId xmlns:a16="http://schemas.microsoft.com/office/drawing/2014/main" id="{57978C30-CF3B-4874-8139-53D3976BFC9E}"/>
                </a:ext>
              </a:extLst>
            </p:cNvPr>
            <p:cNvSpPr/>
            <p:nvPr/>
          </p:nvSpPr>
          <p:spPr>
            <a:xfrm>
              <a:off x="1858191" y="-664408"/>
              <a:ext cx="7428" cy="3376543"/>
            </a:xfrm>
            <a:custGeom>
              <a:avLst/>
              <a:gdLst/>
              <a:ahLst/>
              <a:cxnLst/>
              <a:rect l="l" t="t" r="r" b="b"/>
              <a:pathLst>
                <a:path w="287"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66;p2">
              <a:extLst>
                <a:ext uri="{FF2B5EF4-FFF2-40B4-BE49-F238E27FC236}">
                  <a16:creationId xmlns:a16="http://schemas.microsoft.com/office/drawing/2014/main" id="{DF38D8AC-493D-47ED-B7A2-EAA0CD4B1C6E}"/>
                </a:ext>
              </a:extLst>
            </p:cNvPr>
            <p:cNvSpPr/>
            <p:nvPr/>
          </p:nvSpPr>
          <p:spPr>
            <a:xfrm>
              <a:off x="1572825" y="-664408"/>
              <a:ext cx="7454" cy="3376543"/>
            </a:xfrm>
            <a:custGeom>
              <a:avLst/>
              <a:gdLst/>
              <a:ahLst/>
              <a:cxnLst/>
              <a:rect l="l" t="t" r="r" b="b"/>
              <a:pathLst>
                <a:path w="288" h="71852" extrusionOk="0">
                  <a:moveTo>
                    <a:pt x="1" y="0"/>
                  </a:moveTo>
                  <a:lnTo>
                    <a:pt x="1" y="71851"/>
                  </a:lnTo>
                  <a:lnTo>
                    <a:pt x="288" y="71851"/>
                  </a:lnTo>
                  <a:lnTo>
                    <a:pt x="28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67;p2">
              <a:extLst>
                <a:ext uri="{FF2B5EF4-FFF2-40B4-BE49-F238E27FC236}">
                  <a16:creationId xmlns:a16="http://schemas.microsoft.com/office/drawing/2014/main" id="{B4304F11-CFAB-470B-925A-56F1D1EEEF2A}"/>
                </a:ext>
              </a:extLst>
            </p:cNvPr>
            <p:cNvSpPr/>
            <p:nvPr/>
          </p:nvSpPr>
          <p:spPr>
            <a:xfrm>
              <a:off x="1287458"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68;p2">
              <a:extLst>
                <a:ext uri="{FF2B5EF4-FFF2-40B4-BE49-F238E27FC236}">
                  <a16:creationId xmlns:a16="http://schemas.microsoft.com/office/drawing/2014/main" id="{D542D49C-35C6-49DF-8995-BD106CC322C1}"/>
                </a:ext>
              </a:extLst>
            </p:cNvPr>
            <p:cNvSpPr/>
            <p:nvPr/>
          </p:nvSpPr>
          <p:spPr>
            <a:xfrm>
              <a:off x="1002093"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69;p2">
              <a:extLst>
                <a:ext uri="{FF2B5EF4-FFF2-40B4-BE49-F238E27FC236}">
                  <a16:creationId xmlns:a16="http://schemas.microsoft.com/office/drawing/2014/main" id="{FCB86F8B-AEF2-4B84-A8E0-B28704F4FBD5}"/>
                </a:ext>
              </a:extLst>
            </p:cNvPr>
            <p:cNvSpPr/>
            <p:nvPr/>
          </p:nvSpPr>
          <p:spPr>
            <a:xfrm>
              <a:off x="-2703969" y="2244238"/>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Freeform 384">
            <a:extLst>
              <a:ext uri="{FF2B5EF4-FFF2-40B4-BE49-F238E27FC236}">
                <a16:creationId xmlns:a16="http://schemas.microsoft.com/office/drawing/2014/main" id="{9A185CD0-4E60-4BAA-BC31-FC75212A2D58}"/>
              </a:ext>
            </a:extLst>
          </p:cNvPr>
          <p:cNvSpPr>
            <a:spLocks noEditPoints="1"/>
          </p:cNvSpPr>
          <p:nvPr/>
        </p:nvSpPr>
        <p:spPr bwMode="auto">
          <a:xfrm>
            <a:off x="6442866" y="1871540"/>
            <a:ext cx="3357016" cy="4030720"/>
          </a:xfrm>
          <a:custGeom>
            <a:avLst/>
            <a:gdLst>
              <a:gd name="T0" fmla="*/ 346 w 1106"/>
              <a:gd name="T1" fmla="*/ 1293 h 1328"/>
              <a:gd name="T2" fmla="*/ 301 w 1106"/>
              <a:gd name="T3" fmla="*/ 1273 h 1328"/>
              <a:gd name="T4" fmla="*/ 108 w 1106"/>
              <a:gd name="T5" fmla="*/ 1134 h 1328"/>
              <a:gd name="T6" fmla="*/ 23 w 1106"/>
              <a:gd name="T7" fmla="*/ 975 h 1328"/>
              <a:gd name="T8" fmla="*/ 7 w 1106"/>
              <a:gd name="T9" fmla="*/ 765 h 1328"/>
              <a:gd name="T10" fmla="*/ 70 w 1106"/>
              <a:gd name="T11" fmla="*/ 505 h 1328"/>
              <a:gd name="T12" fmla="*/ 183 w 1106"/>
              <a:gd name="T13" fmla="*/ 272 h 1328"/>
              <a:gd name="T14" fmla="*/ 366 w 1106"/>
              <a:gd name="T15" fmla="*/ 70 h 1328"/>
              <a:gd name="T16" fmla="*/ 502 w 1106"/>
              <a:gd name="T17" fmla="*/ 10 h 1328"/>
              <a:gd name="T18" fmla="*/ 675 w 1106"/>
              <a:gd name="T19" fmla="*/ 36 h 1328"/>
              <a:gd name="T20" fmla="*/ 865 w 1106"/>
              <a:gd name="T21" fmla="*/ 202 h 1328"/>
              <a:gd name="T22" fmla="*/ 884 w 1106"/>
              <a:gd name="T23" fmla="*/ 225 h 1328"/>
              <a:gd name="T24" fmla="*/ 913 w 1106"/>
              <a:gd name="T25" fmla="*/ 270 h 1328"/>
              <a:gd name="T26" fmla="*/ 952 w 1106"/>
              <a:gd name="T27" fmla="*/ 333 h 1328"/>
              <a:gd name="T28" fmla="*/ 976 w 1106"/>
              <a:gd name="T29" fmla="*/ 377 h 1328"/>
              <a:gd name="T30" fmla="*/ 1039 w 1106"/>
              <a:gd name="T31" fmla="*/ 532 h 1328"/>
              <a:gd name="T32" fmla="*/ 1071 w 1106"/>
              <a:gd name="T33" fmla="*/ 647 h 1328"/>
              <a:gd name="T34" fmla="*/ 1090 w 1106"/>
              <a:gd name="T35" fmla="*/ 762 h 1328"/>
              <a:gd name="T36" fmla="*/ 1023 w 1106"/>
              <a:gd name="T37" fmla="*/ 1088 h 1328"/>
              <a:gd name="T38" fmla="*/ 928 w 1106"/>
              <a:gd name="T39" fmla="*/ 1194 h 1328"/>
              <a:gd name="T40" fmla="*/ 880 w 1106"/>
              <a:gd name="T41" fmla="*/ 1231 h 1328"/>
              <a:gd name="T42" fmla="*/ 815 w 1106"/>
              <a:gd name="T43" fmla="*/ 1265 h 1328"/>
              <a:gd name="T44" fmla="*/ 765 w 1106"/>
              <a:gd name="T45" fmla="*/ 1287 h 1328"/>
              <a:gd name="T46" fmla="*/ 751 w 1106"/>
              <a:gd name="T47" fmla="*/ 1290 h 1328"/>
              <a:gd name="T48" fmla="*/ 443 w 1106"/>
              <a:gd name="T49" fmla="*/ 1313 h 1328"/>
              <a:gd name="T50" fmla="*/ 356 w 1106"/>
              <a:gd name="T51" fmla="*/ 1295 h 1328"/>
              <a:gd name="T52" fmla="*/ 351 w 1106"/>
              <a:gd name="T53" fmla="*/ 1293 h 1328"/>
              <a:gd name="T54" fmla="*/ 346 w 1106"/>
              <a:gd name="T55" fmla="*/ 1293 h 1328"/>
              <a:gd name="T56" fmla="*/ 888 w 1106"/>
              <a:gd name="T57" fmla="*/ 816 h 1328"/>
              <a:gd name="T58" fmla="*/ 551 w 1106"/>
              <a:gd name="T59" fmla="*/ 476 h 1328"/>
              <a:gd name="T60" fmla="*/ 209 w 1106"/>
              <a:gd name="T61" fmla="*/ 821 h 1328"/>
              <a:gd name="T62" fmla="*/ 546 w 1106"/>
              <a:gd name="T63" fmla="*/ 1156 h 1328"/>
              <a:gd name="T64" fmla="*/ 888 w 1106"/>
              <a:gd name="T65" fmla="*/ 816 h 1328"/>
              <a:gd name="T66" fmla="*/ 312 w 1106"/>
              <a:gd name="T67" fmla="*/ 294 h 1328"/>
              <a:gd name="T68" fmla="*/ 290 w 1106"/>
              <a:gd name="T69" fmla="*/ 268 h 1328"/>
              <a:gd name="T70" fmla="*/ 264 w 1106"/>
              <a:gd name="T71" fmla="*/ 284 h 1328"/>
              <a:gd name="T72" fmla="*/ 169 w 1106"/>
              <a:gd name="T73" fmla="*/ 451 h 1328"/>
              <a:gd name="T74" fmla="*/ 166 w 1106"/>
              <a:gd name="T75" fmla="*/ 468 h 1328"/>
              <a:gd name="T76" fmla="*/ 186 w 1106"/>
              <a:gd name="T77" fmla="*/ 488 h 1328"/>
              <a:gd name="T78" fmla="*/ 213 w 1106"/>
              <a:gd name="T79" fmla="*/ 471 h 1328"/>
              <a:gd name="T80" fmla="*/ 307 w 1106"/>
              <a:gd name="T81" fmla="*/ 307 h 1328"/>
              <a:gd name="T82" fmla="*/ 312 w 1106"/>
              <a:gd name="T83" fmla="*/ 294 h 1328"/>
              <a:gd name="T84" fmla="*/ 328 w 1106"/>
              <a:gd name="T85" fmla="*/ 217 h 1328"/>
              <a:gd name="T86" fmla="*/ 304 w 1106"/>
              <a:gd name="T87" fmla="*/ 240 h 1328"/>
              <a:gd name="T88" fmla="*/ 329 w 1106"/>
              <a:gd name="T89" fmla="*/ 264 h 1328"/>
              <a:gd name="T90" fmla="*/ 352 w 1106"/>
              <a:gd name="T91" fmla="*/ 240 h 1328"/>
              <a:gd name="T92" fmla="*/ 328 w 1106"/>
              <a:gd name="T93" fmla="*/ 21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06" h="1328">
                <a:moveTo>
                  <a:pt x="346" y="1293"/>
                </a:moveTo>
                <a:cubicBezTo>
                  <a:pt x="331" y="1287"/>
                  <a:pt x="316" y="1279"/>
                  <a:pt x="301" y="1273"/>
                </a:cubicBezTo>
                <a:cubicBezTo>
                  <a:pt x="225" y="1243"/>
                  <a:pt x="160" y="1196"/>
                  <a:pt x="108" y="1134"/>
                </a:cubicBezTo>
                <a:cubicBezTo>
                  <a:pt x="69" y="1087"/>
                  <a:pt x="41" y="1034"/>
                  <a:pt x="23" y="975"/>
                </a:cubicBezTo>
                <a:cubicBezTo>
                  <a:pt x="3" y="906"/>
                  <a:pt x="0" y="836"/>
                  <a:pt x="7" y="765"/>
                </a:cubicBezTo>
                <a:cubicBezTo>
                  <a:pt x="16" y="675"/>
                  <a:pt x="39" y="589"/>
                  <a:pt x="70" y="505"/>
                </a:cubicBezTo>
                <a:cubicBezTo>
                  <a:pt x="99" y="423"/>
                  <a:pt x="137" y="345"/>
                  <a:pt x="183" y="272"/>
                </a:cubicBezTo>
                <a:cubicBezTo>
                  <a:pt x="233" y="194"/>
                  <a:pt x="291" y="124"/>
                  <a:pt x="366" y="70"/>
                </a:cubicBezTo>
                <a:cubicBezTo>
                  <a:pt x="407" y="40"/>
                  <a:pt x="452" y="18"/>
                  <a:pt x="502" y="10"/>
                </a:cubicBezTo>
                <a:cubicBezTo>
                  <a:pt x="562" y="0"/>
                  <a:pt x="620" y="9"/>
                  <a:pt x="675" y="36"/>
                </a:cubicBezTo>
                <a:cubicBezTo>
                  <a:pt x="753" y="75"/>
                  <a:pt x="813" y="134"/>
                  <a:pt x="865" y="202"/>
                </a:cubicBezTo>
                <a:cubicBezTo>
                  <a:pt x="872" y="209"/>
                  <a:pt x="878" y="217"/>
                  <a:pt x="884" y="225"/>
                </a:cubicBezTo>
                <a:cubicBezTo>
                  <a:pt x="893" y="240"/>
                  <a:pt x="903" y="255"/>
                  <a:pt x="913" y="270"/>
                </a:cubicBezTo>
                <a:cubicBezTo>
                  <a:pt x="926" y="291"/>
                  <a:pt x="939" y="312"/>
                  <a:pt x="952" y="333"/>
                </a:cubicBezTo>
                <a:cubicBezTo>
                  <a:pt x="960" y="347"/>
                  <a:pt x="968" y="362"/>
                  <a:pt x="976" y="377"/>
                </a:cubicBezTo>
                <a:cubicBezTo>
                  <a:pt x="997" y="429"/>
                  <a:pt x="1018" y="480"/>
                  <a:pt x="1039" y="532"/>
                </a:cubicBezTo>
                <a:cubicBezTo>
                  <a:pt x="1050" y="570"/>
                  <a:pt x="1062" y="608"/>
                  <a:pt x="1071" y="647"/>
                </a:cubicBezTo>
                <a:cubicBezTo>
                  <a:pt x="1080" y="685"/>
                  <a:pt x="1085" y="724"/>
                  <a:pt x="1090" y="762"/>
                </a:cubicBezTo>
                <a:cubicBezTo>
                  <a:pt x="1106" y="879"/>
                  <a:pt x="1085" y="988"/>
                  <a:pt x="1023" y="1088"/>
                </a:cubicBezTo>
                <a:cubicBezTo>
                  <a:pt x="998" y="1129"/>
                  <a:pt x="966" y="1164"/>
                  <a:pt x="928" y="1194"/>
                </a:cubicBezTo>
                <a:cubicBezTo>
                  <a:pt x="912" y="1207"/>
                  <a:pt x="896" y="1219"/>
                  <a:pt x="880" y="1231"/>
                </a:cubicBezTo>
                <a:cubicBezTo>
                  <a:pt x="858" y="1242"/>
                  <a:pt x="837" y="1254"/>
                  <a:pt x="815" y="1265"/>
                </a:cubicBezTo>
                <a:cubicBezTo>
                  <a:pt x="799" y="1273"/>
                  <a:pt x="781" y="1280"/>
                  <a:pt x="765" y="1287"/>
                </a:cubicBezTo>
                <a:cubicBezTo>
                  <a:pt x="760" y="1288"/>
                  <a:pt x="755" y="1289"/>
                  <a:pt x="751" y="1290"/>
                </a:cubicBezTo>
                <a:cubicBezTo>
                  <a:pt x="650" y="1322"/>
                  <a:pt x="548" y="1328"/>
                  <a:pt x="443" y="1313"/>
                </a:cubicBezTo>
                <a:cubicBezTo>
                  <a:pt x="414" y="1308"/>
                  <a:pt x="385" y="1301"/>
                  <a:pt x="356" y="1295"/>
                </a:cubicBezTo>
                <a:cubicBezTo>
                  <a:pt x="354" y="1294"/>
                  <a:pt x="353" y="1294"/>
                  <a:pt x="351" y="1293"/>
                </a:cubicBezTo>
                <a:cubicBezTo>
                  <a:pt x="349" y="1293"/>
                  <a:pt x="348" y="1293"/>
                  <a:pt x="346" y="1293"/>
                </a:cubicBezTo>
                <a:close/>
                <a:moveTo>
                  <a:pt x="888" y="816"/>
                </a:moveTo>
                <a:cubicBezTo>
                  <a:pt x="889" y="622"/>
                  <a:pt x="735" y="476"/>
                  <a:pt x="551" y="476"/>
                </a:cubicBezTo>
                <a:cubicBezTo>
                  <a:pt x="358" y="476"/>
                  <a:pt x="208" y="622"/>
                  <a:pt x="209" y="821"/>
                </a:cubicBezTo>
                <a:cubicBezTo>
                  <a:pt x="210" y="1005"/>
                  <a:pt x="357" y="1153"/>
                  <a:pt x="546" y="1156"/>
                </a:cubicBezTo>
                <a:cubicBezTo>
                  <a:pt x="740" y="1158"/>
                  <a:pt x="891" y="999"/>
                  <a:pt x="888" y="816"/>
                </a:cubicBezTo>
                <a:close/>
                <a:moveTo>
                  <a:pt x="312" y="294"/>
                </a:moveTo>
                <a:cubicBezTo>
                  <a:pt x="312" y="275"/>
                  <a:pt x="306" y="269"/>
                  <a:pt x="290" y="268"/>
                </a:cubicBezTo>
                <a:cubicBezTo>
                  <a:pt x="278" y="268"/>
                  <a:pt x="271" y="275"/>
                  <a:pt x="264" y="284"/>
                </a:cubicBezTo>
                <a:cubicBezTo>
                  <a:pt x="228" y="337"/>
                  <a:pt x="196" y="393"/>
                  <a:pt x="169" y="451"/>
                </a:cubicBezTo>
                <a:cubicBezTo>
                  <a:pt x="166" y="456"/>
                  <a:pt x="166" y="463"/>
                  <a:pt x="166" y="468"/>
                </a:cubicBezTo>
                <a:cubicBezTo>
                  <a:pt x="168" y="479"/>
                  <a:pt x="176" y="486"/>
                  <a:pt x="186" y="488"/>
                </a:cubicBezTo>
                <a:cubicBezTo>
                  <a:pt x="200" y="490"/>
                  <a:pt x="207" y="481"/>
                  <a:pt x="213" y="471"/>
                </a:cubicBezTo>
                <a:cubicBezTo>
                  <a:pt x="240" y="414"/>
                  <a:pt x="271" y="359"/>
                  <a:pt x="307" y="307"/>
                </a:cubicBezTo>
                <a:cubicBezTo>
                  <a:pt x="310" y="302"/>
                  <a:pt x="311" y="296"/>
                  <a:pt x="312" y="294"/>
                </a:cubicBezTo>
                <a:close/>
                <a:moveTo>
                  <a:pt x="328" y="217"/>
                </a:moveTo>
                <a:cubicBezTo>
                  <a:pt x="315" y="216"/>
                  <a:pt x="305" y="227"/>
                  <a:pt x="304" y="240"/>
                </a:cubicBezTo>
                <a:cubicBezTo>
                  <a:pt x="304" y="253"/>
                  <a:pt x="316" y="264"/>
                  <a:pt x="329" y="264"/>
                </a:cubicBezTo>
                <a:cubicBezTo>
                  <a:pt x="342" y="264"/>
                  <a:pt x="352" y="253"/>
                  <a:pt x="352" y="240"/>
                </a:cubicBezTo>
                <a:cubicBezTo>
                  <a:pt x="352" y="226"/>
                  <a:pt x="343" y="217"/>
                  <a:pt x="328" y="217"/>
                </a:cubicBezTo>
                <a:close/>
              </a:path>
            </a:pathLst>
          </a:custGeom>
          <a:solidFill>
            <a:srgbClr val="FD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85">
            <a:extLst>
              <a:ext uri="{FF2B5EF4-FFF2-40B4-BE49-F238E27FC236}">
                <a16:creationId xmlns:a16="http://schemas.microsoft.com/office/drawing/2014/main" id="{FB262AE7-94F6-47CD-8FC3-AF776A14E7B5}"/>
              </a:ext>
            </a:extLst>
          </p:cNvPr>
          <p:cNvSpPr>
            <a:spLocks noEditPoints="1"/>
          </p:cNvSpPr>
          <p:nvPr/>
        </p:nvSpPr>
        <p:spPr bwMode="auto">
          <a:xfrm>
            <a:off x="9256572" y="1840859"/>
            <a:ext cx="2570815" cy="4070349"/>
          </a:xfrm>
          <a:custGeom>
            <a:avLst/>
            <a:gdLst>
              <a:gd name="T0" fmla="*/ 0 w 847"/>
              <a:gd name="T1" fmla="*/ 187 h 1341"/>
              <a:gd name="T2" fmla="*/ 25 w 847"/>
              <a:gd name="T3" fmla="*/ 156 h 1341"/>
              <a:gd name="T4" fmla="*/ 175 w 847"/>
              <a:gd name="T5" fmla="*/ 43 h 1341"/>
              <a:gd name="T6" fmla="*/ 450 w 847"/>
              <a:gd name="T7" fmla="*/ 62 h 1341"/>
              <a:gd name="T8" fmla="*/ 631 w 847"/>
              <a:gd name="T9" fmla="*/ 239 h 1341"/>
              <a:gd name="T10" fmla="*/ 794 w 847"/>
              <a:gd name="T11" fmla="*/ 576 h 1341"/>
              <a:gd name="T12" fmla="*/ 839 w 847"/>
              <a:gd name="T13" fmla="*/ 805 h 1341"/>
              <a:gd name="T14" fmla="*/ 727 w 847"/>
              <a:gd name="T15" fmla="*/ 1154 h 1341"/>
              <a:gd name="T16" fmla="*/ 517 w 847"/>
              <a:gd name="T17" fmla="*/ 1297 h 1341"/>
              <a:gd name="T18" fmla="*/ 509 w 847"/>
              <a:gd name="T19" fmla="*/ 1302 h 1341"/>
              <a:gd name="T20" fmla="*/ 472 w 847"/>
              <a:gd name="T21" fmla="*/ 1311 h 1341"/>
              <a:gd name="T22" fmla="*/ 190 w 847"/>
              <a:gd name="T23" fmla="*/ 1327 h 1341"/>
              <a:gd name="T24" fmla="*/ 69 w 847"/>
              <a:gd name="T25" fmla="*/ 1297 h 1341"/>
              <a:gd name="T26" fmla="*/ 53 w 847"/>
              <a:gd name="T27" fmla="*/ 1290 h 1341"/>
              <a:gd name="T28" fmla="*/ 15 w 847"/>
              <a:gd name="T29" fmla="*/ 1270 h 1341"/>
              <a:gd name="T30" fmla="*/ 33 w 847"/>
              <a:gd name="T31" fmla="*/ 1260 h 1341"/>
              <a:gd name="T32" fmla="*/ 138 w 847"/>
              <a:gd name="T33" fmla="*/ 1165 h 1341"/>
              <a:gd name="T34" fmla="*/ 154 w 847"/>
              <a:gd name="T35" fmla="*/ 1138 h 1341"/>
              <a:gd name="T36" fmla="*/ 161 w 847"/>
              <a:gd name="T37" fmla="*/ 1137 h 1341"/>
              <a:gd name="T38" fmla="*/ 232 w 847"/>
              <a:gd name="T39" fmla="*/ 1160 h 1341"/>
              <a:gd name="T40" fmla="*/ 378 w 847"/>
              <a:gd name="T41" fmla="*/ 1155 h 1341"/>
              <a:gd name="T42" fmla="*/ 517 w 847"/>
              <a:gd name="T43" fmla="*/ 1082 h 1341"/>
              <a:gd name="T44" fmla="*/ 633 w 847"/>
              <a:gd name="T45" fmla="*/ 822 h 1341"/>
              <a:gd name="T46" fmla="*/ 631 w 847"/>
              <a:gd name="T47" fmla="*/ 769 h 1341"/>
              <a:gd name="T48" fmla="*/ 601 w 847"/>
              <a:gd name="T49" fmla="*/ 680 h 1341"/>
              <a:gd name="T50" fmla="*/ 491 w 847"/>
              <a:gd name="T51" fmla="*/ 548 h 1341"/>
              <a:gd name="T52" fmla="*/ 308 w 847"/>
              <a:gd name="T53" fmla="*/ 486 h 1341"/>
              <a:gd name="T54" fmla="*/ 185 w 847"/>
              <a:gd name="T55" fmla="*/ 503 h 1341"/>
              <a:gd name="T56" fmla="*/ 177 w 847"/>
              <a:gd name="T57" fmla="*/ 490 h 1341"/>
              <a:gd name="T58" fmla="*/ 114 w 847"/>
              <a:gd name="T59" fmla="*/ 356 h 1341"/>
              <a:gd name="T60" fmla="*/ 93 w 847"/>
              <a:gd name="T61" fmla="*/ 315 h 1341"/>
              <a:gd name="T62" fmla="*/ 106 w 847"/>
              <a:gd name="T63" fmla="*/ 291 h 1341"/>
              <a:gd name="T64" fmla="*/ 113 w 847"/>
              <a:gd name="T65" fmla="*/ 265 h 1341"/>
              <a:gd name="T66" fmla="*/ 94 w 847"/>
              <a:gd name="T67" fmla="*/ 246 h 1341"/>
              <a:gd name="T68" fmla="*/ 65 w 847"/>
              <a:gd name="T69" fmla="*/ 267 h 1341"/>
              <a:gd name="T70" fmla="*/ 57 w 847"/>
              <a:gd name="T71" fmla="*/ 258 h 1341"/>
              <a:gd name="T72" fmla="*/ 0 w 847"/>
              <a:gd name="T73" fmla="*/ 187 h 1341"/>
              <a:gd name="T74" fmla="*/ 153 w 847"/>
              <a:gd name="T75" fmla="*/ 216 h 1341"/>
              <a:gd name="T76" fmla="*/ 128 w 847"/>
              <a:gd name="T77" fmla="*/ 194 h 1341"/>
              <a:gd name="T78" fmla="*/ 105 w 847"/>
              <a:gd name="T79" fmla="*/ 218 h 1341"/>
              <a:gd name="T80" fmla="*/ 128 w 847"/>
              <a:gd name="T81" fmla="*/ 242 h 1341"/>
              <a:gd name="T82" fmla="*/ 153 w 847"/>
              <a:gd name="T83" fmla="*/ 216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7" h="1341">
                <a:moveTo>
                  <a:pt x="0" y="187"/>
                </a:moveTo>
                <a:cubicBezTo>
                  <a:pt x="9" y="176"/>
                  <a:pt x="16" y="166"/>
                  <a:pt x="25" y="156"/>
                </a:cubicBezTo>
                <a:cubicBezTo>
                  <a:pt x="69" y="109"/>
                  <a:pt x="117" y="69"/>
                  <a:pt x="175" y="43"/>
                </a:cubicBezTo>
                <a:cubicBezTo>
                  <a:pt x="270" y="0"/>
                  <a:pt x="362" y="10"/>
                  <a:pt x="450" y="62"/>
                </a:cubicBezTo>
                <a:cubicBezTo>
                  <a:pt x="524" y="107"/>
                  <a:pt x="582" y="169"/>
                  <a:pt x="631" y="239"/>
                </a:cubicBezTo>
                <a:cubicBezTo>
                  <a:pt x="704" y="343"/>
                  <a:pt x="757" y="456"/>
                  <a:pt x="794" y="576"/>
                </a:cubicBezTo>
                <a:cubicBezTo>
                  <a:pt x="818" y="651"/>
                  <a:pt x="835" y="727"/>
                  <a:pt x="839" y="805"/>
                </a:cubicBezTo>
                <a:cubicBezTo>
                  <a:pt x="847" y="935"/>
                  <a:pt x="814" y="1054"/>
                  <a:pt x="727" y="1154"/>
                </a:cubicBezTo>
                <a:cubicBezTo>
                  <a:pt x="670" y="1221"/>
                  <a:pt x="598" y="1266"/>
                  <a:pt x="517" y="1297"/>
                </a:cubicBezTo>
                <a:cubicBezTo>
                  <a:pt x="514" y="1298"/>
                  <a:pt x="511" y="1300"/>
                  <a:pt x="509" y="1302"/>
                </a:cubicBezTo>
                <a:cubicBezTo>
                  <a:pt x="497" y="1305"/>
                  <a:pt x="484" y="1308"/>
                  <a:pt x="472" y="1311"/>
                </a:cubicBezTo>
                <a:cubicBezTo>
                  <a:pt x="379" y="1337"/>
                  <a:pt x="285" y="1341"/>
                  <a:pt x="190" y="1327"/>
                </a:cubicBezTo>
                <a:cubicBezTo>
                  <a:pt x="149" y="1320"/>
                  <a:pt x="109" y="1307"/>
                  <a:pt x="69" y="1297"/>
                </a:cubicBezTo>
                <a:cubicBezTo>
                  <a:pt x="63" y="1295"/>
                  <a:pt x="58" y="1292"/>
                  <a:pt x="53" y="1290"/>
                </a:cubicBezTo>
                <a:cubicBezTo>
                  <a:pt x="40" y="1283"/>
                  <a:pt x="28" y="1276"/>
                  <a:pt x="15" y="1270"/>
                </a:cubicBezTo>
                <a:cubicBezTo>
                  <a:pt x="21" y="1267"/>
                  <a:pt x="27" y="1264"/>
                  <a:pt x="33" y="1260"/>
                </a:cubicBezTo>
                <a:cubicBezTo>
                  <a:pt x="74" y="1235"/>
                  <a:pt x="106" y="1200"/>
                  <a:pt x="138" y="1165"/>
                </a:cubicBezTo>
                <a:cubicBezTo>
                  <a:pt x="145" y="1157"/>
                  <a:pt x="149" y="1147"/>
                  <a:pt x="154" y="1138"/>
                </a:cubicBezTo>
                <a:cubicBezTo>
                  <a:pt x="156" y="1138"/>
                  <a:pt x="158" y="1138"/>
                  <a:pt x="161" y="1137"/>
                </a:cubicBezTo>
                <a:cubicBezTo>
                  <a:pt x="184" y="1145"/>
                  <a:pt x="208" y="1156"/>
                  <a:pt x="232" y="1160"/>
                </a:cubicBezTo>
                <a:cubicBezTo>
                  <a:pt x="280" y="1168"/>
                  <a:pt x="329" y="1168"/>
                  <a:pt x="378" y="1155"/>
                </a:cubicBezTo>
                <a:cubicBezTo>
                  <a:pt x="430" y="1142"/>
                  <a:pt x="477" y="1118"/>
                  <a:pt x="517" y="1082"/>
                </a:cubicBezTo>
                <a:cubicBezTo>
                  <a:pt x="594" y="1013"/>
                  <a:pt x="635" y="927"/>
                  <a:pt x="633" y="822"/>
                </a:cubicBezTo>
                <a:cubicBezTo>
                  <a:pt x="633" y="804"/>
                  <a:pt x="635" y="786"/>
                  <a:pt x="631" y="769"/>
                </a:cubicBezTo>
                <a:cubicBezTo>
                  <a:pt x="623" y="738"/>
                  <a:pt x="613" y="708"/>
                  <a:pt x="601" y="680"/>
                </a:cubicBezTo>
                <a:cubicBezTo>
                  <a:pt x="577" y="625"/>
                  <a:pt x="538" y="583"/>
                  <a:pt x="491" y="548"/>
                </a:cubicBezTo>
                <a:cubicBezTo>
                  <a:pt x="437" y="509"/>
                  <a:pt x="374" y="491"/>
                  <a:pt x="308" y="486"/>
                </a:cubicBezTo>
                <a:cubicBezTo>
                  <a:pt x="266" y="482"/>
                  <a:pt x="226" y="493"/>
                  <a:pt x="185" y="503"/>
                </a:cubicBezTo>
                <a:cubicBezTo>
                  <a:pt x="182" y="499"/>
                  <a:pt x="179" y="495"/>
                  <a:pt x="177" y="490"/>
                </a:cubicBezTo>
                <a:cubicBezTo>
                  <a:pt x="156" y="446"/>
                  <a:pt x="135" y="401"/>
                  <a:pt x="114" y="356"/>
                </a:cubicBezTo>
                <a:cubicBezTo>
                  <a:pt x="108" y="342"/>
                  <a:pt x="100" y="328"/>
                  <a:pt x="93" y="315"/>
                </a:cubicBezTo>
                <a:cubicBezTo>
                  <a:pt x="97" y="307"/>
                  <a:pt x="103" y="299"/>
                  <a:pt x="106" y="291"/>
                </a:cubicBezTo>
                <a:cubicBezTo>
                  <a:pt x="109" y="282"/>
                  <a:pt x="112" y="273"/>
                  <a:pt x="113" y="265"/>
                </a:cubicBezTo>
                <a:cubicBezTo>
                  <a:pt x="113" y="253"/>
                  <a:pt x="106" y="247"/>
                  <a:pt x="94" y="246"/>
                </a:cubicBezTo>
                <a:cubicBezTo>
                  <a:pt x="79" y="245"/>
                  <a:pt x="72" y="256"/>
                  <a:pt x="65" y="267"/>
                </a:cubicBezTo>
                <a:cubicBezTo>
                  <a:pt x="62" y="264"/>
                  <a:pt x="59" y="261"/>
                  <a:pt x="57" y="258"/>
                </a:cubicBezTo>
                <a:cubicBezTo>
                  <a:pt x="38" y="234"/>
                  <a:pt x="19" y="210"/>
                  <a:pt x="0" y="187"/>
                </a:cubicBezTo>
                <a:close/>
                <a:moveTo>
                  <a:pt x="153" y="216"/>
                </a:moveTo>
                <a:cubicBezTo>
                  <a:pt x="152" y="202"/>
                  <a:pt x="143" y="194"/>
                  <a:pt x="128" y="194"/>
                </a:cubicBezTo>
                <a:cubicBezTo>
                  <a:pt x="112" y="195"/>
                  <a:pt x="105" y="202"/>
                  <a:pt x="105" y="218"/>
                </a:cubicBezTo>
                <a:cubicBezTo>
                  <a:pt x="105" y="232"/>
                  <a:pt x="115" y="243"/>
                  <a:pt x="128" y="242"/>
                </a:cubicBezTo>
                <a:cubicBezTo>
                  <a:pt x="142" y="242"/>
                  <a:pt x="153" y="230"/>
                  <a:pt x="153" y="216"/>
                </a:cubicBezTo>
                <a:close/>
              </a:path>
            </a:pathLst>
          </a:custGeom>
          <a:solidFill>
            <a:srgbClr val="FDFE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86">
            <a:extLst>
              <a:ext uri="{FF2B5EF4-FFF2-40B4-BE49-F238E27FC236}">
                <a16:creationId xmlns:a16="http://schemas.microsoft.com/office/drawing/2014/main" id="{66615795-E6D4-4A45-BFCB-F4FD97817397}"/>
              </a:ext>
            </a:extLst>
          </p:cNvPr>
          <p:cNvSpPr>
            <a:spLocks/>
          </p:cNvSpPr>
          <p:nvPr/>
        </p:nvSpPr>
        <p:spPr bwMode="auto">
          <a:xfrm>
            <a:off x="6431361" y="5778257"/>
            <a:ext cx="5367902" cy="254397"/>
          </a:xfrm>
          <a:custGeom>
            <a:avLst/>
            <a:gdLst>
              <a:gd name="T0" fmla="*/ 1000 w 1769"/>
              <a:gd name="T1" fmla="*/ 0 h 84"/>
              <a:gd name="T2" fmla="*/ 1121 w 1769"/>
              <a:gd name="T3" fmla="*/ 30 h 84"/>
              <a:gd name="T4" fmla="*/ 1403 w 1769"/>
              <a:gd name="T5" fmla="*/ 14 h 84"/>
              <a:gd name="T6" fmla="*/ 1440 w 1769"/>
              <a:gd name="T7" fmla="*/ 5 h 84"/>
              <a:gd name="T8" fmla="*/ 1498 w 1769"/>
              <a:gd name="T9" fmla="*/ 12 h 84"/>
              <a:gd name="T10" fmla="*/ 1703 w 1769"/>
              <a:gd name="T11" fmla="*/ 25 h 84"/>
              <a:gd name="T12" fmla="*/ 1750 w 1769"/>
              <a:gd name="T13" fmla="*/ 33 h 84"/>
              <a:gd name="T14" fmla="*/ 1768 w 1769"/>
              <a:gd name="T15" fmla="*/ 39 h 84"/>
              <a:gd name="T16" fmla="*/ 1769 w 1769"/>
              <a:gd name="T17" fmla="*/ 44 h 84"/>
              <a:gd name="T18" fmla="*/ 1751 w 1769"/>
              <a:gd name="T19" fmla="*/ 52 h 84"/>
              <a:gd name="T20" fmla="*/ 1640 w 1769"/>
              <a:gd name="T21" fmla="*/ 64 h 84"/>
              <a:gd name="T22" fmla="*/ 1471 w 1769"/>
              <a:gd name="T23" fmla="*/ 76 h 84"/>
              <a:gd name="T24" fmla="*/ 1465 w 1769"/>
              <a:gd name="T25" fmla="*/ 76 h 84"/>
              <a:gd name="T26" fmla="*/ 1260 w 1769"/>
              <a:gd name="T27" fmla="*/ 81 h 84"/>
              <a:gd name="T28" fmla="*/ 590 w 1769"/>
              <a:gd name="T29" fmla="*/ 84 h 84"/>
              <a:gd name="T30" fmla="*/ 409 w 1769"/>
              <a:gd name="T31" fmla="*/ 80 h 84"/>
              <a:gd name="T32" fmla="*/ 228 w 1769"/>
              <a:gd name="T33" fmla="*/ 72 h 84"/>
              <a:gd name="T34" fmla="*/ 23 w 1769"/>
              <a:gd name="T35" fmla="*/ 52 h 84"/>
              <a:gd name="T36" fmla="*/ 0 w 1769"/>
              <a:gd name="T37" fmla="*/ 45 h 84"/>
              <a:gd name="T38" fmla="*/ 42 w 1769"/>
              <a:gd name="T39" fmla="*/ 29 h 84"/>
              <a:gd name="T40" fmla="*/ 195 w 1769"/>
              <a:gd name="T41" fmla="*/ 17 h 84"/>
              <a:gd name="T42" fmla="*/ 338 w 1769"/>
              <a:gd name="T43" fmla="*/ 8 h 84"/>
              <a:gd name="T44" fmla="*/ 350 w 1769"/>
              <a:gd name="T45" fmla="*/ 6 h 84"/>
              <a:gd name="T46" fmla="*/ 355 w 1769"/>
              <a:gd name="T47" fmla="*/ 6 h 84"/>
              <a:gd name="T48" fmla="*/ 360 w 1769"/>
              <a:gd name="T49" fmla="*/ 8 h 84"/>
              <a:gd name="T50" fmla="*/ 447 w 1769"/>
              <a:gd name="T51" fmla="*/ 26 h 84"/>
              <a:gd name="T52" fmla="*/ 755 w 1769"/>
              <a:gd name="T53" fmla="*/ 3 h 84"/>
              <a:gd name="T54" fmla="*/ 769 w 1769"/>
              <a:gd name="T55" fmla="*/ 0 h 84"/>
              <a:gd name="T56" fmla="*/ 1000 w 1769"/>
              <a:gd name="T5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69" h="84">
                <a:moveTo>
                  <a:pt x="1000" y="0"/>
                </a:moveTo>
                <a:cubicBezTo>
                  <a:pt x="1040" y="10"/>
                  <a:pt x="1080" y="23"/>
                  <a:pt x="1121" y="30"/>
                </a:cubicBezTo>
                <a:cubicBezTo>
                  <a:pt x="1216" y="44"/>
                  <a:pt x="1310" y="40"/>
                  <a:pt x="1403" y="14"/>
                </a:cubicBezTo>
                <a:cubicBezTo>
                  <a:pt x="1415" y="11"/>
                  <a:pt x="1428" y="8"/>
                  <a:pt x="1440" y="5"/>
                </a:cubicBezTo>
                <a:cubicBezTo>
                  <a:pt x="1459" y="7"/>
                  <a:pt x="1479" y="11"/>
                  <a:pt x="1498" y="12"/>
                </a:cubicBezTo>
                <a:cubicBezTo>
                  <a:pt x="1567" y="17"/>
                  <a:pt x="1635" y="21"/>
                  <a:pt x="1703" y="25"/>
                </a:cubicBezTo>
                <a:cubicBezTo>
                  <a:pt x="1719" y="26"/>
                  <a:pt x="1735" y="30"/>
                  <a:pt x="1750" y="33"/>
                </a:cubicBezTo>
                <a:cubicBezTo>
                  <a:pt x="1756" y="34"/>
                  <a:pt x="1762" y="37"/>
                  <a:pt x="1768" y="39"/>
                </a:cubicBezTo>
                <a:cubicBezTo>
                  <a:pt x="1768" y="41"/>
                  <a:pt x="1768" y="43"/>
                  <a:pt x="1769" y="44"/>
                </a:cubicBezTo>
                <a:cubicBezTo>
                  <a:pt x="1763" y="47"/>
                  <a:pt x="1757" y="51"/>
                  <a:pt x="1751" y="52"/>
                </a:cubicBezTo>
                <a:cubicBezTo>
                  <a:pt x="1714" y="57"/>
                  <a:pt x="1677" y="61"/>
                  <a:pt x="1640" y="64"/>
                </a:cubicBezTo>
                <a:cubicBezTo>
                  <a:pt x="1584" y="69"/>
                  <a:pt x="1527" y="72"/>
                  <a:pt x="1471" y="76"/>
                </a:cubicBezTo>
                <a:cubicBezTo>
                  <a:pt x="1469" y="76"/>
                  <a:pt x="1467" y="76"/>
                  <a:pt x="1465" y="76"/>
                </a:cubicBezTo>
                <a:cubicBezTo>
                  <a:pt x="1397" y="78"/>
                  <a:pt x="1328" y="80"/>
                  <a:pt x="1260" y="81"/>
                </a:cubicBezTo>
                <a:cubicBezTo>
                  <a:pt x="1036" y="82"/>
                  <a:pt x="813" y="83"/>
                  <a:pt x="590" y="84"/>
                </a:cubicBezTo>
                <a:cubicBezTo>
                  <a:pt x="530" y="84"/>
                  <a:pt x="469" y="82"/>
                  <a:pt x="409" y="80"/>
                </a:cubicBezTo>
                <a:cubicBezTo>
                  <a:pt x="348" y="78"/>
                  <a:pt x="288" y="76"/>
                  <a:pt x="228" y="72"/>
                </a:cubicBezTo>
                <a:cubicBezTo>
                  <a:pt x="159" y="67"/>
                  <a:pt x="91" y="59"/>
                  <a:pt x="23" y="52"/>
                </a:cubicBezTo>
                <a:cubicBezTo>
                  <a:pt x="16" y="52"/>
                  <a:pt x="9" y="48"/>
                  <a:pt x="0" y="45"/>
                </a:cubicBezTo>
                <a:cubicBezTo>
                  <a:pt x="13" y="30"/>
                  <a:pt x="29" y="31"/>
                  <a:pt x="42" y="29"/>
                </a:cubicBezTo>
                <a:cubicBezTo>
                  <a:pt x="93" y="24"/>
                  <a:pt x="144" y="20"/>
                  <a:pt x="195" y="17"/>
                </a:cubicBezTo>
                <a:cubicBezTo>
                  <a:pt x="243" y="13"/>
                  <a:pt x="290" y="11"/>
                  <a:pt x="338" y="8"/>
                </a:cubicBezTo>
                <a:cubicBezTo>
                  <a:pt x="342" y="8"/>
                  <a:pt x="346" y="7"/>
                  <a:pt x="350" y="6"/>
                </a:cubicBezTo>
                <a:cubicBezTo>
                  <a:pt x="352" y="6"/>
                  <a:pt x="353" y="6"/>
                  <a:pt x="355" y="6"/>
                </a:cubicBezTo>
                <a:cubicBezTo>
                  <a:pt x="357" y="7"/>
                  <a:pt x="358" y="7"/>
                  <a:pt x="360" y="8"/>
                </a:cubicBezTo>
                <a:cubicBezTo>
                  <a:pt x="389" y="14"/>
                  <a:pt x="418" y="21"/>
                  <a:pt x="447" y="26"/>
                </a:cubicBezTo>
                <a:cubicBezTo>
                  <a:pt x="552" y="41"/>
                  <a:pt x="654" y="35"/>
                  <a:pt x="755" y="3"/>
                </a:cubicBezTo>
                <a:cubicBezTo>
                  <a:pt x="759" y="2"/>
                  <a:pt x="764" y="1"/>
                  <a:pt x="769" y="0"/>
                </a:cubicBezTo>
                <a:cubicBezTo>
                  <a:pt x="846" y="0"/>
                  <a:pt x="923" y="0"/>
                  <a:pt x="1000" y="0"/>
                </a:cubicBezTo>
                <a:close/>
              </a:path>
            </a:pathLst>
          </a:custGeom>
          <a:solidFill>
            <a:srgbClr val="258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387">
            <a:extLst>
              <a:ext uri="{FF2B5EF4-FFF2-40B4-BE49-F238E27FC236}">
                <a16:creationId xmlns:a16="http://schemas.microsoft.com/office/drawing/2014/main" id="{6BF06B88-12D0-47B2-B7B0-AFE2DD58A453}"/>
              </a:ext>
            </a:extLst>
          </p:cNvPr>
          <p:cNvSpPr>
            <a:spLocks/>
          </p:cNvSpPr>
          <p:nvPr/>
        </p:nvSpPr>
        <p:spPr bwMode="auto">
          <a:xfrm>
            <a:off x="9126178" y="2408458"/>
            <a:ext cx="327264" cy="474278"/>
          </a:xfrm>
          <a:custGeom>
            <a:avLst/>
            <a:gdLst>
              <a:gd name="T0" fmla="*/ 43 w 108"/>
              <a:gd name="T1" fmla="*/ 0 h 156"/>
              <a:gd name="T2" fmla="*/ 100 w 108"/>
              <a:gd name="T3" fmla="*/ 71 h 156"/>
              <a:gd name="T4" fmla="*/ 108 w 108"/>
              <a:gd name="T5" fmla="*/ 80 h 156"/>
              <a:gd name="T6" fmla="*/ 108 w 108"/>
              <a:gd name="T7" fmla="*/ 84 h 156"/>
              <a:gd name="T8" fmla="*/ 69 w 108"/>
              <a:gd name="T9" fmla="*/ 148 h 156"/>
              <a:gd name="T10" fmla="*/ 68 w 108"/>
              <a:gd name="T11" fmla="*/ 156 h 156"/>
              <a:gd name="T12" fmla="*/ 29 w 108"/>
              <a:gd name="T13" fmla="*/ 93 h 156"/>
              <a:gd name="T14" fmla="*/ 0 w 108"/>
              <a:gd name="T15" fmla="*/ 48 h 156"/>
              <a:gd name="T16" fmla="*/ 26 w 108"/>
              <a:gd name="T17" fmla="*/ 17 h 156"/>
              <a:gd name="T18" fmla="*/ 43 w 108"/>
              <a:gd name="T19"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56">
                <a:moveTo>
                  <a:pt x="43" y="0"/>
                </a:moveTo>
                <a:cubicBezTo>
                  <a:pt x="62" y="23"/>
                  <a:pt x="81" y="47"/>
                  <a:pt x="100" y="71"/>
                </a:cubicBezTo>
                <a:cubicBezTo>
                  <a:pt x="102" y="74"/>
                  <a:pt x="105" y="77"/>
                  <a:pt x="108" y="80"/>
                </a:cubicBezTo>
                <a:cubicBezTo>
                  <a:pt x="108" y="81"/>
                  <a:pt x="108" y="82"/>
                  <a:pt x="108" y="84"/>
                </a:cubicBezTo>
                <a:cubicBezTo>
                  <a:pt x="95" y="105"/>
                  <a:pt x="82" y="126"/>
                  <a:pt x="69" y="148"/>
                </a:cubicBezTo>
                <a:cubicBezTo>
                  <a:pt x="68" y="150"/>
                  <a:pt x="68" y="153"/>
                  <a:pt x="68" y="156"/>
                </a:cubicBezTo>
                <a:cubicBezTo>
                  <a:pt x="55" y="135"/>
                  <a:pt x="42" y="114"/>
                  <a:pt x="29" y="93"/>
                </a:cubicBezTo>
                <a:cubicBezTo>
                  <a:pt x="19" y="78"/>
                  <a:pt x="9" y="63"/>
                  <a:pt x="0" y="48"/>
                </a:cubicBezTo>
                <a:cubicBezTo>
                  <a:pt x="8" y="38"/>
                  <a:pt x="17" y="27"/>
                  <a:pt x="26" y="17"/>
                </a:cubicBezTo>
                <a:cubicBezTo>
                  <a:pt x="31" y="11"/>
                  <a:pt x="38" y="5"/>
                  <a:pt x="43" y="0"/>
                </a:cubicBezTo>
                <a:close/>
              </a:path>
            </a:pathLst>
          </a:custGeom>
          <a:solidFill>
            <a:srgbClr val="B6E4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407">
            <a:extLst>
              <a:ext uri="{FF2B5EF4-FFF2-40B4-BE49-F238E27FC236}">
                <a16:creationId xmlns:a16="http://schemas.microsoft.com/office/drawing/2014/main" id="{8E1B7E65-C93D-4150-82A4-4467E1D0EB05}"/>
              </a:ext>
            </a:extLst>
          </p:cNvPr>
          <p:cNvSpPr>
            <a:spLocks noEditPoints="1"/>
          </p:cNvSpPr>
          <p:nvPr/>
        </p:nvSpPr>
        <p:spPr bwMode="auto">
          <a:xfrm>
            <a:off x="7074384" y="3316105"/>
            <a:ext cx="2073526" cy="2070969"/>
          </a:xfrm>
          <a:custGeom>
            <a:avLst/>
            <a:gdLst>
              <a:gd name="T0" fmla="*/ 680 w 683"/>
              <a:gd name="T1" fmla="*/ 340 h 682"/>
              <a:gd name="T2" fmla="*/ 338 w 683"/>
              <a:gd name="T3" fmla="*/ 680 h 682"/>
              <a:gd name="T4" fmla="*/ 1 w 683"/>
              <a:gd name="T5" fmla="*/ 345 h 682"/>
              <a:gd name="T6" fmla="*/ 343 w 683"/>
              <a:gd name="T7" fmla="*/ 0 h 682"/>
              <a:gd name="T8" fmla="*/ 680 w 683"/>
              <a:gd name="T9" fmla="*/ 340 h 682"/>
              <a:gd name="T10" fmla="*/ 348 w 683"/>
              <a:gd name="T11" fmla="*/ 394 h 682"/>
              <a:gd name="T12" fmla="*/ 300 w 683"/>
              <a:gd name="T13" fmla="*/ 394 h 682"/>
              <a:gd name="T14" fmla="*/ 281 w 683"/>
              <a:gd name="T15" fmla="*/ 424 h 682"/>
              <a:gd name="T16" fmla="*/ 323 w 683"/>
              <a:gd name="T17" fmla="*/ 462 h 682"/>
              <a:gd name="T18" fmla="*/ 412 w 683"/>
              <a:gd name="T19" fmla="*/ 422 h 682"/>
              <a:gd name="T20" fmla="*/ 394 w 683"/>
              <a:gd name="T21" fmla="*/ 394 h 682"/>
              <a:gd name="T22" fmla="*/ 348 w 683"/>
              <a:gd name="T23" fmla="*/ 394 h 682"/>
              <a:gd name="T24" fmla="*/ 486 w 683"/>
              <a:gd name="T25" fmla="*/ 343 h 682"/>
              <a:gd name="T26" fmla="*/ 451 w 683"/>
              <a:gd name="T27" fmla="*/ 310 h 682"/>
              <a:gd name="T28" fmla="*/ 419 w 683"/>
              <a:gd name="T29" fmla="*/ 346 h 682"/>
              <a:gd name="T30" fmla="*/ 453 w 683"/>
              <a:gd name="T31" fmla="*/ 378 h 682"/>
              <a:gd name="T32" fmla="*/ 486 w 683"/>
              <a:gd name="T33" fmla="*/ 343 h 682"/>
              <a:gd name="T34" fmla="*/ 272 w 683"/>
              <a:gd name="T35" fmla="*/ 344 h 682"/>
              <a:gd name="T36" fmla="*/ 238 w 683"/>
              <a:gd name="T37" fmla="*/ 310 h 682"/>
              <a:gd name="T38" fmla="*/ 200 w 683"/>
              <a:gd name="T39" fmla="*/ 343 h 682"/>
              <a:gd name="T40" fmla="*/ 237 w 683"/>
              <a:gd name="T41" fmla="*/ 378 h 682"/>
              <a:gd name="T42" fmla="*/ 272 w 683"/>
              <a:gd name="T43" fmla="*/ 344 h 682"/>
              <a:gd name="T44" fmla="*/ 224 w 683"/>
              <a:gd name="T45" fmla="*/ 432 h 682"/>
              <a:gd name="T46" fmla="*/ 197 w 683"/>
              <a:gd name="T47" fmla="*/ 406 h 682"/>
              <a:gd name="T48" fmla="*/ 172 w 683"/>
              <a:gd name="T49" fmla="*/ 432 h 682"/>
              <a:gd name="T50" fmla="*/ 197 w 683"/>
              <a:gd name="T51" fmla="*/ 459 h 682"/>
              <a:gd name="T52" fmla="*/ 224 w 683"/>
              <a:gd name="T53" fmla="*/ 432 h 682"/>
              <a:gd name="T54" fmla="*/ 493 w 683"/>
              <a:gd name="T55" fmla="*/ 458 h 682"/>
              <a:gd name="T56" fmla="*/ 519 w 683"/>
              <a:gd name="T57" fmla="*/ 431 h 682"/>
              <a:gd name="T58" fmla="*/ 492 w 683"/>
              <a:gd name="T59" fmla="*/ 405 h 682"/>
              <a:gd name="T60" fmla="*/ 466 w 683"/>
              <a:gd name="T61" fmla="*/ 433 h 682"/>
              <a:gd name="T62" fmla="*/ 493 w 683"/>
              <a:gd name="T63" fmla="*/ 458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3" h="682">
                <a:moveTo>
                  <a:pt x="680" y="340"/>
                </a:moveTo>
                <a:cubicBezTo>
                  <a:pt x="683" y="523"/>
                  <a:pt x="532" y="682"/>
                  <a:pt x="338" y="680"/>
                </a:cubicBezTo>
                <a:cubicBezTo>
                  <a:pt x="149" y="677"/>
                  <a:pt x="2" y="529"/>
                  <a:pt x="1" y="345"/>
                </a:cubicBezTo>
                <a:cubicBezTo>
                  <a:pt x="0" y="146"/>
                  <a:pt x="150" y="0"/>
                  <a:pt x="343" y="0"/>
                </a:cubicBezTo>
                <a:cubicBezTo>
                  <a:pt x="527" y="0"/>
                  <a:pt x="681" y="146"/>
                  <a:pt x="680" y="340"/>
                </a:cubicBezTo>
                <a:close/>
                <a:moveTo>
                  <a:pt x="348" y="394"/>
                </a:moveTo>
                <a:cubicBezTo>
                  <a:pt x="332" y="394"/>
                  <a:pt x="316" y="395"/>
                  <a:pt x="300" y="394"/>
                </a:cubicBezTo>
                <a:cubicBezTo>
                  <a:pt x="277" y="393"/>
                  <a:pt x="275" y="410"/>
                  <a:pt x="281" y="424"/>
                </a:cubicBezTo>
                <a:cubicBezTo>
                  <a:pt x="289" y="444"/>
                  <a:pt x="303" y="455"/>
                  <a:pt x="323" y="462"/>
                </a:cubicBezTo>
                <a:cubicBezTo>
                  <a:pt x="359" y="475"/>
                  <a:pt x="398" y="458"/>
                  <a:pt x="412" y="422"/>
                </a:cubicBezTo>
                <a:cubicBezTo>
                  <a:pt x="420" y="403"/>
                  <a:pt x="415" y="395"/>
                  <a:pt x="394" y="394"/>
                </a:cubicBezTo>
                <a:cubicBezTo>
                  <a:pt x="379" y="394"/>
                  <a:pt x="363" y="394"/>
                  <a:pt x="348" y="394"/>
                </a:cubicBezTo>
                <a:close/>
                <a:moveTo>
                  <a:pt x="486" y="343"/>
                </a:moveTo>
                <a:cubicBezTo>
                  <a:pt x="486" y="324"/>
                  <a:pt x="470" y="309"/>
                  <a:pt x="451" y="310"/>
                </a:cubicBezTo>
                <a:cubicBezTo>
                  <a:pt x="432" y="311"/>
                  <a:pt x="418" y="327"/>
                  <a:pt x="419" y="346"/>
                </a:cubicBezTo>
                <a:cubicBezTo>
                  <a:pt x="420" y="364"/>
                  <a:pt x="435" y="379"/>
                  <a:pt x="453" y="378"/>
                </a:cubicBezTo>
                <a:cubicBezTo>
                  <a:pt x="472" y="378"/>
                  <a:pt x="487" y="362"/>
                  <a:pt x="486" y="343"/>
                </a:cubicBezTo>
                <a:close/>
                <a:moveTo>
                  <a:pt x="272" y="344"/>
                </a:moveTo>
                <a:cubicBezTo>
                  <a:pt x="272" y="326"/>
                  <a:pt x="257" y="310"/>
                  <a:pt x="238" y="310"/>
                </a:cubicBezTo>
                <a:cubicBezTo>
                  <a:pt x="223" y="310"/>
                  <a:pt x="201" y="329"/>
                  <a:pt x="200" y="343"/>
                </a:cubicBezTo>
                <a:cubicBezTo>
                  <a:pt x="200" y="358"/>
                  <a:pt x="221" y="378"/>
                  <a:pt x="237" y="378"/>
                </a:cubicBezTo>
                <a:cubicBezTo>
                  <a:pt x="256" y="379"/>
                  <a:pt x="272" y="363"/>
                  <a:pt x="272" y="344"/>
                </a:cubicBezTo>
                <a:close/>
                <a:moveTo>
                  <a:pt x="224" y="432"/>
                </a:moveTo>
                <a:cubicBezTo>
                  <a:pt x="224" y="418"/>
                  <a:pt x="211" y="406"/>
                  <a:pt x="197" y="406"/>
                </a:cubicBezTo>
                <a:cubicBezTo>
                  <a:pt x="185" y="405"/>
                  <a:pt x="172" y="419"/>
                  <a:pt x="172" y="432"/>
                </a:cubicBezTo>
                <a:cubicBezTo>
                  <a:pt x="172" y="445"/>
                  <a:pt x="185" y="458"/>
                  <a:pt x="197" y="459"/>
                </a:cubicBezTo>
                <a:cubicBezTo>
                  <a:pt x="209" y="460"/>
                  <a:pt x="224" y="446"/>
                  <a:pt x="224" y="432"/>
                </a:cubicBezTo>
                <a:close/>
                <a:moveTo>
                  <a:pt x="493" y="458"/>
                </a:moveTo>
                <a:cubicBezTo>
                  <a:pt x="507" y="458"/>
                  <a:pt x="521" y="443"/>
                  <a:pt x="519" y="431"/>
                </a:cubicBezTo>
                <a:cubicBezTo>
                  <a:pt x="518" y="420"/>
                  <a:pt x="503" y="405"/>
                  <a:pt x="492" y="405"/>
                </a:cubicBezTo>
                <a:cubicBezTo>
                  <a:pt x="480" y="405"/>
                  <a:pt x="465" y="422"/>
                  <a:pt x="466" y="433"/>
                </a:cubicBezTo>
                <a:cubicBezTo>
                  <a:pt x="467" y="445"/>
                  <a:pt x="482" y="459"/>
                  <a:pt x="493" y="458"/>
                </a:cubicBezTo>
                <a:close/>
              </a:path>
            </a:pathLst>
          </a:custGeom>
          <a:solidFill>
            <a:srgbClr val="FDD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408">
            <a:extLst>
              <a:ext uri="{FF2B5EF4-FFF2-40B4-BE49-F238E27FC236}">
                <a16:creationId xmlns:a16="http://schemas.microsoft.com/office/drawing/2014/main" id="{13522C7D-7CEA-4CD2-A4B5-B8824B0D526C}"/>
              </a:ext>
            </a:extLst>
          </p:cNvPr>
          <p:cNvSpPr>
            <a:spLocks/>
          </p:cNvSpPr>
          <p:nvPr/>
        </p:nvSpPr>
        <p:spPr bwMode="auto">
          <a:xfrm>
            <a:off x="9548042" y="3377467"/>
            <a:ext cx="476835" cy="1917564"/>
          </a:xfrm>
          <a:custGeom>
            <a:avLst/>
            <a:gdLst>
              <a:gd name="T0" fmla="*/ 65 w 157"/>
              <a:gd name="T1" fmla="*/ 631 h 632"/>
              <a:gd name="T2" fmla="*/ 58 w 157"/>
              <a:gd name="T3" fmla="*/ 632 h 632"/>
              <a:gd name="T4" fmla="*/ 29 w 157"/>
              <a:gd name="T5" fmla="*/ 615 h 632"/>
              <a:gd name="T6" fmla="*/ 0 w 157"/>
              <a:gd name="T7" fmla="*/ 592 h 632"/>
              <a:gd name="T8" fmla="*/ 67 w 157"/>
              <a:gd name="T9" fmla="*/ 266 h 632"/>
              <a:gd name="T10" fmla="*/ 48 w 157"/>
              <a:gd name="T11" fmla="*/ 151 h 632"/>
              <a:gd name="T12" fmla="*/ 16 w 157"/>
              <a:gd name="T13" fmla="*/ 36 h 632"/>
              <a:gd name="T14" fmla="*/ 88 w 157"/>
              <a:gd name="T15" fmla="*/ 0 h 632"/>
              <a:gd name="T16" fmla="*/ 92 w 157"/>
              <a:gd name="T17" fmla="*/ 16 h 632"/>
              <a:gd name="T18" fmla="*/ 120 w 157"/>
              <a:gd name="T19" fmla="*/ 102 h 632"/>
              <a:gd name="T20" fmla="*/ 149 w 157"/>
              <a:gd name="T21" fmla="*/ 244 h 632"/>
              <a:gd name="T22" fmla="*/ 152 w 157"/>
              <a:gd name="T23" fmla="*/ 297 h 632"/>
              <a:gd name="T24" fmla="*/ 136 w 157"/>
              <a:gd name="T25" fmla="*/ 293 h 632"/>
              <a:gd name="T26" fmla="*/ 105 w 157"/>
              <a:gd name="T27" fmla="*/ 310 h 632"/>
              <a:gd name="T28" fmla="*/ 113 w 157"/>
              <a:gd name="T29" fmla="*/ 346 h 632"/>
              <a:gd name="T30" fmla="*/ 157 w 157"/>
              <a:gd name="T31" fmla="*/ 344 h 632"/>
              <a:gd name="T32" fmla="*/ 153 w 157"/>
              <a:gd name="T33" fmla="*/ 377 h 632"/>
              <a:gd name="T34" fmla="*/ 125 w 157"/>
              <a:gd name="T35" fmla="*/ 515 h 632"/>
              <a:gd name="T36" fmla="*/ 65 w 157"/>
              <a:gd name="T37" fmla="*/ 631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7" h="632">
                <a:moveTo>
                  <a:pt x="65" y="631"/>
                </a:moveTo>
                <a:cubicBezTo>
                  <a:pt x="62" y="632"/>
                  <a:pt x="60" y="632"/>
                  <a:pt x="58" y="632"/>
                </a:cubicBezTo>
                <a:cubicBezTo>
                  <a:pt x="48" y="627"/>
                  <a:pt x="38" y="622"/>
                  <a:pt x="29" y="615"/>
                </a:cubicBezTo>
                <a:cubicBezTo>
                  <a:pt x="19" y="608"/>
                  <a:pt x="10" y="600"/>
                  <a:pt x="0" y="592"/>
                </a:cubicBezTo>
                <a:cubicBezTo>
                  <a:pt x="62" y="492"/>
                  <a:pt x="83" y="383"/>
                  <a:pt x="67" y="266"/>
                </a:cubicBezTo>
                <a:cubicBezTo>
                  <a:pt x="62" y="228"/>
                  <a:pt x="57" y="189"/>
                  <a:pt x="48" y="151"/>
                </a:cubicBezTo>
                <a:cubicBezTo>
                  <a:pt x="39" y="112"/>
                  <a:pt x="27" y="74"/>
                  <a:pt x="16" y="36"/>
                </a:cubicBezTo>
                <a:cubicBezTo>
                  <a:pt x="36" y="17"/>
                  <a:pt x="61" y="6"/>
                  <a:pt x="88" y="0"/>
                </a:cubicBezTo>
                <a:cubicBezTo>
                  <a:pt x="89" y="6"/>
                  <a:pt x="90" y="11"/>
                  <a:pt x="92" y="16"/>
                </a:cubicBezTo>
                <a:cubicBezTo>
                  <a:pt x="101" y="45"/>
                  <a:pt x="113" y="73"/>
                  <a:pt x="120" y="102"/>
                </a:cubicBezTo>
                <a:cubicBezTo>
                  <a:pt x="131" y="149"/>
                  <a:pt x="141" y="196"/>
                  <a:pt x="149" y="244"/>
                </a:cubicBezTo>
                <a:cubicBezTo>
                  <a:pt x="153" y="261"/>
                  <a:pt x="151" y="279"/>
                  <a:pt x="152" y="297"/>
                </a:cubicBezTo>
                <a:cubicBezTo>
                  <a:pt x="147" y="296"/>
                  <a:pt x="142" y="294"/>
                  <a:pt x="136" y="293"/>
                </a:cubicBezTo>
                <a:cubicBezTo>
                  <a:pt x="123" y="291"/>
                  <a:pt x="110" y="299"/>
                  <a:pt x="105" y="310"/>
                </a:cubicBezTo>
                <a:cubicBezTo>
                  <a:pt x="100" y="323"/>
                  <a:pt x="103" y="337"/>
                  <a:pt x="113" y="346"/>
                </a:cubicBezTo>
                <a:cubicBezTo>
                  <a:pt x="125" y="357"/>
                  <a:pt x="139" y="356"/>
                  <a:pt x="157" y="344"/>
                </a:cubicBezTo>
                <a:cubicBezTo>
                  <a:pt x="155" y="355"/>
                  <a:pt x="153" y="366"/>
                  <a:pt x="153" y="377"/>
                </a:cubicBezTo>
                <a:cubicBezTo>
                  <a:pt x="153" y="425"/>
                  <a:pt x="140" y="470"/>
                  <a:pt x="125" y="515"/>
                </a:cubicBezTo>
                <a:cubicBezTo>
                  <a:pt x="111" y="557"/>
                  <a:pt x="88" y="594"/>
                  <a:pt x="65" y="631"/>
                </a:cubicBezTo>
                <a:close/>
              </a:path>
            </a:pathLst>
          </a:custGeom>
          <a:solidFill>
            <a:srgbClr val="FB87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24" name="Freeform 409">
            <a:extLst>
              <a:ext uri="{FF2B5EF4-FFF2-40B4-BE49-F238E27FC236}">
                <a16:creationId xmlns:a16="http://schemas.microsoft.com/office/drawing/2014/main" id="{075DAEDB-DA42-481D-807C-BC8F624C100E}"/>
              </a:ext>
            </a:extLst>
          </p:cNvPr>
          <p:cNvSpPr>
            <a:spLocks/>
          </p:cNvSpPr>
          <p:nvPr/>
        </p:nvSpPr>
        <p:spPr bwMode="auto">
          <a:xfrm>
            <a:off x="9404864" y="2794527"/>
            <a:ext cx="412916" cy="691602"/>
          </a:xfrm>
          <a:custGeom>
            <a:avLst/>
            <a:gdLst>
              <a:gd name="T0" fmla="*/ 135 w 136"/>
              <a:gd name="T1" fmla="*/ 192 h 228"/>
              <a:gd name="T2" fmla="*/ 63 w 136"/>
              <a:gd name="T3" fmla="*/ 228 h 228"/>
              <a:gd name="T4" fmla="*/ 0 w 136"/>
              <a:gd name="T5" fmla="*/ 73 h 228"/>
              <a:gd name="T6" fmla="*/ 40 w 136"/>
              <a:gd name="T7" fmla="*/ 0 h 228"/>
              <a:gd name="T8" fmla="*/ 44 w 136"/>
              <a:gd name="T9" fmla="*/ 1 h 228"/>
              <a:gd name="T10" fmla="*/ 65 w 136"/>
              <a:gd name="T11" fmla="*/ 42 h 228"/>
              <a:gd name="T12" fmla="*/ 128 w 136"/>
              <a:gd name="T13" fmla="*/ 176 h 228"/>
              <a:gd name="T14" fmla="*/ 136 w 136"/>
              <a:gd name="T15" fmla="*/ 189 h 228"/>
              <a:gd name="T16" fmla="*/ 135 w 136"/>
              <a:gd name="T17" fmla="*/ 19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28">
                <a:moveTo>
                  <a:pt x="135" y="192"/>
                </a:moveTo>
                <a:cubicBezTo>
                  <a:pt x="108" y="198"/>
                  <a:pt x="83" y="209"/>
                  <a:pt x="63" y="228"/>
                </a:cubicBezTo>
                <a:cubicBezTo>
                  <a:pt x="42" y="176"/>
                  <a:pt x="21" y="125"/>
                  <a:pt x="0" y="73"/>
                </a:cubicBezTo>
                <a:cubicBezTo>
                  <a:pt x="13" y="49"/>
                  <a:pt x="27" y="25"/>
                  <a:pt x="40" y="0"/>
                </a:cubicBezTo>
                <a:cubicBezTo>
                  <a:pt x="41" y="0"/>
                  <a:pt x="43" y="0"/>
                  <a:pt x="44" y="1"/>
                </a:cubicBezTo>
                <a:cubicBezTo>
                  <a:pt x="51" y="14"/>
                  <a:pt x="59" y="28"/>
                  <a:pt x="65" y="42"/>
                </a:cubicBezTo>
                <a:cubicBezTo>
                  <a:pt x="86" y="87"/>
                  <a:pt x="107" y="132"/>
                  <a:pt x="128" y="176"/>
                </a:cubicBezTo>
                <a:cubicBezTo>
                  <a:pt x="130" y="181"/>
                  <a:pt x="133" y="185"/>
                  <a:pt x="136" y="189"/>
                </a:cubicBezTo>
                <a:cubicBezTo>
                  <a:pt x="136" y="190"/>
                  <a:pt x="136" y="191"/>
                  <a:pt x="135" y="192"/>
                </a:cubicBezTo>
                <a:close/>
              </a:path>
            </a:pathLst>
          </a:custGeom>
          <a:solidFill>
            <a:srgbClr val="B7E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410">
            <a:extLst>
              <a:ext uri="{FF2B5EF4-FFF2-40B4-BE49-F238E27FC236}">
                <a16:creationId xmlns:a16="http://schemas.microsoft.com/office/drawing/2014/main" id="{93D3A4DB-CC29-4E7D-85F2-CBB59E72E549}"/>
              </a:ext>
            </a:extLst>
          </p:cNvPr>
          <p:cNvSpPr>
            <a:spLocks/>
          </p:cNvSpPr>
          <p:nvPr/>
        </p:nvSpPr>
        <p:spPr bwMode="auto">
          <a:xfrm>
            <a:off x="9113394" y="5173585"/>
            <a:ext cx="611064" cy="522856"/>
          </a:xfrm>
          <a:custGeom>
            <a:avLst/>
            <a:gdLst>
              <a:gd name="T0" fmla="*/ 143 w 201"/>
              <a:gd name="T1" fmla="*/ 0 h 172"/>
              <a:gd name="T2" fmla="*/ 172 w 201"/>
              <a:gd name="T3" fmla="*/ 23 h 172"/>
              <a:gd name="T4" fmla="*/ 201 w 201"/>
              <a:gd name="T5" fmla="*/ 40 h 172"/>
              <a:gd name="T6" fmla="*/ 185 w 201"/>
              <a:gd name="T7" fmla="*/ 67 h 172"/>
              <a:gd name="T8" fmla="*/ 80 w 201"/>
              <a:gd name="T9" fmla="*/ 162 h 172"/>
              <a:gd name="T10" fmla="*/ 62 w 201"/>
              <a:gd name="T11" fmla="*/ 172 h 172"/>
              <a:gd name="T12" fmla="*/ 39 w 201"/>
              <a:gd name="T13" fmla="*/ 162 h 172"/>
              <a:gd name="T14" fmla="*/ 0 w 201"/>
              <a:gd name="T15" fmla="*/ 143 h 172"/>
              <a:gd name="T16" fmla="*/ 48 w 201"/>
              <a:gd name="T17" fmla="*/ 106 h 172"/>
              <a:gd name="T18" fmla="*/ 143 w 201"/>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72">
                <a:moveTo>
                  <a:pt x="143" y="0"/>
                </a:moveTo>
                <a:cubicBezTo>
                  <a:pt x="153" y="8"/>
                  <a:pt x="162" y="16"/>
                  <a:pt x="172" y="23"/>
                </a:cubicBezTo>
                <a:cubicBezTo>
                  <a:pt x="181" y="30"/>
                  <a:pt x="191" y="35"/>
                  <a:pt x="201" y="40"/>
                </a:cubicBezTo>
                <a:cubicBezTo>
                  <a:pt x="196" y="49"/>
                  <a:pt x="192" y="59"/>
                  <a:pt x="185" y="67"/>
                </a:cubicBezTo>
                <a:cubicBezTo>
                  <a:pt x="153" y="102"/>
                  <a:pt x="121" y="137"/>
                  <a:pt x="80" y="162"/>
                </a:cubicBezTo>
                <a:cubicBezTo>
                  <a:pt x="74" y="166"/>
                  <a:pt x="68" y="169"/>
                  <a:pt x="62" y="172"/>
                </a:cubicBezTo>
                <a:cubicBezTo>
                  <a:pt x="55" y="168"/>
                  <a:pt x="47" y="165"/>
                  <a:pt x="39" y="162"/>
                </a:cubicBezTo>
                <a:cubicBezTo>
                  <a:pt x="26" y="155"/>
                  <a:pt x="13" y="149"/>
                  <a:pt x="0" y="143"/>
                </a:cubicBezTo>
                <a:cubicBezTo>
                  <a:pt x="16" y="131"/>
                  <a:pt x="32" y="119"/>
                  <a:pt x="48" y="106"/>
                </a:cubicBezTo>
                <a:cubicBezTo>
                  <a:pt x="86" y="76"/>
                  <a:pt x="118" y="41"/>
                  <a:pt x="143" y="0"/>
                </a:cubicBezTo>
                <a:close/>
              </a:path>
            </a:pathLst>
          </a:custGeom>
          <a:solidFill>
            <a:srgbClr val="B7E4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411">
            <a:extLst>
              <a:ext uri="{FF2B5EF4-FFF2-40B4-BE49-F238E27FC236}">
                <a16:creationId xmlns:a16="http://schemas.microsoft.com/office/drawing/2014/main" id="{63099127-C9B6-497C-9F8E-830675BAF1D2}"/>
              </a:ext>
            </a:extLst>
          </p:cNvPr>
          <p:cNvSpPr>
            <a:spLocks/>
          </p:cNvSpPr>
          <p:nvPr/>
        </p:nvSpPr>
        <p:spPr bwMode="auto">
          <a:xfrm>
            <a:off x="6946546" y="2684587"/>
            <a:ext cx="443597" cy="674982"/>
          </a:xfrm>
          <a:custGeom>
            <a:avLst/>
            <a:gdLst>
              <a:gd name="T0" fmla="*/ 146 w 146"/>
              <a:gd name="T1" fmla="*/ 26 h 222"/>
              <a:gd name="T2" fmla="*/ 141 w 146"/>
              <a:gd name="T3" fmla="*/ 39 h 222"/>
              <a:gd name="T4" fmla="*/ 47 w 146"/>
              <a:gd name="T5" fmla="*/ 203 h 222"/>
              <a:gd name="T6" fmla="*/ 20 w 146"/>
              <a:gd name="T7" fmla="*/ 220 h 222"/>
              <a:gd name="T8" fmla="*/ 0 w 146"/>
              <a:gd name="T9" fmla="*/ 200 h 222"/>
              <a:gd name="T10" fmla="*/ 3 w 146"/>
              <a:gd name="T11" fmla="*/ 183 h 222"/>
              <a:gd name="T12" fmla="*/ 98 w 146"/>
              <a:gd name="T13" fmla="*/ 16 h 222"/>
              <a:gd name="T14" fmla="*/ 124 w 146"/>
              <a:gd name="T15" fmla="*/ 0 h 222"/>
              <a:gd name="T16" fmla="*/ 146 w 146"/>
              <a:gd name="T17" fmla="*/ 2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22">
                <a:moveTo>
                  <a:pt x="146" y="26"/>
                </a:moveTo>
                <a:cubicBezTo>
                  <a:pt x="145" y="28"/>
                  <a:pt x="144" y="34"/>
                  <a:pt x="141" y="39"/>
                </a:cubicBezTo>
                <a:cubicBezTo>
                  <a:pt x="105" y="91"/>
                  <a:pt x="74" y="146"/>
                  <a:pt x="47" y="203"/>
                </a:cubicBezTo>
                <a:cubicBezTo>
                  <a:pt x="41" y="213"/>
                  <a:pt x="34" y="222"/>
                  <a:pt x="20" y="220"/>
                </a:cubicBezTo>
                <a:cubicBezTo>
                  <a:pt x="10" y="218"/>
                  <a:pt x="2" y="211"/>
                  <a:pt x="0" y="200"/>
                </a:cubicBezTo>
                <a:cubicBezTo>
                  <a:pt x="0" y="195"/>
                  <a:pt x="0" y="188"/>
                  <a:pt x="3" y="183"/>
                </a:cubicBezTo>
                <a:cubicBezTo>
                  <a:pt x="30" y="125"/>
                  <a:pt x="62" y="69"/>
                  <a:pt x="98" y="16"/>
                </a:cubicBezTo>
                <a:cubicBezTo>
                  <a:pt x="105" y="7"/>
                  <a:pt x="112" y="0"/>
                  <a:pt x="124" y="0"/>
                </a:cubicBezTo>
                <a:cubicBezTo>
                  <a:pt x="140" y="1"/>
                  <a:pt x="146" y="7"/>
                  <a:pt x="146" y="26"/>
                </a:cubicBezTo>
                <a:close/>
              </a:path>
            </a:pathLst>
          </a:custGeom>
          <a:solidFill>
            <a:srgbClr val="D4E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412">
            <a:extLst>
              <a:ext uri="{FF2B5EF4-FFF2-40B4-BE49-F238E27FC236}">
                <a16:creationId xmlns:a16="http://schemas.microsoft.com/office/drawing/2014/main" id="{4DED3227-EAD5-4957-86CC-DC3E20A6CDF7}"/>
              </a:ext>
            </a:extLst>
          </p:cNvPr>
          <p:cNvSpPr>
            <a:spLocks/>
          </p:cNvSpPr>
          <p:nvPr/>
        </p:nvSpPr>
        <p:spPr bwMode="auto">
          <a:xfrm>
            <a:off x="8764397" y="5608232"/>
            <a:ext cx="701829" cy="170024"/>
          </a:xfrm>
          <a:custGeom>
            <a:avLst/>
            <a:gdLst>
              <a:gd name="T0" fmla="*/ 115 w 231"/>
              <a:gd name="T1" fmla="*/ 0 h 56"/>
              <a:gd name="T2" fmla="*/ 154 w 231"/>
              <a:gd name="T3" fmla="*/ 19 h 56"/>
              <a:gd name="T4" fmla="*/ 177 w 231"/>
              <a:gd name="T5" fmla="*/ 29 h 56"/>
              <a:gd name="T6" fmla="*/ 215 w 231"/>
              <a:gd name="T7" fmla="*/ 49 h 56"/>
              <a:gd name="T8" fmla="*/ 231 w 231"/>
              <a:gd name="T9" fmla="*/ 56 h 56"/>
              <a:gd name="T10" fmla="*/ 0 w 231"/>
              <a:gd name="T11" fmla="*/ 56 h 56"/>
              <a:gd name="T12" fmla="*/ 50 w 231"/>
              <a:gd name="T13" fmla="*/ 34 h 56"/>
              <a:gd name="T14" fmla="*/ 115 w 23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56">
                <a:moveTo>
                  <a:pt x="115" y="0"/>
                </a:moveTo>
                <a:cubicBezTo>
                  <a:pt x="128" y="6"/>
                  <a:pt x="141" y="12"/>
                  <a:pt x="154" y="19"/>
                </a:cubicBezTo>
                <a:cubicBezTo>
                  <a:pt x="162" y="22"/>
                  <a:pt x="170" y="25"/>
                  <a:pt x="177" y="29"/>
                </a:cubicBezTo>
                <a:cubicBezTo>
                  <a:pt x="190" y="35"/>
                  <a:pt x="202" y="42"/>
                  <a:pt x="215" y="49"/>
                </a:cubicBezTo>
                <a:cubicBezTo>
                  <a:pt x="220" y="51"/>
                  <a:pt x="225" y="54"/>
                  <a:pt x="231" y="56"/>
                </a:cubicBezTo>
                <a:cubicBezTo>
                  <a:pt x="154" y="56"/>
                  <a:pt x="77" y="56"/>
                  <a:pt x="0" y="56"/>
                </a:cubicBezTo>
                <a:cubicBezTo>
                  <a:pt x="16" y="49"/>
                  <a:pt x="34" y="42"/>
                  <a:pt x="50" y="34"/>
                </a:cubicBezTo>
                <a:cubicBezTo>
                  <a:pt x="72" y="23"/>
                  <a:pt x="93" y="11"/>
                  <a:pt x="115" y="0"/>
                </a:cubicBezTo>
                <a:close/>
              </a:path>
            </a:pathLst>
          </a:custGeom>
          <a:solidFill>
            <a:srgbClr val="4DBE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414">
            <a:extLst>
              <a:ext uri="{FF2B5EF4-FFF2-40B4-BE49-F238E27FC236}">
                <a16:creationId xmlns:a16="http://schemas.microsoft.com/office/drawing/2014/main" id="{28926E8D-0B4D-4982-8AF3-2BBA28889272}"/>
              </a:ext>
            </a:extLst>
          </p:cNvPr>
          <p:cNvSpPr>
            <a:spLocks/>
          </p:cNvSpPr>
          <p:nvPr/>
        </p:nvSpPr>
        <p:spPr bwMode="auto">
          <a:xfrm>
            <a:off x="7365854" y="2527346"/>
            <a:ext cx="145735" cy="145735"/>
          </a:xfrm>
          <a:custGeom>
            <a:avLst/>
            <a:gdLst>
              <a:gd name="T0" fmla="*/ 24 w 48"/>
              <a:gd name="T1" fmla="*/ 1 h 48"/>
              <a:gd name="T2" fmla="*/ 48 w 48"/>
              <a:gd name="T3" fmla="*/ 24 h 48"/>
              <a:gd name="T4" fmla="*/ 25 w 48"/>
              <a:gd name="T5" fmla="*/ 48 h 48"/>
              <a:gd name="T6" fmla="*/ 0 w 48"/>
              <a:gd name="T7" fmla="*/ 24 h 48"/>
              <a:gd name="T8" fmla="*/ 24 w 48"/>
              <a:gd name="T9" fmla="*/ 1 h 48"/>
            </a:gdLst>
            <a:ahLst/>
            <a:cxnLst>
              <a:cxn ang="0">
                <a:pos x="T0" y="T1"/>
              </a:cxn>
              <a:cxn ang="0">
                <a:pos x="T2" y="T3"/>
              </a:cxn>
              <a:cxn ang="0">
                <a:pos x="T4" y="T5"/>
              </a:cxn>
              <a:cxn ang="0">
                <a:pos x="T6" y="T7"/>
              </a:cxn>
              <a:cxn ang="0">
                <a:pos x="T8" y="T9"/>
              </a:cxn>
            </a:cxnLst>
            <a:rect l="0" t="0" r="r" b="b"/>
            <a:pathLst>
              <a:path w="48" h="48">
                <a:moveTo>
                  <a:pt x="24" y="1"/>
                </a:moveTo>
                <a:cubicBezTo>
                  <a:pt x="39" y="1"/>
                  <a:pt x="48" y="10"/>
                  <a:pt x="48" y="24"/>
                </a:cubicBezTo>
                <a:cubicBezTo>
                  <a:pt x="48" y="37"/>
                  <a:pt x="38" y="48"/>
                  <a:pt x="25" y="48"/>
                </a:cubicBezTo>
                <a:cubicBezTo>
                  <a:pt x="12" y="48"/>
                  <a:pt x="0" y="37"/>
                  <a:pt x="0" y="24"/>
                </a:cubicBezTo>
                <a:cubicBezTo>
                  <a:pt x="1" y="11"/>
                  <a:pt x="11" y="0"/>
                  <a:pt x="24" y="1"/>
                </a:cubicBezTo>
                <a:close/>
              </a:path>
            </a:pathLst>
          </a:custGeom>
          <a:solidFill>
            <a:srgbClr val="D6E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415">
            <a:extLst>
              <a:ext uri="{FF2B5EF4-FFF2-40B4-BE49-F238E27FC236}">
                <a16:creationId xmlns:a16="http://schemas.microsoft.com/office/drawing/2014/main" id="{34210519-78FE-470F-8DFA-DEB9CE32D932}"/>
              </a:ext>
            </a:extLst>
          </p:cNvPr>
          <p:cNvSpPr>
            <a:spLocks/>
          </p:cNvSpPr>
          <p:nvPr/>
        </p:nvSpPr>
        <p:spPr bwMode="auto">
          <a:xfrm>
            <a:off x="7509032" y="5796154"/>
            <a:ext cx="15341" cy="6392"/>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1"/>
                  <a:pt x="0" y="0"/>
                </a:cubicBezTo>
                <a:cubicBezTo>
                  <a:pt x="2" y="1"/>
                  <a:pt x="3" y="1"/>
                  <a:pt x="5" y="2"/>
                </a:cubicBezTo>
                <a:close/>
              </a:path>
            </a:pathLst>
          </a:custGeom>
          <a:solidFill>
            <a:srgbClr val="48B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417">
            <a:extLst>
              <a:ext uri="{FF2B5EF4-FFF2-40B4-BE49-F238E27FC236}">
                <a16:creationId xmlns:a16="http://schemas.microsoft.com/office/drawing/2014/main" id="{F960999D-6F30-46FB-8243-188F27D6BCCB}"/>
              </a:ext>
            </a:extLst>
          </p:cNvPr>
          <p:cNvSpPr>
            <a:spLocks/>
          </p:cNvSpPr>
          <p:nvPr/>
        </p:nvSpPr>
        <p:spPr bwMode="auto">
          <a:xfrm>
            <a:off x="9453442" y="2584874"/>
            <a:ext cx="145735" cy="212210"/>
          </a:xfrm>
          <a:custGeom>
            <a:avLst/>
            <a:gdLst>
              <a:gd name="T0" fmla="*/ 24 w 48"/>
              <a:gd name="T1" fmla="*/ 69 h 70"/>
              <a:gd name="T2" fmla="*/ 0 w 48"/>
              <a:gd name="T3" fmla="*/ 26 h 70"/>
              <a:gd name="T4" fmla="*/ 0 w 48"/>
              <a:gd name="T5" fmla="*/ 22 h 70"/>
              <a:gd name="T6" fmla="*/ 29 w 48"/>
              <a:gd name="T7" fmla="*/ 1 h 70"/>
              <a:gd name="T8" fmla="*/ 48 w 48"/>
              <a:gd name="T9" fmla="*/ 20 h 70"/>
              <a:gd name="T10" fmla="*/ 41 w 48"/>
              <a:gd name="T11" fmla="*/ 46 h 70"/>
              <a:gd name="T12" fmla="*/ 28 w 48"/>
              <a:gd name="T13" fmla="*/ 70 h 70"/>
              <a:gd name="T14" fmla="*/ 24 w 48"/>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70">
                <a:moveTo>
                  <a:pt x="24" y="69"/>
                </a:moveTo>
                <a:cubicBezTo>
                  <a:pt x="16" y="55"/>
                  <a:pt x="8" y="40"/>
                  <a:pt x="0" y="26"/>
                </a:cubicBezTo>
                <a:cubicBezTo>
                  <a:pt x="0" y="24"/>
                  <a:pt x="0" y="23"/>
                  <a:pt x="0" y="22"/>
                </a:cubicBezTo>
                <a:cubicBezTo>
                  <a:pt x="7" y="11"/>
                  <a:pt x="14" y="0"/>
                  <a:pt x="29" y="1"/>
                </a:cubicBezTo>
                <a:cubicBezTo>
                  <a:pt x="41" y="2"/>
                  <a:pt x="48" y="8"/>
                  <a:pt x="48" y="20"/>
                </a:cubicBezTo>
                <a:cubicBezTo>
                  <a:pt x="47" y="28"/>
                  <a:pt x="44" y="37"/>
                  <a:pt x="41" y="46"/>
                </a:cubicBezTo>
                <a:cubicBezTo>
                  <a:pt x="38" y="54"/>
                  <a:pt x="32" y="62"/>
                  <a:pt x="28" y="70"/>
                </a:cubicBezTo>
                <a:cubicBezTo>
                  <a:pt x="27" y="69"/>
                  <a:pt x="25" y="69"/>
                  <a:pt x="24" y="69"/>
                </a:cubicBezTo>
                <a:close/>
              </a:path>
            </a:pathLst>
          </a:custGeom>
          <a:solidFill>
            <a:srgbClr val="D4EE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418">
            <a:extLst>
              <a:ext uri="{FF2B5EF4-FFF2-40B4-BE49-F238E27FC236}">
                <a16:creationId xmlns:a16="http://schemas.microsoft.com/office/drawing/2014/main" id="{45907D68-374A-4A6F-8E80-A6D9BCCC3D31}"/>
              </a:ext>
            </a:extLst>
          </p:cNvPr>
          <p:cNvSpPr>
            <a:spLocks/>
          </p:cNvSpPr>
          <p:nvPr/>
        </p:nvSpPr>
        <p:spPr bwMode="auto">
          <a:xfrm>
            <a:off x="9574887" y="2430190"/>
            <a:ext cx="145735" cy="148292"/>
          </a:xfrm>
          <a:custGeom>
            <a:avLst/>
            <a:gdLst>
              <a:gd name="T0" fmla="*/ 48 w 48"/>
              <a:gd name="T1" fmla="*/ 22 h 49"/>
              <a:gd name="T2" fmla="*/ 23 w 48"/>
              <a:gd name="T3" fmla="*/ 48 h 49"/>
              <a:gd name="T4" fmla="*/ 0 w 48"/>
              <a:gd name="T5" fmla="*/ 24 h 49"/>
              <a:gd name="T6" fmla="*/ 23 w 48"/>
              <a:gd name="T7" fmla="*/ 0 h 49"/>
              <a:gd name="T8" fmla="*/ 48 w 48"/>
              <a:gd name="T9" fmla="*/ 22 h 49"/>
            </a:gdLst>
            <a:ahLst/>
            <a:cxnLst>
              <a:cxn ang="0">
                <a:pos x="T0" y="T1"/>
              </a:cxn>
              <a:cxn ang="0">
                <a:pos x="T2" y="T3"/>
              </a:cxn>
              <a:cxn ang="0">
                <a:pos x="T4" y="T5"/>
              </a:cxn>
              <a:cxn ang="0">
                <a:pos x="T6" y="T7"/>
              </a:cxn>
              <a:cxn ang="0">
                <a:pos x="T8" y="T9"/>
              </a:cxn>
            </a:cxnLst>
            <a:rect l="0" t="0" r="r" b="b"/>
            <a:pathLst>
              <a:path w="48" h="49">
                <a:moveTo>
                  <a:pt x="48" y="22"/>
                </a:moveTo>
                <a:cubicBezTo>
                  <a:pt x="48" y="36"/>
                  <a:pt x="37" y="48"/>
                  <a:pt x="23" y="48"/>
                </a:cubicBezTo>
                <a:cubicBezTo>
                  <a:pt x="10" y="49"/>
                  <a:pt x="0" y="38"/>
                  <a:pt x="0" y="24"/>
                </a:cubicBezTo>
                <a:cubicBezTo>
                  <a:pt x="0" y="8"/>
                  <a:pt x="7" y="1"/>
                  <a:pt x="23" y="0"/>
                </a:cubicBezTo>
                <a:cubicBezTo>
                  <a:pt x="38" y="0"/>
                  <a:pt x="47" y="8"/>
                  <a:pt x="48" y="22"/>
                </a:cubicBezTo>
                <a:close/>
              </a:path>
            </a:pathLst>
          </a:custGeom>
          <a:solidFill>
            <a:srgbClr val="D6EF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419">
            <a:extLst>
              <a:ext uri="{FF2B5EF4-FFF2-40B4-BE49-F238E27FC236}">
                <a16:creationId xmlns:a16="http://schemas.microsoft.com/office/drawing/2014/main" id="{C37B60B7-E7B3-407E-BA84-E369A274520E}"/>
              </a:ext>
            </a:extLst>
          </p:cNvPr>
          <p:cNvSpPr>
            <a:spLocks noEditPoints="1"/>
          </p:cNvSpPr>
          <p:nvPr/>
        </p:nvSpPr>
        <p:spPr bwMode="auto">
          <a:xfrm>
            <a:off x="7909164" y="4508829"/>
            <a:ext cx="439761" cy="249284"/>
          </a:xfrm>
          <a:custGeom>
            <a:avLst/>
            <a:gdLst>
              <a:gd name="T0" fmla="*/ 73 w 145"/>
              <a:gd name="T1" fmla="*/ 1 h 82"/>
              <a:gd name="T2" fmla="*/ 119 w 145"/>
              <a:gd name="T3" fmla="*/ 1 h 82"/>
              <a:gd name="T4" fmla="*/ 137 w 145"/>
              <a:gd name="T5" fmla="*/ 29 h 82"/>
              <a:gd name="T6" fmla="*/ 48 w 145"/>
              <a:gd name="T7" fmla="*/ 69 h 82"/>
              <a:gd name="T8" fmla="*/ 6 w 145"/>
              <a:gd name="T9" fmla="*/ 31 h 82"/>
              <a:gd name="T10" fmla="*/ 25 w 145"/>
              <a:gd name="T11" fmla="*/ 1 h 82"/>
              <a:gd name="T12" fmla="*/ 73 w 145"/>
              <a:gd name="T13" fmla="*/ 1 h 82"/>
              <a:gd name="T14" fmla="*/ 72 w 145"/>
              <a:gd name="T15" fmla="*/ 60 h 82"/>
              <a:gd name="T16" fmla="*/ 96 w 145"/>
              <a:gd name="T17" fmla="*/ 53 h 82"/>
              <a:gd name="T18" fmla="*/ 96 w 145"/>
              <a:gd name="T19" fmla="*/ 35 h 82"/>
              <a:gd name="T20" fmla="*/ 71 w 145"/>
              <a:gd name="T21" fmla="*/ 29 h 82"/>
              <a:gd name="T22" fmla="*/ 43 w 145"/>
              <a:gd name="T23" fmla="*/ 44 h 82"/>
              <a:gd name="T24" fmla="*/ 72 w 145"/>
              <a:gd name="T25"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82">
                <a:moveTo>
                  <a:pt x="73" y="1"/>
                </a:moveTo>
                <a:cubicBezTo>
                  <a:pt x="88" y="1"/>
                  <a:pt x="104" y="1"/>
                  <a:pt x="119" y="1"/>
                </a:cubicBezTo>
                <a:cubicBezTo>
                  <a:pt x="140" y="2"/>
                  <a:pt x="145" y="10"/>
                  <a:pt x="137" y="29"/>
                </a:cubicBezTo>
                <a:cubicBezTo>
                  <a:pt x="123" y="65"/>
                  <a:pt x="84" y="82"/>
                  <a:pt x="48" y="69"/>
                </a:cubicBezTo>
                <a:cubicBezTo>
                  <a:pt x="28" y="62"/>
                  <a:pt x="14" y="51"/>
                  <a:pt x="6" y="31"/>
                </a:cubicBezTo>
                <a:cubicBezTo>
                  <a:pt x="0" y="17"/>
                  <a:pt x="2" y="0"/>
                  <a:pt x="25" y="1"/>
                </a:cubicBezTo>
                <a:cubicBezTo>
                  <a:pt x="41" y="2"/>
                  <a:pt x="57" y="1"/>
                  <a:pt x="73" y="1"/>
                </a:cubicBezTo>
                <a:close/>
                <a:moveTo>
                  <a:pt x="72" y="60"/>
                </a:moveTo>
                <a:cubicBezTo>
                  <a:pt x="80" y="58"/>
                  <a:pt x="89" y="56"/>
                  <a:pt x="96" y="53"/>
                </a:cubicBezTo>
                <a:cubicBezTo>
                  <a:pt x="105" y="48"/>
                  <a:pt x="105" y="39"/>
                  <a:pt x="96" y="35"/>
                </a:cubicBezTo>
                <a:cubicBezTo>
                  <a:pt x="88" y="31"/>
                  <a:pt x="80" y="29"/>
                  <a:pt x="71" y="29"/>
                </a:cubicBezTo>
                <a:cubicBezTo>
                  <a:pt x="55" y="28"/>
                  <a:pt x="42" y="36"/>
                  <a:pt x="43" y="44"/>
                </a:cubicBezTo>
                <a:cubicBezTo>
                  <a:pt x="43" y="52"/>
                  <a:pt x="56" y="59"/>
                  <a:pt x="72" y="60"/>
                </a:cubicBezTo>
                <a:close/>
              </a:path>
            </a:pathLst>
          </a:custGeom>
          <a:solidFill>
            <a:srgbClr val="0C08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420">
            <a:extLst>
              <a:ext uri="{FF2B5EF4-FFF2-40B4-BE49-F238E27FC236}">
                <a16:creationId xmlns:a16="http://schemas.microsoft.com/office/drawing/2014/main" id="{ED1EB5BE-49B2-4BD7-A1B5-F56F3115897D}"/>
              </a:ext>
            </a:extLst>
          </p:cNvPr>
          <p:cNvSpPr>
            <a:spLocks/>
          </p:cNvSpPr>
          <p:nvPr/>
        </p:nvSpPr>
        <p:spPr bwMode="auto">
          <a:xfrm>
            <a:off x="8342533" y="4254433"/>
            <a:ext cx="209654" cy="212210"/>
          </a:xfrm>
          <a:custGeom>
            <a:avLst/>
            <a:gdLst>
              <a:gd name="T0" fmla="*/ 68 w 69"/>
              <a:gd name="T1" fmla="*/ 34 h 70"/>
              <a:gd name="T2" fmla="*/ 35 w 69"/>
              <a:gd name="T3" fmla="*/ 69 h 70"/>
              <a:gd name="T4" fmla="*/ 1 w 69"/>
              <a:gd name="T5" fmla="*/ 37 h 70"/>
              <a:gd name="T6" fmla="*/ 33 w 69"/>
              <a:gd name="T7" fmla="*/ 1 h 70"/>
              <a:gd name="T8" fmla="*/ 68 w 69"/>
              <a:gd name="T9" fmla="*/ 34 h 70"/>
            </a:gdLst>
            <a:ahLst/>
            <a:cxnLst>
              <a:cxn ang="0">
                <a:pos x="T0" y="T1"/>
              </a:cxn>
              <a:cxn ang="0">
                <a:pos x="T2" y="T3"/>
              </a:cxn>
              <a:cxn ang="0">
                <a:pos x="T4" y="T5"/>
              </a:cxn>
              <a:cxn ang="0">
                <a:pos x="T6" y="T7"/>
              </a:cxn>
              <a:cxn ang="0">
                <a:pos x="T8" y="T9"/>
              </a:cxn>
            </a:cxnLst>
            <a:rect l="0" t="0" r="r" b="b"/>
            <a:pathLst>
              <a:path w="69" h="70">
                <a:moveTo>
                  <a:pt x="68" y="34"/>
                </a:moveTo>
                <a:cubicBezTo>
                  <a:pt x="69" y="53"/>
                  <a:pt x="54" y="69"/>
                  <a:pt x="35" y="69"/>
                </a:cubicBezTo>
                <a:cubicBezTo>
                  <a:pt x="17" y="70"/>
                  <a:pt x="2" y="55"/>
                  <a:pt x="1" y="37"/>
                </a:cubicBezTo>
                <a:cubicBezTo>
                  <a:pt x="0" y="18"/>
                  <a:pt x="14" y="2"/>
                  <a:pt x="33" y="1"/>
                </a:cubicBezTo>
                <a:cubicBezTo>
                  <a:pt x="52" y="0"/>
                  <a:pt x="68" y="15"/>
                  <a:pt x="68" y="34"/>
                </a:cubicBezTo>
                <a:close/>
              </a:path>
            </a:pathLst>
          </a:custGeom>
          <a:solidFill>
            <a:srgbClr val="0D09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422">
            <a:extLst>
              <a:ext uri="{FF2B5EF4-FFF2-40B4-BE49-F238E27FC236}">
                <a16:creationId xmlns:a16="http://schemas.microsoft.com/office/drawing/2014/main" id="{37967D09-D024-40A3-A743-1A9B47069EFC}"/>
              </a:ext>
            </a:extLst>
          </p:cNvPr>
          <p:cNvSpPr>
            <a:spLocks/>
          </p:cNvSpPr>
          <p:nvPr/>
        </p:nvSpPr>
        <p:spPr bwMode="auto">
          <a:xfrm>
            <a:off x="7595961" y="4545902"/>
            <a:ext cx="158519" cy="167468"/>
          </a:xfrm>
          <a:custGeom>
            <a:avLst/>
            <a:gdLst>
              <a:gd name="T0" fmla="*/ 52 w 52"/>
              <a:gd name="T1" fmla="*/ 27 h 55"/>
              <a:gd name="T2" fmla="*/ 25 w 52"/>
              <a:gd name="T3" fmla="*/ 54 h 55"/>
              <a:gd name="T4" fmla="*/ 0 w 52"/>
              <a:gd name="T5" fmla="*/ 27 h 55"/>
              <a:gd name="T6" fmla="*/ 25 w 52"/>
              <a:gd name="T7" fmla="*/ 1 h 55"/>
              <a:gd name="T8" fmla="*/ 52 w 52"/>
              <a:gd name="T9" fmla="*/ 27 h 55"/>
            </a:gdLst>
            <a:ahLst/>
            <a:cxnLst>
              <a:cxn ang="0">
                <a:pos x="T0" y="T1"/>
              </a:cxn>
              <a:cxn ang="0">
                <a:pos x="T2" y="T3"/>
              </a:cxn>
              <a:cxn ang="0">
                <a:pos x="T4" y="T5"/>
              </a:cxn>
              <a:cxn ang="0">
                <a:pos x="T6" y="T7"/>
              </a:cxn>
              <a:cxn ang="0">
                <a:pos x="T8" y="T9"/>
              </a:cxn>
            </a:cxnLst>
            <a:rect l="0" t="0" r="r" b="b"/>
            <a:pathLst>
              <a:path w="52" h="55">
                <a:moveTo>
                  <a:pt x="52" y="27"/>
                </a:moveTo>
                <a:cubicBezTo>
                  <a:pt x="52" y="41"/>
                  <a:pt x="37" y="55"/>
                  <a:pt x="25" y="54"/>
                </a:cubicBezTo>
                <a:cubicBezTo>
                  <a:pt x="13" y="53"/>
                  <a:pt x="0" y="40"/>
                  <a:pt x="0" y="27"/>
                </a:cubicBezTo>
                <a:cubicBezTo>
                  <a:pt x="0" y="14"/>
                  <a:pt x="13" y="0"/>
                  <a:pt x="25" y="1"/>
                </a:cubicBezTo>
                <a:cubicBezTo>
                  <a:pt x="39" y="1"/>
                  <a:pt x="52" y="13"/>
                  <a:pt x="52" y="27"/>
                </a:cubicBezTo>
                <a:close/>
              </a:path>
            </a:pathLst>
          </a:custGeom>
          <a:solidFill>
            <a:srgbClr val="F98B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23">
            <a:extLst>
              <a:ext uri="{FF2B5EF4-FFF2-40B4-BE49-F238E27FC236}">
                <a16:creationId xmlns:a16="http://schemas.microsoft.com/office/drawing/2014/main" id="{EB550027-11FA-4364-B692-02540E33ABC6}"/>
              </a:ext>
            </a:extLst>
          </p:cNvPr>
          <p:cNvSpPr>
            <a:spLocks/>
          </p:cNvSpPr>
          <p:nvPr/>
        </p:nvSpPr>
        <p:spPr bwMode="auto">
          <a:xfrm>
            <a:off x="8485711" y="4545902"/>
            <a:ext cx="170024" cy="163632"/>
          </a:xfrm>
          <a:custGeom>
            <a:avLst/>
            <a:gdLst>
              <a:gd name="T0" fmla="*/ 28 w 56"/>
              <a:gd name="T1" fmla="*/ 53 h 54"/>
              <a:gd name="T2" fmla="*/ 1 w 56"/>
              <a:gd name="T3" fmla="*/ 28 h 54"/>
              <a:gd name="T4" fmla="*/ 27 w 56"/>
              <a:gd name="T5" fmla="*/ 0 h 54"/>
              <a:gd name="T6" fmla="*/ 54 w 56"/>
              <a:gd name="T7" fmla="*/ 26 h 54"/>
              <a:gd name="T8" fmla="*/ 28 w 56"/>
              <a:gd name="T9" fmla="*/ 53 h 54"/>
            </a:gdLst>
            <a:ahLst/>
            <a:cxnLst>
              <a:cxn ang="0">
                <a:pos x="T0" y="T1"/>
              </a:cxn>
              <a:cxn ang="0">
                <a:pos x="T2" y="T3"/>
              </a:cxn>
              <a:cxn ang="0">
                <a:pos x="T4" y="T5"/>
              </a:cxn>
              <a:cxn ang="0">
                <a:pos x="T6" y="T7"/>
              </a:cxn>
              <a:cxn ang="0">
                <a:pos x="T8" y="T9"/>
              </a:cxn>
            </a:cxnLst>
            <a:rect l="0" t="0" r="r" b="b"/>
            <a:pathLst>
              <a:path w="56" h="54">
                <a:moveTo>
                  <a:pt x="28" y="53"/>
                </a:moveTo>
                <a:cubicBezTo>
                  <a:pt x="17" y="54"/>
                  <a:pt x="2" y="40"/>
                  <a:pt x="1" y="28"/>
                </a:cubicBezTo>
                <a:cubicBezTo>
                  <a:pt x="0" y="17"/>
                  <a:pt x="15" y="0"/>
                  <a:pt x="27" y="0"/>
                </a:cubicBezTo>
                <a:cubicBezTo>
                  <a:pt x="38" y="0"/>
                  <a:pt x="53" y="15"/>
                  <a:pt x="54" y="26"/>
                </a:cubicBezTo>
                <a:cubicBezTo>
                  <a:pt x="56" y="38"/>
                  <a:pt x="42" y="53"/>
                  <a:pt x="28" y="53"/>
                </a:cubicBezTo>
                <a:close/>
              </a:path>
            </a:pathLst>
          </a:custGeom>
          <a:solidFill>
            <a:srgbClr val="F98B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427">
            <a:extLst>
              <a:ext uri="{FF2B5EF4-FFF2-40B4-BE49-F238E27FC236}">
                <a16:creationId xmlns:a16="http://schemas.microsoft.com/office/drawing/2014/main" id="{23081F2E-C147-4EEE-BEFD-AE6F8A49AF3C}"/>
              </a:ext>
            </a:extLst>
          </p:cNvPr>
          <p:cNvSpPr>
            <a:spLocks/>
          </p:cNvSpPr>
          <p:nvPr/>
        </p:nvSpPr>
        <p:spPr bwMode="auto">
          <a:xfrm>
            <a:off x="10619321" y="4519056"/>
            <a:ext cx="145735" cy="157241"/>
          </a:xfrm>
          <a:custGeom>
            <a:avLst/>
            <a:gdLst>
              <a:gd name="T0" fmla="*/ 48 w 48"/>
              <a:gd name="T1" fmla="*/ 24 h 52"/>
              <a:gd name="T2" fmla="*/ 24 w 48"/>
              <a:gd name="T3" fmla="*/ 51 h 52"/>
              <a:gd name="T4" fmla="*/ 0 w 48"/>
              <a:gd name="T5" fmla="*/ 27 h 52"/>
              <a:gd name="T6" fmla="*/ 25 w 48"/>
              <a:gd name="T7" fmla="*/ 0 h 52"/>
              <a:gd name="T8" fmla="*/ 48 w 48"/>
              <a:gd name="T9" fmla="*/ 24 h 52"/>
            </a:gdLst>
            <a:ahLst/>
            <a:cxnLst>
              <a:cxn ang="0">
                <a:pos x="T0" y="T1"/>
              </a:cxn>
              <a:cxn ang="0">
                <a:pos x="T2" y="T3"/>
              </a:cxn>
              <a:cxn ang="0">
                <a:pos x="T4" y="T5"/>
              </a:cxn>
              <a:cxn ang="0">
                <a:pos x="T6" y="T7"/>
              </a:cxn>
              <a:cxn ang="0">
                <a:pos x="T8" y="T9"/>
              </a:cxn>
            </a:cxnLst>
            <a:rect l="0" t="0" r="r" b="b"/>
            <a:pathLst>
              <a:path w="48" h="52">
                <a:moveTo>
                  <a:pt x="48" y="24"/>
                </a:moveTo>
                <a:cubicBezTo>
                  <a:pt x="48" y="41"/>
                  <a:pt x="38" y="52"/>
                  <a:pt x="24" y="51"/>
                </a:cubicBezTo>
                <a:cubicBezTo>
                  <a:pt x="11" y="51"/>
                  <a:pt x="0" y="40"/>
                  <a:pt x="0" y="27"/>
                </a:cubicBezTo>
                <a:cubicBezTo>
                  <a:pt x="0" y="12"/>
                  <a:pt x="11" y="0"/>
                  <a:pt x="25" y="0"/>
                </a:cubicBezTo>
                <a:cubicBezTo>
                  <a:pt x="39" y="0"/>
                  <a:pt x="48" y="10"/>
                  <a:pt x="48" y="24"/>
                </a:cubicBezTo>
                <a:close/>
              </a:path>
            </a:pathLst>
          </a:custGeom>
          <a:solidFill>
            <a:srgbClr val="F98A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428">
            <a:extLst>
              <a:ext uri="{FF2B5EF4-FFF2-40B4-BE49-F238E27FC236}">
                <a16:creationId xmlns:a16="http://schemas.microsoft.com/office/drawing/2014/main" id="{17BF5525-D375-4432-BB94-ECE64A840D10}"/>
              </a:ext>
            </a:extLst>
          </p:cNvPr>
          <p:cNvSpPr>
            <a:spLocks/>
          </p:cNvSpPr>
          <p:nvPr/>
        </p:nvSpPr>
        <p:spPr bwMode="auto">
          <a:xfrm>
            <a:off x="8037001" y="4594481"/>
            <a:ext cx="190478" cy="97157"/>
          </a:xfrm>
          <a:custGeom>
            <a:avLst/>
            <a:gdLst>
              <a:gd name="T0" fmla="*/ 30 w 63"/>
              <a:gd name="T1" fmla="*/ 32 h 32"/>
              <a:gd name="T2" fmla="*/ 1 w 63"/>
              <a:gd name="T3" fmla="*/ 16 h 32"/>
              <a:gd name="T4" fmla="*/ 29 w 63"/>
              <a:gd name="T5" fmla="*/ 1 h 32"/>
              <a:gd name="T6" fmla="*/ 54 w 63"/>
              <a:gd name="T7" fmla="*/ 7 h 32"/>
              <a:gd name="T8" fmla="*/ 54 w 63"/>
              <a:gd name="T9" fmla="*/ 25 h 32"/>
              <a:gd name="T10" fmla="*/ 30 w 63"/>
              <a:gd name="T11" fmla="*/ 32 h 32"/>
            </a:gdLst>
            <a:ahLst/>
            <a:cxnLst>
              <a:cxn ang="0">
                <a:pos x="T0" y="T1"/>
              </a:cxn>
              <a:cxn ang="0">
                <a:pos x="T2" y="T3"/>
              </a:cxn>
              <a:cxn ang="0">
                <a:pos x="T4" y="T5"/>
              </a:cxn>
              <a:cxn ang="0">
                <a:pos x="T6" y="T7"/>
              </a:cxn>
              <a:cxn ang="0">
                <a:pos x="T8" y="T9"/>
              </a:cxn>
              <a:cxn ang="0">
                <a:pos x="T10" y="T11"/>
              </a:cxn>
            </a:cxnLst>
            <a:rect l="0" t="0" r="r" b="b"/>
            <a:pathLst>
              <a:path w="63" h="32">
                <a:moveTo>
                  <a:pt x="30" y="32"/>
                </a:moveTo>
                <a:cubicBezTo>
                  <a:pt x="14" y="31"/>
                  <a:pt x="1" y="24"/>
                  <a:pt x="1" y="16"/>
                </a:cubicBezTo>
                <a:cubicBezTo>
                  <a:pt x="0" y="8"/>
                  <a:pt x="13" y="0"/>
                  <a:pt x="29" y="1"/>
                </a:cubicBezTo>
                <a:cubicBezTo>
                  <a:pt x="38" y="1"/>
                  <a:pt x="46" y="3"/>
                  <a:pt x="54" y="7"/>
                </a:cubicBezTo>
                <a:cubicBezTo>
                  <a:pt x="63" y="11"/>
                  <a:pt x="63" y="20"/>
                  <a:pt x="54" y="25"/>
                </a:cubicBezTo>
                <a:cubicBezTo>
                  <a:pt x="47" y="28"/>
                  <a:pt x="38" y="30"/>
                  <a:pt x="30" y="32"/>
                </a:cubicBezTo>
                <a:close/>
              </a:path>
            </a:pathLst>
          </a:custGeom>
          <a:solidFill>
            <a:srgbClr val="E87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80" name="组合 479">
            <a:extLst>
              <a:ext uri="{FF2B5EF4-FFF2-40B4-BE49-F238E27FC236}">
                <a16:creationId xmlns:a16="http://schemas.microsoft.com/office/drawing/2014/main" id="{5E1A69A7-5471-4513-9FC8-378DE29A2A79}"/>
              </a:ext>
            </a:extLst>
          </p:cNvPr>
          <p:cNvGrpSpPr/>
          <p:nvPr/>
        </p:nvGrpSpPr>
        <p:grpSpPr>
          <a:xfrm>
            <a:off x="6431361" y="2347704"/>
            <a:ext cx="179824" cy="179824"/>
            <a:chOff x="1346975" y="1802834"/>
            <a:chExt cx="251460" cy="251460"/>
          </a:xfrm>
        </p:grpSpPr>
        <p:cxnSp>
          <p:nvCxnSpPr>
            <p:cNvPr id="481" name="直接连接符 480">
              <a:extLst>
                <a:ext uri="{FF2B5EF4-FFF2-40B4-BE49-F238E27FC236}">
                  <a16:creationId xmlns:a16="http://schemas.microsoft.com/office/drawing/2014/main" id="{60EDAC9B-83FB-4CE8-8487-6943682115DA}"/>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82" name="直接连接符 481">
              <a:extLst>
                <a:ext uri="{FF2B5EF4-FFF2-40B4-BE49-F238E27FC236}">
                  <a16:creationId xmlns:a16="http://schemas.microsoft.com/office/drawing/2014/main" id="{72BB0C3E-4427-4859-BD55-DCD004EA4FDD}"/>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483" name="椭圆 482">
            <a:extLst>
              <a:ext uri="{FF2B5EF4-FFF2-40B4-BE49-F238E27FC236}">
                <a16:creationId xmlns:a16="http://schemas.microsoft.com/office/drawing/2014/main" id="{72942179-9060-42EF-BFD1-FE263D1F22E9}"/>
              </a:ext>
            </a:extLst>
          </p:cNvPr>
          <p:cNvSpPr/>
          <p:nvPr/>
        </p:nvSpPr>
        <p:spPr>
          <a:xfrm>
            <a:off x="7120595" y="982897"/>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84" name="组合 483">
            <a:extLst>
              <a:ext uri="{FF2B5EF4-FFF2-40B4-BE49-F238E27FC236}">
                <a16:creationId xmlns:a16="http://schemas.microsoft.com/office/drawing/2014/main" id="{A5F293D1-FE01-4EA2-B4A3-4EAC3F8CF16F}"/>
              </a:ext>
            </a:extLst>
          </p:cNvPr>
          <p:cNvGrpSpPr/>
          <p:nvPr/>
        </p:nvGrpSpPr>
        <p:grpSpPr>
          <a:xfrm>
            <a:off x="8249212" y="1457893"/>
            <a:ext cx="179824" cy="179824"/>
            <a:chOff x="1346975" y="1802834"/>
            <a:chExt cx="251460" cy="251460"/>
          </a:xfrm>
        </p:grpSpPr>
        <p:cxnSp>
          <p:nvCxnSpPr>
            <p:cNvPr id="485" name="直接连接符 484">
              <a:extLst>
                <a:ext uri="{FF2B5EF4-FFF2-40B4-BE49-F238E27FC236}">
                  <a16:creationId xmlns:a16="http://schemas.microsoft.com/office/drawing/2014/main" id="{9EE9593D-16BB-410E-BBF1-07ADB3789F10}"/>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86" name="直接连接符 485">
              <a:extLst>
                <a:ext uri="{FF2B5EF4-FFF2-40B4-BE49-F238E27FC236}">
                  <a16:creationId xmlns:a16="http://schemas.microsoft.com/office/drawing/2014/main" id="{D505E330-B9BD-4055-881D-6B5E2B4CDBEC}"/>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487" name="组合 486">
            <a:extLst>
              <a:ext uri="{FF2B5EF4-FFF2-40B4-BE49-F238E27FC236}">
                <a16:creationId xmlns:a16="http://schemas.microsoft.com/office/drawing/2014/main" id="{A11E0EC9-42B2-4695-B966-8148BF999BA4}"/>
              </a:ext>
            </a:extLst>
          </p:cNvPr>
          <p:cNvGrpSpPr/>
          <p:nvPr/>
        </p:nvGrpSpPr>
        <p:grpSpPr>
          <a:xfrm>
            <a:off x="10849003" y="1387889"/>
            <a:ext cx="278187" cy="278186"/>
            <a:chOff x="9294012" y="336283"/>
            <a:chExt cx="1041097" cy="1041096"/>
          </a:xfrm>
        </p:grpSpPr>
        <p:cxnSp>
          <p:nvCxnSpPr>
            <p:cNvPr id="488" name="直接连接符 487">
              <a:extLst>
                <a:ext uri="{FF2B5EF4-FFF2-40B4-BE49-F238E27FC236}">
                  <a16:creationId xmlns:a16="http://schemas.microsoft.com/office/drawing/2014/main" id="{82D17CE6-6B72-4AB3-9906-8E48D1464774}"/>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89" name="直接连接符 488">
              <a:extLst>
                <a:ext uri="{FF2B5EF4-FFF2-40B4-BE49-F238E27FC236}">
                  <a16:creationId xmlns:a16="http://schemas.microsoft.com/office/drawing/2014/main" id="{08C3D880-7F2B-4741-8E51-0841B7AF26F1}"/>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90" name="直接连接符 489">
              <a:extLst>
                <a:ext uri="{FF2B5EF4-FFF2-40B4-BE49-F238E27FC236}">
                  <a16:creationId xmlns:a16="http://schemas.microsoft.com/office/drawing/2014/main" id="{BE956081-17A6-4EC8-997C-C2CC5B739DE6}"/>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91" name="直接连接符 490">
              <a:extLst>
                <a:ext uri="{FF2B5EF4-FFF2-40B4-BE49-F238E27FC236}">
                  <a16:creationId xmlns:a16="http://schemas.microsoft.com/office/drawing/2014/main" id="{C1332ED2-5E46-4856-A2CF-96F491A435D6}"/>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92" name="直接连接符 491">
              <a:extLst>
                <a:ext uri="{FF2B5EF4-FFF2-40B4-BE49-F238E27FC236}">
                  <a16:creationId xmlns:a16="http://schemas.microsoft.com/office/drawing/2014/main" id="{808EABBD-5A7E-4DDC-8063-33979A805B2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93" name="直接连接符 492">
              <a:extLst>
                <a:ext uri="{FF2B5EF4-FFF2-40B4-BE49-F238E27FC236}">
                  <a16:creationId xmlns:a16="http://schemas.microsoft.com/office/drawing/2014/main" id="{73789FD9-58AB-4F95-B87D-BFD96BE86A75}"/>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94" name="直接连接符 493">
              <a:extLst>
                <a:ext uri="{FF2B5EF4-FFF2-40B4-BE49-F238E27FC236}">
                  <a16:creationId xmlns:a16="http://schemas.microsoft.com/office/drawing/2014/main" id="{E5C523EC-25E8-45F1-8D42-DD2C26C36D2C}"/>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95" name="直接连接符 494">
              <a:extLst>
                <a:ext uri="{FF2B5EF4-FFF2-40B4-BE49-F238E27FC236}">
                  <a16:creationId xmlns:a16="http://schemas.microsoft.com/office/drawing/2014/main" id="{D5F3BF20-CE58-4266-B57E-8CFF46BB56FE}"/>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96" name="组合 495">
            <a:extLst>
              <a:ext uri="{FF2B5EF4-FFF2-40B4-BE49-F238E27FC236}">
                <a16:creationId xmlns:a16="http://schemas.microsoft.com/office/drawing/2014/main" id="{A0260EA8-F0E2-4CC9-BF4D-576EB971AA25}"/>
              </a:ext>
            </a:extLst>
          </p:cNvPr>
          <p:cNvGrpSpPr/>
          <p:nvPr/>
        </p:nvGrpSpPr>
        <p:grpSpPr>
          <a:xfrm>
            <a:off x="9206829" y="967149"/>
            <a:ext cx="278187" cy="278186"/>
            <a:chOff x="9294012" y="336283"/>
            <a:chExt cx="1041097" cy="1041096"/>
          </a:xfrm>
        </p:grpSpPr>
        <p:cxnSp>
          <p:nvCxnSpPr>
            <p:cNvPr id="497" name="直接连接符 496">
              <a:extLst>
                <a:ext uri="{FF2B5EF4-FFF2-40B4-BE49-F238E27FC236}">
                  <a16:creationId xmlns:a16="http://schemas.microsoft.com/office/drawing/2014/main" id="{9D7ABDB6-1733-4411-8A1B-2F3EF71BBC9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98" name="直接连接符 497">
              <a:extLst>
                <a:ext uri="{FF2B5EF4-FFF2-40B4-BE49-F238E27FC236}">
                  <a16:creationId xmlns:a16="http://schemas.microsoft.com/office/drawing/2014/main" id="{4DCA3A08-F07C-46B2-A43D-4C42EB8BB7EC}"/>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99" name="直接连接符 498">
              <a:extLst>
                <a:ext uri="{FF2B5EF4-FFF2-40B4-BE49-F238E27FC236}">
                  <a16:creationId xmlns:a16="http://schemas.microsoft.com/office/drawing/2014/main" id="{689F9193-CCF2-413C-B4DD-F9D0EA276538}"/>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500" name="直接连接符 499">
              <a:extLst>
                <a:ext uri="{FF2B5EF4-FFF2-40B4-BE49-F238E27FC236}">
                  <a16:creationId xmlns:a16="http://schemas.microsoft.com/office/drawing/2014/main" id="{6FB59476-1D0B-456D-858A-33ACBAF86D50}"/>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501" name="直接连接符 500">
              <a:extLst>
                <a:ext uri="{FF2B5EF4-FFF2-40B4-BE49-F238E27FC236}">
                  <a16:creationId xmlns:a16="http://schemas.microsoft.com/office/drawing/2014/main" id="{8C608501-2665-4981-B302-A2147C59ECAF}"/>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502" name="直接连接符 501">
              <a:extLst>
                <a:ext uri="{FF2B5EF4-FFF2-40B4-BE49-F238E27FC236}">
                  <a16:creationId xmlns:a16="http://schemas.microsoft.com/office/drawing/2014/main" id="{7A17C547-9CC7-4371-BBC0-22B8891EB2AB}"/>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503" name="直接连接符 502">
              <a:extLst>
                <a:ext uri="{FF2B5EF4-FFF2-40B4-BE49-F238E27FC236}">
                  <a16:creationId xmlns:a16="http://schemas.microsoft.com/office/drawing/2014/main" id="{E18CF118-6689-43BD-BE27-81367BC92B38}"/>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504" name="直接连接符 503">
              <a:extLst>
                <a:ext uri="{FF2B5EF4-FFF2-40B4-BE49-F238E27FC236}">
                  <a16:creationId xmlns:a16="http://schemas.microsoft.com/office/drawing/2014/main" id="{B5C48A61-BCB2-48F9-A421-242A55F83EF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505" name="组合 504">
            <a:extLst>
              <a:ext uri="{FF2B5EF4-FFF2-40B4-BE49-F238E27FC236}">
                <a16:creationId xmlns:a16="http://schemas.microsoft.com/office/drawing/2014/main" id="{53B4C552-6B32-446B-9687-EE9AA0A6B4DB}"/>
              </a:ext>
            </a:extLst>
          </p:cNvPr>
          <p:cNvGrpSpPr/>
          <p:nvPr/>
        </p:nvGrpSpPr>
        <p:grpSpPr>
          <a:xfrm>
            <a:off x="6521273" y="1637717"/>
            <a:ext cx="179824" cy="179824"/>
            <a:chOff x="1346975" y="1802834"/>
            <a:chExt cx="251460" cy="251460"/>
          </a:xfrm>
        </p:grpSpPr>
        <p:cxnSp>
          <p:nvCxnSpPr>
            <p:cNvPr id="506" name="直接连接符 505">
              <a:extLst>
                <a:ext uri="{FF2B5EF4-FFF2-40B4-BE49-F238E27FC236}">
                  <a16:creationId xmlns:a16="http://schemas.microsoft.com/office/drawing/2014/main" id="{E7C31D34-9A70-4DE7-98C6-F31D7B71AA54}"/>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507" name="直接连接符 506">
              <a:extLst>
                <a:ext uri="{FF2B5EF4-FFF2-40B4-BE49-F238E27FC236}">
                  <a16:creationId xmlns:a16="http://schemas.microsoft.com/office/drawing/2014/main" id="{E434AB17-9104-48B0-9B53-281B07FCC0A0}"/>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508" name="椭圆 507">
            <a:extLst>
              <a:ext uri="{FF2B5EF4-FFF2-40B4-BE49-F238E27FC236}">
                <a16:creationId xmlns:a16="http://schemas.microsoft.com/office/drawing/2014/main" id="{7E0F761E-589A-4257-95D2-65E126B72E64}"/>
              </a:ext>
            </a:extLst>
          </p:cNvPr>
          <p:cNvSpPr/>
          <p:nvPr/>
        </p:nvSpPr>
        <p:spPr>
          <a:xfrm>
            <a:off x="6048773" y="2901758"/>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cxnSp>
        <p:nvCxnSpPr>
          <p:cNvPr id="510" name="直接连接符 509">
            <a:extLst>
              <a:ext uri="{FF2B5EF4-FFF2-40B4-BE49-F238E27FC236}">
                <a16:creationId xmlns:a16="http://schemas.microsoft.com/office/drawing/2014/main" id="{E56DA54C-3FEC-420E-A27F-9304E807AF75}"/>
              </a:ext>
            </a:extLst>
          </p:cNvPr>
          <p:cNvCxnSpPr>
            <a:cxnSpLocks/>
          </p:cNvCxnSpPr>
          <p:nvPr/>
        </p:nvCxnSpPr>
        <p:spPr>
          <a:xfrm>
            <a:off x="301487" y="1096094"/>
            <a:ext cx="339112" cy="0"/>
          </a:xfrm>
          <a:prstGeom prst="line">
            <a:avLst/>
          </a:prstGeom>
          <a:noFill/>
          <a:ln w="101600" cap="rnd" cmpd="sng" algn="ctr">
            <a:solidFill>
              <a:schemeClr val="bg1"/>
            </a:solidFill>
            <a:prstDash val="solid"/>
            <a:miter lim="800000"/>
          </a:ln>
          <a:effectLst/>
        </p:spPr>
      </p:cxnSp>
      <p:cxnSp>
        <p:nvCxnSpPr>
          <p:cNvPr id="511" name="直接连接符 510">
            <a:extLst>
              <a:ext uri="{FF2B5EF4-FFF2-40B4-BE49-F238E27FC236}">
                <a16:creationId xmlns:a16="http://schemas.microsoft.com/office/drawing/2014/main" id="{27F3AAF5-A260-4430-B7DF-E8163C150B2A}"/>
              </a:ext>
            </a:extLst>
          </p:cNvPr>
          <p:cNvCxnSpPr>
            <a:cxnSpLocks/>
          </p:cNvCxnSpPr>
          <p:nvPr/>
        </p:nvCxnSpPr>
        <p:spPr>
          <a:xfrm>
            <a:off x="5198722" y="1078208"/>
            <a:ext cx="339112" cy="0"/>
          </a:xfrm>
          <a:prstGeom prst="line">
            <a:avLst/>
          </a:prstGeom>
          <a:noFill/>
          <a:ln w="101600" cap="rnd" cmpd="sng" algn="ctr">
            <a:solidFill>
              <a:schemeClr val="bg1"/>
            </a:solidFill>
            <a:prstDash val="solid"/>
            <a:miter lim="800000"/>
          </a:ln>
          <a:effectLst/>
        </p:spPr>
      </p:cxnSp>
      <p:sp>
        <p:nvSpPr>
          <p:cNvPr id="513" name="文本框 512">
            <a:extLst>
              <a:ext uri="{FF2B5EF4-FFF2-40B4-BE49-F238E27FC236}">
                <a16:creationId xmlns:a16="http://schemas.microsoft.com/office/drawing/2014/main" id="{6DF14B7C-F5C2-4FEF-BB4E-03CA443E1ABE}"/>
              </a:ext>
            </a:extLst>
          </p:cNvPr>
          <p:cNvSpPr txBox="1"/>
          <p:nvPr/>
        </p:nvSpPr>
        <p:spPr>
          <a:xfrm>
            <a:off x="880561" y="650061"/>
            <a:ext cx="4318161" cy="861774"/>
          </a:xfrm>
          <a:prstGeom prst="rect">
            <a:avLst/>
          </a:prstGeom>
          <a:noFill/>
        </p:spPr>
        <p:txBody>
          <a:bodyPr wrap="square" rtlCol="0">
            <a:spAutoFit/>
          </a:bodyPr>
          <a:lstStyle/>
          <a:p>
            <a:r>
              <a:rPr lang="zh-CN" altLang="en-US" sz="5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项目简介</a:t>
            </a:r>
          </a:p>
        </p:txBody>
      </p:sp>
      <p:grpSp>
        <p:nvGrpSpPr>
          <p:cNvPr id="514" name="组合 513">
            <a:extLst>
              <a:ext uri="{FF2B5EF4-FFF2-40B4-BE49-F238E27FC236}">
                <a16:creationId xmlns:a16="http://schemas.microsoft.com/office/drawing/2014/main" id="{5DA5ED35-E3A0-4F28-8200-E69F27F11248}"/>
              </a:ext>
            </a:extLst>
          </p:cNvPr>
          <p:cNvGrpSpPr/>
          <p:nvPr/>
        </p:nvGrpSpPr>
        <p:grpSpPr>
          <a:xfrm>
            <a:off x="11389692" y="2208611"/>
            <a:ext cx="278187" cy="278186"/>
            <a:chOff x="9294012" y="336283"/>
            <a:chExt cx="1041097" cy="1041096"/>
          </a:xfrm>
        </p:grpSpPr>
        <p:cxnSp>
          <p:nvCxnSpPr>
            <p:cNvPr id="515" name="直接连接符 514">
              <a:extLst>
                <a:ext uri="{FF2B5EF4-FFF2-40B4-BE49-F238E27FC236}">
                  <a16:creationId xmlns:a16="http://schemas.microsoft.com/office/drawing/2014/main" id="{2BB50394-432C-4F84-A5D6-561B26697E0E}"/>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516" name="直接连接符 515">
              <a:extLst>
                <a:ext uri="{FF2B5EF4-FFF2-40B4-BE49-F238E27FC236}">
                  <a16:creationId xmlns:a16="http://schemas.microsoft.com/office/drawing/2014/main" id="{277A7EC5-8F71-4FF1-8829-ACC8166B3A61}"/>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517" name="直接连接符 516">
              <a:extLst>
                <a:ext uri="{FF2B5EF4-FFF2-40B4-BE49-F238E27FC236}">
                  <a16:creationId xmlns:a16="http://schemas.microsoft.com/office/drawing/2014/main" id="{02428101-0976-40B0-94AC-435F58AEC225}"/>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518" name="直接连接符 517">
              <a:extLst>
                <a:ext uri="{FF2B5EF4-FFF2-40B4-BE49-F238E27FC236}">
                  <a16:creationId xmlns:a16="http://schemas.microsoft.com/office/drawing/2014/main" id="{28A4CA7C-FA27-4CAA-A78C-3E70D1B57D39}"/>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519" name="直接连接符 518">
              <a:extLst>
                <a:ext uri="{FF2B5EF4-FFF2-40B4-BE49-F238E27FC236}">
                  <a16:creationId xmlns:a16="http://schemas.microsoft.com/office/drawing/2014/main" id="{D5E24833-FD00-4714-8BD0-67D7E9575CBA}"/>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520" name="直接连接符 519">
              <a:extLst>
                <a:ext uri="{FF2B5EF4-FFF2-40B4-BE49-F238E27FC236}">
                  <a16:creationId xmlns:a16="http://schemas.microsoft.com/office/drawing/2014/main" id="{2CF8A27A-2598-4A9A-BEC2-9F85F0EC45E3}"/>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521" name="直接连接符 520">
              <a:extLst>
                <a:ext uri="{FF2B5EF4-FFF2-40B4-BE49-F238E27FC236}">
                  <a16:creationId xmlns:a16="http://schemas.microsoft.com/office/drawing/2014/main" id="{867C2B98-9827-4A7A-B049-E820830D1C58}"/>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522" name="直接连接符 521">
              <a:extLst>
                <a:ext uri="{FF2B5EF4-FFF2-40B4-BE49-F238E27FC236}">
                  <a16:creationId xmlns:a16="http://schemas.microsoft.com/office/drawing/2014/main" id="{CFB965E1-2CE7-4E25-8808-46D44EBF2BC3}"/>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523" name="组合 522">
            <a:extLst>
              <a:ext uri="{FF2B5EF4-FFF2-40B4-BE49-F238E27FC236}">
                <a16:creationId xmlns:a16="http://schemas.microsoft.com/office/drawing/2014/main" id="{F378F3D7-F6AB-4F5D-A5D4-B3C85C8C5692}"/>
              </a:ext>
            </a:extLst>
          </p:cNvPr>
          <p:cNvGrpSpPr/>
          <p:nvPr/>
        </p:nvGrpSpPr>
        <p:grpSpPr>
          <a:xfrm>
            <a:off x="10229842" y="1137149"/>
            <a:ext cx="179824" cy="179824"/>
            <a:chOff x="1346975" y="1802834"/>
            <a:chExt cx="251460" cy="251460"/>
          </a:xfrm>
        </p:grpSpPr>
        <p:cxnSp>
          <p:nvCxnSpPr>
            <p:cNvPr id="524" name="直接连接符 523">
              <a:extLst>
                <a:ext uri="{FF2B5EF4-FFF2-40B4-BE49-F238E27FC236}">
                  <a16:creationId xmlns:a16="http://schemas.microsoft.com/office/drawing/2014/main" id="{687C7535-063A-4047-8243-57379241B8C1}"/>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525" name="直接连接符 524">
              <a:extLst>
                <a:ext uri="{FF2B5EF4-FFF2-40B4-BE49-F238E27FC236}">
                  <a16:creationId xmlns:a16="http://schemas.microsoft.com/office/drawing/2014/main" id="{470A69DB-AAEC-4B20-81C9-4E835B547C0A}"/>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grpSp>
        <p:nvGrpSpPr>
          <p:cNvPr id="526" name="组合 525">
            <a:extLst>
              <a:ext uri="{FF2B5EF4-FFF2-40B4-BE49-F238E27FC236}">
                <a16:creationId xmlns:a16="http://schemas.microsoft.com/office/drawing/2014/main" id="{D0C743CE-0806-4354-A7F1-9D622FAC282F}"/>
              </a:ext>
            </a:extLst>
          </p:cNvPr>
          <p:cNvGrpSpPr/>
          <p:nvPr/>
        </p:nvGrpSpPr>
        <p:grpSpPr>
          <a:xfrm rot="20129804">
            <a:off x="5397269" y="5821544"/>
            <a:ext cx="636705" cy="669694"/>
            <a:chOff x="9277349" y="541164"/>
            <a:chExt cx="5491163" cy="5775672"/>
          </a:xfrm>
        </p:grpSpPr>
        <p:sp>
          <p:nvSpPr>
            <p:cNvPr id="527" name="Freeform 5">
              <a:extLst>
                <a:ext uri="{FF2B5EF4-FFF2-40B4-BE49-F238E27FC236}">
                  <a16:creationId xmlns:a16="http://schemas.microsoft.com/office/drawing/2014/main" id="{721EB270-F80F-45AB-B001-3FA3946D3F21}"/>
                </a:ext>
              </a:extLst>
            </p:cNvPr>
            <p:cNvSpPr>
              <a:spLocks/>
            </p:cNvSpPr>
            <p:nvPr/>
          </p:nvSpPr>
          <p:spPr bwMode="auto">
            <a:xfrm>
              <a:off x="9277349" y="541164"/>
              <a:ext cx="5491163" cy="5775672"/>
            </a:xfrm>
            <a:custGeom>
              <a:avLst/>
              <a:gdLst>
                <a:gd name="T0" fmla="*/ 811 w 1487"/>
                <a:gd name="T1" fmla="*/ 217 h 1564"/>
                <a:gd name="T2" fmla="*/ 744 w 1487"/>
                <a:gd name="T3" fmla="*/ 266 h 1564"/>
                <a:gd name="T4" fmla="*/ 0 w 1487"/>
                <a:gd name="T5" fmla="*/ 571 h 1564"/>
                <a:gd name="T6" fmla="*/ 334 w 1487"/>
                <a:gd name="T7" fmla="*/ 1195 h 1564"/>
                <a:gd name="T8" fmla="*/ 744 w 1487"/>
                <a:gd name="T9" fmla="*/ 1564 h 1564"/>
                <a:gd name="T10" fmla="*/ 1487 w 1487"/>
                <a:gd name="T11" fmla="*/ 571 h 1564"/>
                <a:gd name="T12" fmla="*/ 811 w 1487"/>
                <a:gd name="T13" fmla="*/ 217 h 1564"/>
              </a:gdLst>
              <a:ahLst/>
              <a:cxnLst>
                <a:cxn ang="0">
                  <a:pos x="T0" y="T1"/>
                </a:cxn>
                <a:cxn ang="0">
                  <a:pos x="T2" y="T3"/>
                </a:cxn>
                <a:cxn ang="0">
                  <a:pos x="T4" y="T5"/>
                </a:cxn>
                <a:cxn ang="0">
                  <a:pos x="T6" y="T7"/>
                </a:cxn>
                <a:cxn ang="0">
                  <a:pos x="T8" y="T9"/>
                </a:cxn>
                <a:cxn ang="0">
                  <a:pos x="T10" y="T11"/>
                </a:cxn>
                <a:cxn ang="0">
                  <a:pos x="T12" y="T13"/>
                </a:cxn>
              </a:cxnLst>
              <a:rect l="0" t="0" r="r" b="b"/>
              <a:pathLst>
                <a:path w="1487" h="1564">
                  <a:moveTo>
                    <a:pt x="811" y="217"/>
                  </a:moveTo>
                  <a:cubicBezTo>
                    <a:pt x="788" y="232"/>
                    <a:pt x="766" y="248"/>
                    <a:pt x="744" y="266"/>
                  </a:cubicBezTo>
                  <a:cubicBezTo>
                    <a:pt x="433" y="0"/>
                    <a:pt x="0" y="160"/>
                    <a:pt x="0" y="571"/>
                  </a:cubicBezTo>
                  <a:cubicBezTo>
                    <a:pt x="0" y="809"/>
                    <a:pt x="150" y="1012"/>
                    <a:pt x="334" y="1195"/>
                  </a:cubicBezTo>
                  <a:cubicBezTo>
                    <a:pt x="467" y="1327"/>
                    <a:pt x="618" y="1448"/>
                    <a:pt x="744" y="1564"/>
                  </a:cubicBezTo>
                  <a:cubicBezTo>
                    <a:pt x="1055" y="1287"/>
                    <a:pt x="1487" y="981"/>
                    <a:pt x="1487" y="571"/>
                  </a:cubicBezTo>
                  <a:cubicBezTo>
                    <a:pt x="1487" y="187"/>
                    <a:pt x="1134" y="12"/>
                    <a:pt x="811" y="217"/>
                  </a:cubicBezTo>
                  <a:close/>
                </a:path>
              </a:pathLst>
            </a:custGeom>
            <a:solidFill>
              <a:srgbClr val="E5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6">
              <a:extLst>
                <a:ext uri="{FF2B5EF4-FFF2-40B4-BE49-F238E27FC236}">
                  <a16:creationId xmlns:a16="http://schemas.microsoft.com/office/drawing/2014/main" id="{967BF0DB-3979-49B8-8E86-A4C7A0B0BCD1}"/>
                </a:ext>
              </a:extLst>
            </p:cNvPr>
            <p:cNvSpPr>
              <a:spLocks/>
            </p:cNvSpPr>
            <p:nvPr/>
          </p:nvSpPr>
          <p:spPr bwMode="auto">
            <a:xfrm>
              <a:off x="9990951" y="1644994"/>
              <a:ext cx="634313" cy="708938"/>
            </a:xfrm>
            <a:custGeom>
              <a:avLst/>
              <a:gdLst>
                <a:gd name="T0" fmla="*/ 172 w 172"/>
                <a:gd name="T1" fmla="*/ 5 h 192"/>
                <a:gd name="T2" fmla="*/ 0 w 172"/>
                <a:gd name="T3" fmla="*/ 192 h 192"/>
              </a:gdLst>
              <a:ahLst/>
              <a:cxnLst>
                <a:cxn ang="0">
                  <a:pos x="T0" y="T1"/>
                </a:cxn>
                <a:cxn ang="0">
                  <a:pos x="T2" y="T3"/>
                </a:cxn>
              </a:cxnLst>
              <a:rect l="0" t="0" r="r" b="b"/>
              <a:pathLst>
                <a:path w="172" h="192">
                  <a:moveTo>
                    <a:pt x="172" y="5"/>
                  </a:moveTo>
                  <a:cubicBezTo>
                    <a:pt x="172" y="5"/>
                    <a:pt x="8" y="0"/>
                    <a:pt x="0" y="192"/>
                  </a:cubicBezTo>
                </a:path>
              </a:pathLst>
            </a:custGeom>
            <a:noFill/>
            <a:ln w="25400"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530" name="图片 529">
            <a:extLst>
              <a:ext uri="{FF2B5EF4-FFF2-40B4-BE49-F238E27FC236}">
                <a16:creationId xmlns:a16="http://schemas.microsoft.com/office/drawing/2014/main" id="{1B527397-EF8C-4A88-A94F-C4E1D3FC2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096" y="2399536"/>
            <a:ext cx="967198" cy="584604"/>
          </a:xfrm>
          <a:prstGeom prst="rect">
            <a:avLst/>
          </a:prstGeom>
        </p:spPr>
      </p:pic>
      <p:pic>
        <p:nvPicPr>
          <p:cNvPr id="532" name="图片 531">
            <a:extLst>
              <a:ext uri="{FF2B5EF4-FFF2-40B4-BE49-F238E27FC236}">
                <a16:creationId xmlns:a16="http://schemas.microsoft.com/office/drawing/2014/main" id="{66626BD5-BE0B-44AF-9A7F-0F9905B63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3060" y="2194086"/>
            <a:ext cx="930606" cy="930606"/>
          </a:xfrm>
          <a:prstGeom prst="rect">
            <a:avLst/>
          </a:prstGeom>
        </p:spPr>
      </p:pic>
      <p:sp>
        <p:nvSpPr>
          <p:cNvPr id="560" name="矩形: 圆角 559">
            <a:extLst>
              <a:ext uri="{FF2B5EF4-FFF2-40B4-BE49-F238E27FC236}">
                <a16:creationId xmlns:a16="http://schemas.microsoft.com/office/drawing/2014/main" id="{672269E2-23AE-4397-B54C-0EF9809C2659}"/>
              </a:ext>
            </a:extLst>
          </p:cNvPr>
          <p:cNvSpPr/>
          <p:nvPr/>
        </p:nvSpPr>
        <p:spPr>
          <a:xfrm>
            <a:off x="841015" y="3205693"/>
            <a:ext cx="1794051" cy="3002245"/>
          </a:xfrm>
          <a:prstGeom prst="roundRect">
            <a:avLst>
              <a:gd name="adj" fmla="val 21384"/>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1" name="矩形: 圆角 560">
            <a:extLst>
              <a:ext uri="{FF2B5EF4-FFF2-40B4-BE49-F238E27FC236}">
                <a16:creationId xmlns:a16="http://schemas.microsoft.com/office/drawing/2014/main" id="{0EC7E227-85EB-4878-8C17-8A3B84EBF833}"/>
              </a:ext>
            </a:extLst>
          </p:cNvPr>
          <p:cNvSpPr/>
          <p:nvPr/>
        </p:nvSpPr>
        <p:spPr>
          <a:xfrm>
            <a:off x="3489328" y="3205694"/>
            <a:ext cx="1794051" cy="3002244"/>
          </a:xfrm>
          <a:prstGeom prst="roundRect">
            <a:avLst>
              <a:gd name="adj" fmla="val 18689"/>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2" name="文本框 561">
            <a:extLst>
              <a:ext uri="{FF2B5EF4-FFF2-40B4-BE49-F238E27FC236}">
                <a16:creationId xmlns:a16="http://schemas.microsoft.com/office/drawing/2014/main" id="{A67B3B17-E19C-4608-B333-E613A425E074}"/>
              </a:ext>
            </a:extLst>
          </p:cNvPr>
          <p:cNvSpPr txBox="1"/>
          <p:nvPr/>
        </p:nvSpPr>
        <p:spPr>
          <a:xfrm>
            <a:off x="1149828" y="3288438"/>
            <a:ext cx="1137228" cy="246221"/>
          </a:xfrm>
          <a:prstGeom prst="rect">
            <a:avLst/>
          </a:prstGeom>
          <a:noFill/>
        </p:spPr>
        <p:txBody>
          <a:bodyPr wrap="square" rtlCol="0">
            <a:spAutoFit/>
          </a:bodyPr>
          <a:lstStyle/>
          <a:p>
            <a:pPr algn="ctr"/>
            <a:r>
              <a:rPr lang="zh-CN" altLang="en-US" sz="1000" b="1" dirty="0">
                <a:latin typeface="微软雅黑" panose="020B0503020204020204" pitchFamily="34" charset="-122"/>
                <a:ea typeface="微软雅黑" panose="020B0503020204020204" pitchFamily="34" charset="-122"/>
              </a:rPr>
              <a:t>项目概述</a:t>
            </a:r>
          </a:p>
        </p:txBody>
      </p:sp>
      <p:sp>
        <p:nvSpPr>
          <p:cNvPr id="563" name="矩形 562" descr="e7d195523061f1c0d3ba7f298e59d031c9c3f97027ed136f882110EF8F17BAD1F2C348D17C7856EF46CB4678CC9E44EE1ABA681E3133328A7B4D22AAF822B2429426B2355AA8CC44631ADF5DCF3CCC2EEDC87A28F1767F37F372D8C081E51F4BAB98CF3B15F81F06B088E3E96A2B5A79D51C4ED070EDDE9C7E56AFD1A8171F79A0B58C041D94AC51">
            <a:extLst>
              <a:ext uri="{FF2B5EF4-FFF2-40B4-BE49-F238E27FC236}">
                <a16:creationId xmlns:a16="http://schemas.microsoft.com/office/drawing/2014/main" id="{4D404363-37D1-4DE4-A628-DD20C121A282}"/>
              </a:ext>
            </a:extLst>
          </p:cNvPr>
          <p:cNvSpPr/>
          <p:nvPr/>
        </p:nvSpPr>
        <p:spPr>
          <a:xfrm>
            <a:off x="1002927" y="3491007"/>
            <a:ext cx="1508660" cy="2474460"/>
          </a:xfrm>
          <a:prstGeom prst="rect">
            <a:avLst/>
          </a:prstGeom>
        </p:spPr>
        <p:txBody>
          <a:bodyPr wrap="square">
            <a:spAutoFit/>
          </a:bodyPr>
          <a:lstStyle/>
          <a:p>
            <a:pPr>
              <a:lnSpc>
                <a:spcPct val="130000"/>
              </a:lnSpc>
            </a:pPr>
            <a:r>
              <a:rPr lang="zh-CN" altLang="en-US" sz="1000" dirty="0">
                <a:solidFill>
                  <a:schemeClr val="tx1">
                    <a:alpha val="78000"/>
                  </a:schemeClr>
                </a:solidFill>
                <a:latin typeface="微软雅黑" panose="020B0503020204020204" pitchFamily="34" charset="-122"/>
                <a:ea typeface="微软雅黑" panose="020B0503020204020204" pitchFamily="34" charset="-122"/>
              </a:rPr>
              <a:t>本项目旨在使用深度神经网络（</a:t>
            </a:r>
            <a:r>
              <a:rPr lang="en-US" altLang="zh-CN" sz="1000" dirty="0">
                <a:solidFill>
                  <a:schemeClr val="tx1">
                    <a:alpha val="78000"/>
                  </a:schemeClr>
                </a:solidFill>
                <a:latin typeface="微软雅黑" panose="020B0503020204020204" pitchFamily="34" charset="-122"/>
                <a:ea typeface="微软雅黑" panose="020B0503020204020204" pitchFamily="34" charset="-122"/>
              </a:rPr>
              <a:t>DQN</a:t>
            </a:r>
            <a:r>
              <a:rPr lang="zh-CN" altLang="en-US" sz="1000" dirty="0">
                <a:solidFill>
                  <a:schemeClr val="tx1">
                    <a:alpha val="78000"/>
                  </a:schemeClr>
                </a:solidFill>
                <a:latin typeface="微软雅黑" panose="020B0503020204020204" pitchFamily="34" charset="-122"/>
                <a:ea typeface="微软雅黑" panose="020B0503020204020204" pitchFamily="34" charset="-122"/>
              </a:rPr>
              <a:t>）算法训练一个俄罗斯方块游戏的</a:t>
            </a:r>
            <a:r>
              <a:rPr lang="en-US" altLang="zh-CN" sz="1000" dirty="0">
                <a:solidFill>
                  <a:schemeClr val="tx1">
                    <a:alpha val="78000"/>
                  </a:schemeClr>
                </a:solidFill>
                <a:latin typeface="微软雅黑" panose="020B0503020204020204" pitchFamily="34" charset="-122"/>
                <a:ea typeface="微软雅黑" panose="020B0503020204020204" pitchFamily="34" charset="-122"/>
              </a:rPr>
              <a:t>AI</a:t>
            </a:r>
            <a:r>
              <a:rPr lang="zh-CN" altLang="en-US" sz="1000" dirty="0">
                <a:solidFill>
                  <a:schemeClr val="tx1">
                    <a:alpha val="78000"/>
                  </a:schemeClr>
                </a:solidFill>
                <a:latin typeface="微软雅黑" panose="020B0503020204020204" pitchFamily="34" charset="-122"/>
                <a:ea typeface="微软雅黑" panose="020B0503020204020204" pitchFamily="34" charset="-122"/>
              </a:rPr>
              <a:t>代理。俄罗斯方块是一个经典的益智游戏，游戏目标是将不同形状的方块放入游戏区域，使它们形成完整的行以消除。通过训练一个</a:t>
            </a:r>
            <a:r>
              <a:rPr lang="en-US" altLang="zh-CN" sz="1000" dirty="0">
                <a:solidFill>
                  <a:schemeClr val="tx1">
                    <a:alpha val="78000"/>
                  </a:schemeClr>
                </a:solidFill>
                <a:latin typeface="微软雅黑" panose="020B0503020204020204" pitchFamily="34" charset="-122"/>
                <a:ea typeface="微软雅黑" panose="020B0503020204020204" pitchFamily="34" charset="-122"/>
              </a:rPr>
              <a:t>DQN</a:t>
            </a:r>
            <a:r>
              <a:rPr lang="zh-CN" altLang="en-US" sz="1000" dirty="0">
                <a:solidFill>
                  <a:schemeClr val="tx1">
                    <a:alpha val="78000"/>
                  </a:schemeClr>
                </a:solidFill>
                <a:latin typeface="微软雅黑" panose="020B0503020204020204" pitchFamily="34" charset="-122"/>
                <a:ea typeface="微软雅黑" panose="020B0503020204020204" pitchFamily="34" charset="-122"/>
              </a:rPr>
              <a:t>模型，</a:t>
            </a:r>
            <a:r>
              <a:rPr lang="en-US" altLang="zh-CN" sz="1000" dirty="0">
                <a:solidFill>
                  <a:schemeClr val="tx1">
                    <a:alpha val="78000"/>
                  </a:schemeClr>
                </a:solidFill>
                <a:latin typeface="微软雅黑" panose="020B0503020204020204" pitchFamily="34" charset="-122"/>
                <a:ea typeface="微软雅黑" panose="020B0503020204020204" pitchFamily="34" charset="-122"/>
              </a:rPr>
              <a:t>AI</a:t>
            </a:r>
            <a:r>
              <a:rPr lang="zh-CN" altLang="en-US" sz="1000" dirty="0">
                <a:solidFill>
                  <a:schemeClr val="tx1">
                    <a:alpha val="78000"/>
                  </a:schemeClr>
                </a:solidFill>
                <a:latin typeface="微软雅黑" panose="020B0503020204020204" pitchFamily="34" charset="-122"/>
                <a:ea typeface="微软雅黑" panose="020B0503020204020204" pitchFamily="34" charset="-122"/>
              </a:rPr>
              <a:t>代理将学会在游戏中作出最佳决策，以达到最高分数。</a:t>
            </a:r>
            <a:endParaRPr lang="en-US" altLang="zh-CN" sz="1000" dirty="0">
              <a:solidFill>
                <a:schemeClr val="tx1">
                  <a:alpha val="78000"/>
                </a:schemeClr>
              </a:solidFill>
              <a:latin typeface="微软雅黑" panose="020B0503020204020204" pitchFamily="34" charset="-122"/>
              <a:ea typeface="微软雅黑" panose="020B0503020204020204" pitchFamily="34" charset="-122"/>
            </a:endParaRPr>
          </a:p>
        </p:txBody>
      </p:sp>
      <p:sp>
        <p:nvSpPr>
          <p:cNvPr id="564" name="文本框 563">
            <a:extLst>
              <a:ext uri="{FF2B5EF4-FFF2-40B4-BE49-F238E27FC236}">
                <a16:creationId xmlns:a16="http://schemas.microsoft.com/office/drawing/2014/main" id="{C084F771-B9FE-4B2B-997C-5E1718CCE2B7}"/>
              </a:ext>
            </a:extLst>
          </p:cNvPr>
          <p:cNvSpPr txBox="1"/>
          <p:nvPr/>
        </p:nvSpPr>
        <p:spPr>
          <a:xfrm>
            <a:off x="3803455" y="3303743"/>
            <a:ext cx="1137228" cy="246221"/>
          </a:xfrm>
          <a:prstGeom prst="rect">
            <a:avLst/>
          </a:prstGeom>
          <a:noFill/>
        </p:spPr>
        <p:txBody>
          <a:bodyPr wrap="square" rtlCol="0">
            <a:spAutoFit/>
          </a:bodyPr>
          <a:lstStyle/>
          <a:p>
            <a:pPr algn="ctr"/>
            <a:r>
              <a:rPr lang="zh-CN" altLang="en-US" sz="1000" b="1" dirty="0">
                <a:latin typeface="微软雅黑" panose="020B0503020204020204" pitchFamily="34" charset="-122"/>
                <a:ea typeface="微软雅黑" panose="020B0503020204020204" pitchFamily="34" charset="-122"/>
              </a:rPr>
              <a:t>实验目的</a:t>
            </a:r>
          </a:p>
        </p:txBody>
      </p:sp>
      <p:sp>
        <p:nvSpPr>
          <p:cNvPr id="565" name="矩形 564" descr="e7d195523061f1c0d3ba7f298e59d031c9c3f97027ed136f882110EF8F17BAD1F2C348D17C7856EF46CB4678CC9E44EE1ABA681E3133328A7B4D22AAF822B2429426B2355AA8CC44631ADF5DCF3CCC2EEDC87A28F1767F37F372D8C081E51F4BAB98CF3B15F81F06B088E3E96A2B5A79D51C4ED070EDDE9C7E56AFD1A8171F79A0B58C041D94AC51">
            <a:extLst>
              <a:ext uri="{FF2B5EF4-FFF2-40B4-BE49-F238E27FC236}">
                <a16:creationId xmlns:a16="http://schemas.microsoft.com/office/drawing/2014/main" id="{CE9FE392-137F-4280-BD29-07121DC8047D}"/>
              </a:ext>
            </a:extLst>
          </p:cNvPr>
          <p:cNvSpPr/>
          <p:nvPr/>
        </p:nvSpPr>
        <p:spPr>
          <a:xfrm>
            <a:off x="3735454" y="3519637"/>
            <a:ext cx="1352316" cy="2554545"/>
          </a:xfrm>
          <a:prstGeom prst="rect">
            <a:avLst/>
          </a:prstGeom>
        </p:spPr>
        <p:txBody>
          <a:bodyPr wrap="square">
            <a:spAutoFit/>
          </a:bodyPr>
          <a:lstStyle/>
          <a:p>
            <a:pPr algn="l">
              <a:buFont typeface="+mj-lt"/>
              <a:buAutoNum type="arabicPeriod"/>
            </a:pPr>
            <a:r>
              <a:rPr lang="zh-CN" altLang="en-US" sz="1000" b="1" i="0" dirty="0">
                <a:solidFill>
                  <a:srgbClr val="0D0D0D"/>
                </a:solidFill>
                <a:effectLst/>
                <a:highlight>
                  <a:srgbClr val="FFFFFF"/>
                </a:highlight>
                <a:latin typeface="微软雅黑" panose="020B0503020204020204" pitchFamily="34" charset="-122"/>
                <a:ea typeface="微软雅黑" panose="020B0503020204020204" pitchFamily="34" charset="-122"/>
              </a:rPr>
              <a:t>验证</a:t>
            </a:r>
            <a:r>
              <a:rPr lang="en-US" altLang="zh-CN" sz="1000" b="1" i="0" dirty="0">
                <a:solidFill>
                  <a:srgbClr val="0D0D0D"/>
                </a:solidFill>
                <a:effectLst/>
                <a:highlight>
                  <a:srgbClr val="FFFFFF"/>
                </a:highlight>
                <a:latin typeface="微软雅黑" panose="020B0503020204020204" pitchFamily="34" charset="-122"/>
                <a:ea typeface="微软雅黑" panose="020B0503020204020204" pitchFamily="34" charset="-122"/>
              </a:rPr>
              <a:t>DQN</a:t>
            </a:r>
            <a:r>
              <a:rPr lang="zh-CN" altLang="en-US" sz="1000" b="1" i="0" dirty="0">
                <a:solidFill>
                  <a:srgbClr val="0D0D0D"/>
                </a:solidFill>
                <a:effectLst/>
                <a:highlight>
                  <a:srgbClr val="FFFFFF"/>
                </a:highlight>
                <a:latin typeface="微软雅黑" panose="020B0503020204020204" pitchFamily="34" charset="-122"/>
                <a:ea typeface="微软雅黑" panose="020B0503020204020204" pitchFamily="34" charset="-122"/>
              </a:rPr>
              <a:t>算法的有效性</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：通过训练</a:t>
            </a:r>
            <a:r>
              <a:rPr lang="en-US" altLang="zh-CN" sz="1000" b="0" i="0" dirty="0">
                <a:solidFill>
                  <a:srgbClr val="0D0D0D"/>
                </a:solidFill>
                <a:effectLst/>
                <a:highlight>
                  <a:srgbClr val="FFFFFF"/>
                </a:highlight>
                <a:latin typeface="微软雅黑" panose="020B0503020204020204" pitchFamily="34" charset="-122"/>
                <a:ea typeface="微软雅黑" panose="020B0503020204020204" pitchFamily="34" charset="-122"/>
              </a:rPr>
              <a:t>AI</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代理玩俄罗斯方块，验证</a:t>
            </a:r>
            <a:r>
              <a:rPr lang="en-US" altLang="zh-CN" sz="1000" b="0" i="0" dirty="0">
                <a:solidFill>
                  <a:srgbClr val="0D0D0D"/>
                </a:solidFill>
                <a:effectLst/>
                <a:highlight>
                  <a:srgbClr val="FFFFFF"/>
                </a:highlight>
                <a:latin typeface="微软雅黑" panose="020B0503020204020204" pitchFamily="34" charset="-122"/>
                <a:ea typeface="微软雅黑" panose="020B0503020204020204" pitchFamily="34" charset="-122"/>
              </a:rPr>
              <a:t>DQN</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算法在处理复杂策略游戏中的效果。</a:t>
            </a:r>
          </a:p>
          <a:p>
            <a:pPr algn="l">
              <a:buFont typeface="+mj-lt"/>
              <a:buAutoNum type="arabicPeriod"/>
            </a:pPr>
            <a:r>
              <a:rPr lang="zh-CN" altLang="en-US" sz="1000" b="1" i="0" dirty="0">
                <a:solidFill>
                  <a:srgbClr val="0D0D0D"/>
                </a:solidFill>
                <a:effectLst/>
                <a:highlight>
                  <a:srgbClr val="FFFFFF"/>
                </a:highlight>
                <a:latin typeface="微软雅黑" panose="020B0503020204020204" pitchFamily="34" charset="-122"/>
                <a:ea typeface="微软雅黑" panose="020B0503020204020204" pitchFamily="34" charset="-122"/>
              </a:rPr>
              <a:t>优化游戏策略</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：通过训练过程，观察</a:t>
            </a:r>
            <a:r>
              <a:rPr lang="en-US" altLang="zh-CN" sz="1000" b="0" i="0" dirty="0">
                <a:solidFill>
                  <a:srgbClr val="0D0D0D"/>
                </a:solidFill>
                <a:effectLst/>
                <a:highlight>
                  <a:srgbClr val="FFFFFF"/>
                </a:highlight>
                <a:latin typeface="微软雅黑" panose="020B0503020204020204" pitchFamily="34" charset="-122"/>
                <a:ea typeface="微软雅黑" panose="020B0503020204020204" pitchFamily="34" charset="-122"/>
              </a:rPr>
              <a:t>AI</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代理在游戏中学会的策略，并优化这些策略以提高游戏得分。</a:t>
            </a:r>
          </a:p>
          <a:p>
            <a:pPr algn="l">
              <a:buFont typeface="+mj-lt"/>
              <a:buAutoNum type="arabicPeriod"/>
            </a:pPr>
            <a:r>
              <a:rPr lang="zh-CN" altLang="en-US" sz="1000" b="1" i="0" dirty="0">
                <a:solidFill>
                  <a:srgbClr val="0D0D0D"/>
                </a:solidFill>
                <a:effectLst/>
                <a:highlight>
                  <a:srgbClr val="FFFFFF"/>
                </a:highlight>
                <a:latin typeface="微软雅黑" panose="020B0503020204020204" pitchFamily="34" charset="-122"/>
                <a:ea typeface="微软雅黑" panose="020B0503020204020204" pitchFamily="34" charset="-122"/>
              </a:rPr>
              <a:t>探索深度强化学习的应用</a:t>
            </a:r>
            <a:r>
              <a:rPr lang="zh-CN" altLang="en-US" sz="1000" b="0" i="0" dirty="0">
                <a:solidFill>
                  <a:srgbClr val="0D0D0D"/>
                </a:solidFill>
                <a:effectLst/>
                <a:highlight>
                  <a:srgbClr val="FFFFFF"/>
                </a:highlight>
                <a:latin typeface="微软雅黑" panose="020B0503020204020204" pitchFamily="34" charset="-122"/>
                <a:ea typeface="微软雅黑" panose="020B0503020204020204" pitchFamily="34" charset="-122"/>
              </a:rPr>
              <a:t>：了解深度强化学习在实时决策和复杂环境中的应用潜力。</a:t>
            </a:r>
          </a:p>
        </p:txBody>
      </p:sp>
      <p:grpSp>
        <p:nvGrpSpPr>
          <p:cNvPr id="566" name="组合 565">
            <a:extLst>
              <a:ext uri="{FF2B5EF4-FFF2-40B4-BE49-F238E27FC236}">
                <a16:creationId xmlns:a16="http://schemas.microsoft.com/office/drawing/2014/main" id="{475D2CC3-9745-4B4E-A8E3-5A34AF4639FF}"/>
              </a:ext>
            </a:extLst>
          </p:cNvPr>
          <p:cNvGrpSpPr/>
          <p:nvPr/>
        </p:nvGrpSpPr>
        <p:grpSpPr>
          <a:xfrm>
            <a:off x="7482881" y="1297977"/>
            <a:ext cx="179824" cy="179824"/>
            <a:chOff x="1346975" y="1802834"/>
            <a:chExt cx="251460" cy="251460"/>
          </a:xfrm>
        </p:grpSpPr>
        <p:cxnSp>
          <p:nvCxnSpPr>
            <p:cNvPr id="567" name="直接连接符 566">
              <a:extLst>
                <a:ext uri="{FF2B5EF4-FFF2-40B4-BE49-F238E27FC236}">
                  <a16:creationId xmlns:a16="http://schemas.microsoft.com/office/drawing/2014/main" id="{7648AE5F-F862-4487-9AAE-40423375FCC0}"/>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568" name="直接连接符 567">
              <a:extLst>
                <a:ext uri="{FF2B5EF4-FFF2-40B4-BE49-F238E27FC236}">
                  <a16:creationId xmlns:a16="http://schemas.microsoft.com/office/drawing/2014/main" id="{517035C6-21D6-4682-B846-BE83DED32B0F}"/>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578" name="Freeform 374">
            <a:extLst>
              <a:ext uri="{FF2B5EF4-FFF2-40B4-BE49-F238E27FC236}">
                <a16:creationId xmlns:a16="http://schemas.microsoft.com/office/drawing/2014/main" id="{89903793-4E11-4C50-B8A3-23ADC9C644F1}"/>
              </a:ext>
            </a:extLst>
          </p:cNvPr>
          <p:cNvSpPr>
            <a:spLocks/>
          </p:cNvSpPr>
          <p:nvPr/>
        </p:nvSpPr>
        <p:spPr bwMode="auto">
          <a:xfrm>
            <a:off x="7680661" y="4251574"/>
            <a:ext cx="217708" cy="215069"/>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9" name="Freeform 374">
            <a:extLst>
              <a:ext uri="{FF2B5EF4-FFF2-40B4-BE49-F238E27FC236}">
                <a16:creationId xmlns:a16="http://schemas.microsoft.com/office/drawing/2014/main" id="{41881BC4-AB5B-4C65-A0BA-34FEA79F756F}"/>
              </a:ext>
            </a:extLst>
          </p:cNvPr>
          <p:cNvSpPr>
            <a:spLocks/>
          </p:cNvSpPr>
          <p:nvPr/>
        </p:nvSpPr>
        <p:spPr bwMode="auto">
          <a:xfrm>
            <a:off x="9846957" y="4254854"/>
            <a:ext cx="217708" cy="215069"/>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0" name="Freeform 374">
            <a:extLst>
              <a:ext uri="{FF2B5EF4-FFF2-40B4-BE49-F238E27FC236}">
                <a16:creationId xmlns:a16="http://schemas.microsoft.com/office/drawing/2014/main" id="{6691C47B-F2E9-41C6-B47E-2F3C18951C7C}"/>
              </a:ext>
            </a:extLst>
          </p:cNvPr>
          <p:cNvSpPr>
            <a:spLocks/>
          </p:cNvSpPr>
          <p:nvPr/>
        </p:nvSpPr>
        <p:spPr bwMode="auto">
          <a:xfrm>
            <a:off x="10455403" y="4242625"/>
            <a:ext cx="217708" cy="215069"/>
          </a:xfrm>
          <a:custGeom>
            <a:avLst/>
            <a:gdLst>
              <a:gd name="T0" fmla="*/ 40 w 79"/>
              <a:gd name="T1" fmla="*/ 0 h 78"/>
              <a:gd name="T2" fmla="*/ 79 w 79"/>
              <a:gd name="T3" fmla="*/ 39 h 78"/>
              <a:gd name="T4" fmla="*/ 39 w 79"/>
              <a:gd name="T5" fmla="*/ 78 h 78"/>
              <a:gd name="T6" fmla="*/ 0 w 79"/>
              <a:gd name="T7" fmla="*/ 39 h 78"/>
              <a:gd name="T8" fmla="*/ 40 w 79"/>
              <a:gd name="T9" fmla="*/ 0 h 78"/>
            </a:gdLst>
            <a:ahLst/>
            <a:cxnLst>
              <a:cxn ang="0">
                <a:pos x="T0" y="T1"/>
              </a:cxn>
              <a:cxn ang="0">
                <a:pos x="T2" y="T3"/>
              </a:cxn>
              <a:cxn ang="0">
                <a:pos x="T4" y="T5"/>
              </a:cxn>
              <a:cxn ang="0">
                <a:pos x="T6" y="T7"/>
              </a:cxn>
              <a:cxn ang="0">
                <a:pos x="T8" y="T9"/>
              </a:cxn>
            </a:cxnLst>
            <a:rect l="0" t="0" r="r" b="b"/>
            <a:pathLst>
              <a:path w="79" h="78">
                <a:moveTo>
                  <a:pt x="40" y="0"/>
                </a:moveTo>
                <a:cubicBezTo>
                  <a:pt x="63" y="0"/>
                  <a:pt x="79" y="16"/>
                  <a:pt x="79" y="39"/>
                </a:cubicBezTo>
                <a:cubicBezTo>
                  <a:pt x="79" y="61"/>
                  <a:pt x="62" y="78"/>
                  <a:pt x="39" y="78"/>
                </a:cubicBezTo>
                <a:cubicBezTo>
                  <a:pt x="17" y="78"/>
                  <a:pt x="0" y="60"/>
                  <a:pt x="0" y="39"/>
                </a:cubicBezTo>
                <a:cubicBezTo>
                  <a:pt x="0" y="16"/>
                  <a:pt x="17" y="0"/>
                  <a:pt x="4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3" name="弧形 112">
            <a:extLst>
              <a:ext uri="{FF2B5EF4-FFF2-40B4-BE49-F238E27FC236}">
                <a16:creationId xmlns:a16="http://schemas.microsoft.com/office/drawing/2014/main" id="{87DD19CA-83BE-4AED-BC40-46EBCE34BD49}"/>
              </a:ext>
            </a:extLst>
          </p:cNvPr>
          <p:cNvSpPr/>
          <p:nvPr/>
        </p:nvSpPr>
        <p:spPr>
          <a:xfrm rot="11030812">
            <a:off x="10139890" y="4387861"/>
            <a:ext cx="247098" cy="262631"/>
          </a:xfrm>
          <a:prstGeom prst="arc">
            <a:avLst>
              <a:gd name="adj1" fmla="val 11466182"/>
              <a:gd name="adj2" fmla="val 20236614"/>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2300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grpSp>
        <p:nvGrpSpPr>
          <p:cNvPr id="148" name="Group 145">
            <a:extLst>
              <a:ext uri="{FF2B5EF4-FFF2-40B4-BE49-F238E27FC236}">
                <a16:creationId xmlns:a16="http://schemas.microsoft.com/office/drawing/2014/main" id="{EFDE1D09-2F9F-496A-9728-C12400230412}"/>
              </a:ext>
            </a:extLst>
          </p:cNvPr>
          <p:cNvGrpSpPr>
            <a:grpSpLocks noChangeAspect="1"/>
          </p:cNvGrpSpPr>
          <p:nvPr/>
        </p:nvGrpSpPr>
        <p:grpSpPr bwMode="auto">
          <a:xfrm>
            <a:off x="7683437" y="2495558"/>
            <a:ext cx="4267939" cy="2867912"/>
            <a:chOff x="5154" y="1275"/>
            <a:chExt cx="2390" cy="1606"/>
          </a:xfrm>
        </p:grpSpPr>
        <p:sp>
          <p:nvSpPr>
            <p:cNvPr id="150" name="Freeform 146">
              <a:extLst>
                <a:ext uri="{FF2B5EF4-FFF2-40B4-BE49-F238E27FC236}">
                  <a16:creationId xmlns:a16="http://schemas.microsoft.com/office/drawing/2014/main" id="{92755740-E17C-41E7-B8B9-508B22694B36}"/>
                </a:ext>
              </a:extLst>
            </p:cNvPr>
            <p:cNvSpPr>
              <a:spLocks/>
            </p:cNvSpPr>
            <p:nvPr/>
          </p:nvSpPr>
          <p:spPr bwMode="auto">
            <a:xfrm>
              <a:off x="5780" y="1404"/>
              <a:ext cx="1034" cy="1398"/>
            </a:xfrm>
            <a:custGeom>
              <a:avLst/>
              <a:gdLst>
                <a:gd name="T0" fmla="*/ 1402 w 1491"/>
                <a:gd name="T1" fmla="*/ 1718 h 2013"/>
                <a:gd name="T2" fmla="*/ 1487 w 1491"/>
                <a:gd name="T3" fmla="*/ 1307 h 2013"/>
                <a:gd name="T4" fmla="*/ 1479 w 1491"/>
                <a:gd name="T5" fmla="*/ 786 h 2013"/>
                <a:gd name="T6" fmla="*/ 1386 w 1491"/>
                <a:gd name="T7" fmla="*/ 375 h 2013"/>
                <a:gd name="T8" fmla="*/ 787 w 1491"/>
                <a:gd name="T9" fmla="*/ 15 h 2013"/>
                <a:gd name="T10" fmla="*/ 34 w 1491"/>
                <a:gd name="T11" fmla="*/ 712 h 2013"/>
                <a:gd name="T12" fmla="*/ 11 w 1491"/>
                <a:gd name="T13" fmla="*/ 1475 h 2013"/>
                <a:gd name="T14" fmla="*/ 250 w 1491"/>
                <a:gd name="T15" fmla="*/ 1917 h 2013"/>
                <a:gd name="T16" fmla="*/ 864 w 1491"/>
                <a:gd name="T17" fmla="*/ 1943 h 2013"/>
                <a:gd name="T18" fmla="*/ 1315 w 1491"/>
                <a:gd name="T19" fmla="*/ 1804 h 2013"/>
                <a:gd name="T20" fmla="*/ 1402 w 1491"/>
                <a:gd name="T21" fmla="*/ 1718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1" h="2013">
                  <a:moveTo>
                    <a:pt x="1402" y="1718"/>
                  </a:moveTo>
                  <a:cubicBezTo>
                    <a:pt x="1484" y="1604"/>
                    <a:pt x="1484" y="1453"/>
                    <a:pt x="1487" y="1307"/>
                  </a:cubicBezTo>
                  <a:cubicBezTo>
                    <a:pt x="1491" y="1133"/>
                    <a:pt x="1479" y="960"/>
                    <a:pt x="1479" y="786"/>
                  </a:cubicBezTo>
                  <a:cubicBezTo>
                    <a:pt x="1479" y="639"/>
                    <a:pt x="1461" y="505"/>
                    <a:pt x="1386" y="375"/>
                  </a:cubicBezTo>
                  <a:cubicBezTo>
                    <a:pt x="1262" y="162"/>
                    <a:pt x="1033" y="25"/>
                    <a:pt x="787" y="15"/>
                  </a:cubicBezTo>
                  <a:cubicBezTo>
                    <a:pt x="386" y="0"/>
                    <a:pt x="49" y="312"/>
                    <a:pt x="34" y="712"/>
                  </a:cubicBezTo>
                  <a:cubicBezTo>
                    <a:pt x="24" y="961"/>
                    <a:pt x="0" y="1222"/>
                    <a:pt x="11" y="1475"/>
                  </a:cubicBezTo>
                  <a:cubicBezTo>
                    <a:pt x="18" y="1655"/>
                    <a:pt x="80" y="1831"/>
                    <a:pt x="250" y="1917"/>
                  </a:cubicBezTo>
                  <a:cubicBezTo>
                    <a:pt x="440" y="2013"/>
                    <a:pt x="664" y="1986"/>
                    <a:pt x="864" y="1943"/>
                  </a:cubicBezTo>
                  <a:cubicBezTo>
                    <a:pt x="1014" y="1911"/>
                    <a:pt x="1184" y="1895"/>
                    <a:pt x="1315" y="1804"/>
                  </a:cubicBezTo>
                  <a:cubicBezTo>
                    <a:pt x="1351" y="1779"/>
                    <a:pt x="1380" y="1750"/>
                    <a:pt x="1402" y="1718"/>
                  </a:cubicBezTo>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7">
              <a:extLst>
                <a:ext uri="{FF2B5EF4-FFF2-40B4-BE49-F238E27FC236}">
                  <a16:creationId xmlns:a16="http://schemas.microsoft.com/office/drawing/2014/main" id="{8617303B-0825-4D9A-BC11-3D2D9CB0D014}"/>
                </a:ext>
              </a:extLst>
            </p:cNvPr>
            <p:cNvSpPr>
              <a:spLocks/>
            </p:cNvSpPr>
            <p:nvPr/>
          </p:nvSpPr>
          <p:spPr bwMode="auto">
            <a:xfrm>
              <a:off x="6138" y="1414"/>
              <a:ext cx="676" cy="1369"/>
            </a:xfrm>
            <a:custGeom>
              <a:avLst/>
              <a:gdLst>
                <a:gd name="T0" fmla="*/ 963 w 975"/>
                <a:gd name="T1" fmla="*/ 772 h 1972"/>
                <a:gd name="T2" fmla="*/ 870 w 975"/>
                <a:gd name="T3" fmla="*/ 361 h 1972"/>
                <a:gd name="T4" fmla="*/ 271 w 975"/>
                <a:gd name="T5" fmla="*/ 1 h 1972"/>
                <a:gd name="T6" fmla="*/ 205 w 975"/>
                <a:gd name="T7" fmla="*/ 2 h 1972"/>
                <a:gd name="T8" fmla="*/ 796 w 975"/>
                <a:gd name="T9" fmla="*/ 361 h 1972"/>
                <a:gd name="T10" fmla="*/ 889 w 975"/>
                <a:gd name="T11" fmla="*/ 772 h 1972"/>
                <a:gd name="T12" fmla="*/ 897 w 975"/>
                <a:gd name="T13" fmla="*/ 1293 h 1972"/>
                <a:gd name="T14" fmla="*/ 812 w 975"/>
                <a:gd name="T15" fmla="*/ 1704 h 1972"/>
                <a:gd name="T16" fmla="*/ 725 w 975"/>
                <a:gd name="T17" fmla="*/ 1790 h 1972"/>
                <a:gd name="T18" fmla="*/ 274 w 975"/>
                <a:gd name="T19" fmla="*/ 1929 h 1972"/>
                <a:gd name="T20" fmla="*/ 0 w 975"/>
                <a:gd name="T21" fmla="*/ 1967 h 1972"/>
                <a:gd name="T22" fmla="*/ 348 w 975"/>
                <a:gd name="T23" fmla="*/ 1929 h 1972"/>
                <a:gd name="T24" fmla="*/ 799 w 975"/>
                <a:gd name="T25" fmla="*/ 1790 h 1972"/>
                <a:gd name="T26" fmla="*/ 886 w 975"/>
                <a:gd name="T27" fmla="*/ 1704 h 1972"/>
                <a:gd name="T28" fmla="*/ 971 w 975"/>
                <a:gd name="T29" fmla="*/ 1293 h 1972"/>
                <a:gd name="T30" fmla="*/ 963 w 975"/>
                <a:gd name="T31" fmla="*/ 772 h 1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5" h="1972">
                  <a:moveTo>
                    <a:pt x="963" y="772"/>
                  </a:moveTo>
                  <a:cubicBezTo>
                    <a:pt x="963" y="625"/>
                    <a:pt x="945" y="491"/>
                    <a:pt x="870" y="361"/>
                  </a:cubicBezTo>
                  <a:cubicBezTo>
                    <a:pt x="746" y="148"/>
                    <a:pt x="517" y="11"/>
                    <a:pt x="271" y="1"/>
                  </a:cubicBezTo>
                  <a:cubicBezTo>
                    <a:pt x="249" y="0"/>
                    <a:pt x="227" y="0"/>
                    <a:pt x="205" y="2"/>
                  </a:cubicBezTo>
                  <a:cubicBezTo>
                    <a:pt x="448" y="14"/>
                    <a:pt x="673" y="151"/>
                    <a:pt x="796" y="361"/>
                  </a:cubicBezTo>
                  <a:cubicBezTo>
                    <a:pt x="871" y="491"/>
                    <a:pt x="890" y="625"/>
                    <a:pt x="889" y="772"/>
                  </a:cubicBezTo>
                  <a:cubicBezTo>
                    <a:pt x="889" y="946"/>
                    <a:pt x="901" y="1119"/>
                    <a:pt x="897" y="1293"/>
                  </a:cubicBezTo>
                  <a:cubicBezTo>
                    <a:pt x="895" y="1439"/>
                    <a:pt x="894" y="1590"/>
                    <a:pt x="812" y="1704"/>
                  </a:cubicBezTo>
                  <a:cubicBezTo>
                    <a:pt x="790" y="1736"/>
                    <a:pt x="761" y="1765"/>
                    <a:pt x="725" y="1790"/>
                  </a:cubicBezTo>
                  <a:cubicBezTo>
                    <a:pt x="594" y="1881"/>
                    <a:pt x="424" y="1897"/>
                    <a:pt x="274" y="1929"/>
                  </a:cubicBezTo>
                  <a:cubicBezTo>
                    <a:pt x="186" y="1948"/>
                    <a:pt x="92" y="1964"/>
                    <a:pt x="0" y="1967"/>
                  </a:cubicBezTo>
                  <a:cubicBezTo>
                    <a:pt x="116" y="1972"/>
                    <a:pt x="236" y="1953"/>
                    <a:pt x="348" y="1929"/>
                  </a:cubicBezTo>
                  <a:cubicBezTo>
                    <a:pt x="498" y="1897"/>
                    <a:pt x="668" y="1881"/>
                    <a:pt x="799" y="1790"/>
                  </a:cubicBezTo>
                  <a:cubicBezTo>
                    <a:pt x="835" y="1765"/>
                    <a:pt x="864" y="1736"/>
                    <a:pt x="886" y="1704"/>
                  </a:cubicBezTo>
                  <a:cubicBezTo>
                    <a:pt x="968" y="1590"/>
                    <a:pt x="968" y="1439"/>
                    <a:pt x="971" y="1293"/>
                  </a:cubicBezTo>
                  <a:cubicBezTo>
                    <a:pt x="975" y="1119"/>
                    <a:pt x="963" y="946"/>
                    <a:pt x="963" y="772"/>
                  </a:cubicBezTo>
                </a:path>
              </a:pathLst>
            </a:custGeom>
            <a:solidFill>
              <a:srgbClr val="7F3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48">
              <a:extLst>
                <a:ext uri="{FF2B5EF4-FFF2-40B4-BE49-F238E27FC236}">
                  <a16:creationId xmlns:a16="http://schemas.microsoft.com/office/drawing/2014/main" id="{D3F0D49B-A10B-4767-B611-EF78A7262C82}"/>
                </a:ext>
              </a:extLst>
            </p:cNvPr>
            <p:cNvSpPr>
              <a:spLocks/>
            </p:cNvSpPr>
            <p:nvPr/>
          </p:nvSpPr>
          <p:spPr bwMode="auto">
            <a:xfrm>
              <a:off x="5807" y="1592"/>
              <a:ext cx="116" cy="265"/>
            </a:xfrm>
            <a:custGeom>
              <a:avLst/>
              <a:gdLst>
                <a:gd name="T0" fmla="*/ 167 w 167"/>
                <a:gd name="T1" fmla="*/ 0 h 383"/>
                <a:gd name="T2" fmla="*/ 0 w 167"/>
                <a:gd name="T3" fmla="*/ 383 h 383"/>
                <a:gd name="T4" fmla="*/ 0 w 167"/>
                <a:gd name="T5" fmla="*/ 383 h 383"/>
                <a:gd name="T6" fmla="*/ 167 w 167"/>
                <a:gd name="T7" fmla="*/ 0 h 383"/>
                <a:gd name="T8" fmla="*/ 167 w 167"/>
                <a:gd name="T9" fmla="*/ 0 h 383"/>
              </a:gdLst>
              <a:ahLst/>
              <a:cxnLst>
                <a:cxn ang="0">
                  <a:pos x="T0" y="T1"/>
                </a:cxn>
                <a:cxn ang="0">
                  <a:pos x="T2" y="T3"/>
                </a:cxn>
                <a:cxn ang="0">
                  <a:pos x="T4" y="T5"/>
                </a:cxn>
                <a:cxn ang="0">
                  <a:pos x="T6" y="T7"/>
                </a:cxn>
                <a:cxn ang="0">
                  <a:pos x="T8" y="T9"/>
                </a:cxn>
              </a:cxnLst>
              <a:rect l="0" t="0" r="r" b="b"/>
              <a:pathLst>
                <a:path w="167" h="383">
                  <a:moveTo>
                    <a:pt x="167" y="0"/>
                  </a:moveTo>
                  <a:cubicBezTo>
                    <a:pt x="77" y="106"/>
                    <a:pt x="17" y="237"/>
                    <a:pt x="0" y="383"/>
                  </a:cubicBezTo>
                  <a:cubicBezTo>
                    <a:pt x="0" y="383"/>
                    <a:pt x="0" y="383"/>
                    <a:pt x="0" y="383"/>
                  </a:cubicBezTo>
                  <a:cubicBezTo>
                    <a:pt x="17" y="237"/>
                    <a:pt x="77" y="106"/>
                    <a:pt x="167" y="0"/>
                  </a:cubicBezTo>
                  <a:cubicBezTo>
                    <a:pt x="167" y="0"/>
                    <a:pt x="167" y="0"/>
                    <a:pt x="1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49">
              <a:extLst>
                <a:ext uri="{FF2B5EF4-FFF2-40B4-BE49-F238E27FC236}">
                  <a16:creationId xmlns:a16="http://schemas.microsoft.com/office/drawing/2014/main" id="{8BF8414F-AE84-4048-972A-46183AAD090E}"/>
                </a:ext>
              </a:extLst>
            </p:cNvPr>
            <p:cNvSpPr>
              <a:spLocks/>
            </p:cNvSpPr>
            <p:nvPr/>
          </p:nvSpPr>
          <p:spPr bwMode="auto">
            <a:xfrm>
              <a:off x="5799" y="1437"/>
              <a:ext cx="410" cy="1238"/>
            </a:xfrm>
            <a:custGeom>
              <a:avLst/>
              <a:gdLst>
                <a:gd name="T0" fmla="*/ 591 w 591"/>
                <a:gd name="T1" fmla="*/ 0 h 1782"/>
                <a:gd name="T2" fmla="*/ 206 w 591"/>
                <a:gd name="T3" fmla="*/ 221 h 1782"/>
                <a:gd name="T4" fmla="*/ 191 w 591"/>
                <a:gd name="T5" fmla="*/ 227 h 1782"/>
                <a:gd name="T6" fmla="*/ 178 w 591"/>
                <a:gd name="T7" fmla="*/ 222 h 1782"/>
                <a:gd name="T8" fmla="*/ 11 w 591"/>
                <a:gd name="T9" fmla="*/ 605 h 1782"/>
                <a:gd name="T10" fmla="*/ 28 w 591"/>
                <a:gd name="T11" fmla="*/ 626 h 1782"/>
                <a:gd name="T12" fmla="*/ 26 w 591"/>
                <a:gd name="T13" fmla="*/ 665 h 1782"/>
                <a:gd name="T14" fmla="*/ 0 w 591"/>
                <a:gd name="T15" fmla="*/ 1295 h 1782"/>
                <a:gd name="T16" fmla="*/ 3 w 591"/>
                <a:gd name="T17" fmla="*/ 1426 h 1782"/>
                <a:gd name="T18" fmla="*/ 36 w 591"/>
                <a:gd name="T19" fmla="*/ 1617 h 1782"/>
                <a:gd name="T20" fmla="*/ 129 w 591"/>
                <a:gd name="T21" fmla="*/ 1775 h 1782"/>
                <a:gd name="T22" fmla="*/ 135 w 591"/>
                <a:gd name="T23" fmla="*/ 1782 h 1782"/>
                <a:gd name="T24" fmla="*/ 135 w 591"/>
                <a:gd name="T25" fmla="*/ 1756 h 1782"/>
                <a:gd name="T26" fmla="*/ 135 w 591"/>
                <a:gd name="T27" fmla="*/ 1756 h 1782"/>
                <a:gd name="T28" fmla="*/ 138 w 591"/>
                <a:gd name="T29" fmla="*/ 1715 h 1782"/>
                <a:gd name="T30" fmla="*/ 62 w 591"/>
                <a:gd name="T31" fmla="*/ 1427 h 1782"/>
                <a:gd name="T32" fmla="*/ 86 w 591"/>
                <a:gd name="T33" fmla="*/ 664 h 1782"/>
                <a:gd name="T34" fmla="*/ 591 w 591"/>
                <a:gd name="T35"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1" h="1782">
                  <a:moveTo>
                    <a:pt x="591" y="0"/>
                  </a:moveTo>
                  <a:cubicBezTo>
                    <a:pt x="440" y="31"/>
                    <a:pt x="306" y="110"/>
                    <a:pt x="206" y="221"/>
                  </a:cubicBezTo>
                  <a:cubicBezTo>
                    <a:pt x="202" y="225"/>
                    <a:pt x="196" y="227"/>
                    <a:pt x="191" y="227"/>
                  </a:cubicBezTo>
                  <a:cubicBezTo>
                    <a:pt x="186" y="227"/>
                    <a:pt x="182" y="226"/>
                    <a:pt x="178" y="222"/>
                  </a:cubicBezTo>
                  <a:cubicBezTo>
                    <a:pt x="88" y="328"/>
                    <a:pt x="28" y="459"/>
                    <a:pt x="11" y="605"/>
                  </a:cubicBezTo>
                  <a:cubicBezTo>
                    <a:pt x="22" y="606"/>
                    <a:pt x="30" y="615"/>
                    <a:pt x="28" y="626"/>
                  </a:cubicBezTo>
                  <a:cubicBezTo>
                    <a:pt x="27" y="639"/>
                    <a:pt x="26" y="652"/>
                    <a:pt x="26" y="665"/>
                  </a:cubicBezTo>
                  <a:cubicBezTo>
                    <a:pt x="18" y="872"/>
                    <a:pt x="0" y="1086"/>
                    <a:pt x="0" y="1295"/>
                  </a:cubicBezTo>
                  <a:cubicBezTo>
                    <a:pt x="0" y="1339"/>
                    <a:pt x="1" y="1383"/>
                    <a:pt x="3" y="1426"/>
                  </a:cubicBezTo>
                  <a:cubicBezTo>
                    <a:pt x="6" y="1493"/>
                    <a:pt x="16" y="1558"/>
                    <a:pt x="36" y="1617"/>
                  </a:cubicBezTo>
                  <a:cubicBezTo>
                    <a:pt x="56" y="1677"/>
                    <a:pt x="86" y="1731"/>
                    <a:pt x="129" y="1775"/>
                  </a:cubicBezTo>
                  <a:cubicBezTo>
                    <a:pt x="131" y="1777"/>
                    <a:pt x="133" y="1780"/>
                    <a:pt x="135" y="1782"/>
                  </a:cubicBezTo>
                  <a:cubicBezTo>
                    <a:pt x="135" y="1756"/>
                    <a:pt x="135" y="1756"/>
                    <a:pt x="135" y="1756"/>
                  </a:cubicBezTo>
                  <a:cubicBezTo>
                    <a:pt x="135" y="1756"/>
                    <a:pt x="135" y="1756"/>
                    <a:pt x="135" y="1756"/>
                  </a:cubicBezTo>
                  <a:cubicBezTo>
                    <a:pt x="135" y="1742"/>
                    <a:pt x="136" y="1728"/>
                    <a:pt x="138" y="1715"/>
                  </a:cubicBezTo>
                  <a:cubicBezTo>
                    <a:pt x="89" y="1631"/>
                    <a:pt x="67" y="1530"/>
                    <a:pt x="62" y="1427"/>
                  </a:cubicBezTo>
                  <a:cubicBezTo>
                    <a:pt x="52" y="1174"/>
                    <a:pt x="76" y="913"/>
                    <a:pt x="86" y="664"/>
                  </a:cubicBezTo>
                  <a:cubicBezTo>
                    <a:pt x="98" y="350"/>
                    <a:pt x="308" y="90"/>
                    <a:pt x="591" y="0"/>
                  </a:cubicBezTo>
                </a:path>
              </a:pathLst>
            </a:custGeom>
            <a:solidFill>
              <a:srgbClr val="F4EA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0">
              <a:extLst>
                <a:ext uri="{FF2B5EF4-FFF2-40B4-BE49-F238E27FC236}">
                  <a16:creationId xmlns:a16="http://schemas.microsoft.com/office/drawing/2014/main" id="{314C4CC9-8EF4-405B-ADD2-D10A7DDADC91}"/>
                </a:ext>
              </a:extLst>
            </p:cNvPr>
            <p:cNvSpPr>
              <a:spLocks/>
            </p:cNvSpPr>
            <p:nvPr/>
          </p:nvSpPr>
          <p:spPr bwMode="auto">
            <a:xfrm>
              <a:off x="5771" y="1401"/>
              <a:ext cx="1055" cy="1393"/>
            </a:xfrm>
            <a:custGeom>
              <a:avLst/>
              <a:gdLst>
                <a:gd name="T0" fmla="*/ 29 w 1520"/>
                <a:gd name="T1" fmla="*/ 676 h 2007"/>
                <a:gd name="T2" fmla="*/ 26 w 1520"/>
                <a:gd name="T3" fmla="*/ 716 h 2007"/>
                <a:gd name="T4" fmla="*/ 0 w 1520"/>
                <a:gd name="T5" fmla="*/ 1348 h 2007"/>
                <a:gd name="T6" fmla="*/ 3 w 1520"/>
                <a:gd name="T7" fmla="*/ 1481 h 2007"/>
                <a:gd name="T8" fmla="*/ 64 w 1520"/>
                <a:gd name="T9" fmla="*/ 1745 h 2007"/>
                <a:gd name="T10" fmla="*/ 140 w 1520"/>
                <a:gd name="T11" fmla="*/ 1856 h 2007"/>
                <a:gd name="T12" fmla="*/ 253 w 1520"/>
                <a:gd name="T13" fmla="*/ 1940 h 2007"/>
                <a:gd name="T14" fmla="*/ 564 w 1520"/>
                <a:gd name="T15" fmla="*/ 2007 h 2007"/>
                <a:gd name="T16" fmla="*/ 880 w 1520"/>
                <a:gd name="T17" fmla="*/ 1968 h 2007"/>
                <a:gd name="T18" fmla="*/ 1113 w 1520"/>
                <a:gd name="T19" fmla="*/ 1920 h 2007"/>
                <a:gd name="T20" fmla="*/ 1338 w 1520"/>
                <a:gd name="T21" fmla="*/ 1825 h 2007"/>
                <a:gd name="T22" fmla="*/ 1430 w 1520"/>
                <a:gd name="T23" fmla="*/ 1735 h 2007"/>
                <a:gd name="T24" fmla="*/ 1480 w 1520"/>
                <a:gd name="T25" fmla="*/ 1638 h 2007"/>
                <a:gd name="T26" fmla="*/ 1513 w 1520"/>
                <a:gd name="T27" fmla="*/ 1478 h 2007"/>
                <a:gd name="T28" fmla="*/ 1519 w 1520"/>
                <a:gd name="T29" fmla="*/ 1313 h 2007"/>
                <a:gd name="T30" fmla="*/ 1520 w 1520"/>
                <a:gd name="T31" fmla="*/ 1245 h 2007"/>
                <a:gd name="T32" fmla="*/ 1511 w 1520"/>
                <a:gd name="T33" fmla="*/ 793 h 2007"/>
                <a:gd name="T34" fmla="*/ 1511 w 1520"/>
                <a:gd name="T35" fmla="*/ 791 h 2007"/>
                <a:gd name="T36" fmla="*/ 1511 w 1520"/>
                <a:gd name="T37" fmla="*/ 791 h 2007"/>
                <a:gd name="T38" fmla="*/ 1511 w 1520"/>
                <a:gd name="T39" fmla="*/ 788 h 2007"/>
                <a:gd name="T40" fmla="*/ 1492 w 1520"/>
                <a:gd name="T41" fmla="*/ 574 h 2007"/>
                <a:gd name="T42" fmla="*/ 1415 w 1520"/>
                <a:gd name="T43" fmla="*/ 370 h 2007"/>
                <a:gd name="T44" fmla="*/ 1154 w 1520"/>
                <a:gd name="T45" fmla="*/ 107 h 2007"/>
                <a:gd name="T46" fmla="*/ 799 w 1520"/>
                <a:gd name="T47" fmla="*/ 0 h 2007"/>
                <a:gd name="T48" fmla="*/ 770 w 1520"/>
                <a:gd name="T49" fmla="*/ 0 h 2007"/>
                <a:gd name="T50" fmla="*/ 216 w 1520"/>
                <a:gd name="T51" fmla="*/ 247 h 2007"/>
                <a:gd name="T52" fmla="*/ 218 w 1520"/>
                <a:gd name="T53" fmla="*/ 275 h 2007"/>
                <a:gd name="T54" fmla="*/ 246 w 1520"/>
                <a:gd name="T55" fmla="*/ 274 h 2007"/>
                <a:gd name="T56" fmla="*/ 770 w 1520"/>
                <a:gd name="T57" fmla="*/ 40 h 2007"/>
                <a:gd name="T58" fmla="*/ 798 w 1520"/>
                <a:gd name="T59" fmla="*/ 40 h 2007"/>
                <a:gd name="T60" fmla="*/ 1134 w 1520"/>
                <a:gd name="T61" fmla="*/ 141 h 2007"/>
                <a:gd name="T62" fmla="*/ 1380 w 1520"/>
                <a:gd name="T63" fmla="*/ 390 h 2007"/>
                <a:gd name="T64" fmla="*/ 1453 w 1520"/>
                <a:gd name="T65" fmla="*/ 582 h 2007"/>
                <a:gd name="T66" fmla="*/ 1471 w 1520"/>
                <a:gd name="T67" fmla="*/ 788 h 2007"/>
                <a:gd name="T68" fmla="*/ 1471 w 1520"/>
                <a:gd name="T69" fmla="*/ 791 h 2007"/>
                <a:gd name="T70" fmla="*/ 1471 w 1520"/>
                <a:gd name="T71" fmla="*/ 791 h 2007"/>
                <a:gd name="T72" fmla="*/ 1471 w 1520"/>
                <a:gd name="T73" fmla="*/ 793 h 2007"/>
                <a:gd name="T74" fmla="*/ 1480 w 1520"/>
                <a:gd name="T75" fmla="*/ 1245 h 2007"/>
                <a:gd name="T76" fmla="*/ 1479 w 1520"/>
                <a:gd name="T77" fmla="*/ 1312 h 2007"/>
                <a:gd name="T78" fmla="*/ 1466 w 1520"/>
                <a:gd name="T79" fmla="*/ 1527 h 2007"/>
                <a:gd name="T80" fmla="*/ 1443 w 1520"/>
                <a:gd name="T81" fmla="*/ 1625 h 2007"/>
                <a:gd name="T82" fmla="*/ 1398 w 1520"/>
                <a:gd name="T83" fmla="*/ 1712 h 2007"/>
                <a:gd name="T84" fmla="*/ 1315 w 1520"/>
                <a:gd name="T85" fmla="*/ 1792 h 2007"/>
                <a:gd name="T86" fmla="*/ 1104 w 1520"/>
                <a:gd name="T87" fmla="*/ 1881 h 2007"/>
                <a:gd name="T88" fmla="*/ 872 w 1520"/>
                <a:gd name="T89" fmla="*/ 1929 h 2007"/>
                <a:gd name="T90" fmla="*/ 564 w 1520"/>
                <a:gd name="T91" fmla="*/ 1967 h 2007"/>
                <a:gd name="T92" fmla="*/ 271 w 1520"/>
                <a:gd name="T93" fmla="*/ 1904 h 2007"/>
                <a:gd name="T94" fmla="*/ 169 w 1520"/>
                <a:gd name="T95" fmla="*/ 1828 h 2007"/>
                <a:gd name="T96" fmla="*/ 76 w 1520"/>
                <a:gd name="T97" fmla="*/ 1670 h 2007"/>
                <a:gd name="T98" fmla="*/ 43 w 1520"/>
                <a:gd name="T99" fmla="*/ 1479 h 2007"/>
                <a:gd name="T100" fmla="*/ 40 w 1520"/>
                <a:gd name="T101" fmla="*/ 1348 h 2007"/>
                <a:gd name="T102" fmla="*/ 66 w 1520"/>
                <a:gd name="T103" fmla="*/ 718 h 2007"/>
                <a:gd name="T104" fmla="*/ 68 w 1520"/>
                <a:gd name="T105" fmla="*/ 679 h 2007"/>
                <a:gd name="T106" fmla="*/ 50 w 1520"/>
                <a:gd name="T107" fmla="*/ 657 h 2007"/>
                <a:gd name="T108" fmla="*/ 29 w 1520"/>
                <a:gd name="T109" fmla="*/ 676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20" h="2007">
                  <a:moveTo>
                    <a:pt x="29" y="676"/>
                  </a:moveTo>
                  <a:cubicBezTo>
                    <a:pt x="27" y="689"/>
                    <a:pt x="27" y="702"/>
                    <a:pt x="26" y="716"/>
                  </a:cubicBezTo>
                  <a:cubicBezTo>
                    <a:pt x="18" y="922"/>
                    <a:pt x="0" y="1136"/>
                    <a:pt x="0" y="1348"/>
                  </a:cubicBezTo>
                  <a:cubicBezTo>
                    <a:pt x="0" y="1393"/>
                    <a:pt x="1" y="1437"/>
                    <a:pt x="3" y="1481"/>
                  </a:cubicBezTo>
                  <a:cubicBezTo>
                    <a:pt x="7" y="1573"/>
                    <a:pt x="24" y="1665"/>
                    <a:pt x="64" y="1745"/>
                  </a:cubicBezTo>
                  <a:cubicBezTo>
                    <a:pt x="83" y="1785"/>
                    <a:pt x="108" y="1823"/>
                    <a:pt x="140" y="1856"/>
                  </a:cubicBezTo>
                  <a:cubicBezTo>
                    <a:pt x="171" y="1889"/>
                    <a:pt x="208" y="1917"/>
                    <a:pt x="253" y="1940"/>
                  </a:cubicBezTo>
                  <a:cubicBezTo>
                    <a:pt x="351" y="1989"/>
                    <a:pt x="457" y="2007"/>
                    <a:pt x="564" y="2007"/>
                  </a:cubicBezTo>
                  <a:cubicBezTo>
                    <a:pt x="671" y="2007"/>
                    <a:pt x="779" y="1989"/>
                    <a:pt x="880" y="1968"/>
                  </a:cubicBezTo>
                  <a:cubicBezTo>
                    <a:pt x="954" y="1952"/>
                    <a:pt x="1034" y="1940"/>
                    <a:pt x="1113" y="1920"/>
                  </a:cubicBezTo>
                  <a:cubicBezTo>
                    <a:pt x="1192" y="1900"/>
                    <a:pt x="1270" y="1873"/>
                    <a:pt x="1338" y="1825"/>
                  </a:cubicBezTo>
                  <a:cubicBezTo>
                    <a:pt x="1376" y="1799"/>
                    <a:pt x="1407" y="1768"/>
                    <a:pt x="1430" y="1735"/>
                  </a:cubicBezTo>
                  <a:cubicBezTo>
                    <a:pt x="1452" y="1705"/>
                    <a:pt x="1468" y="1672"/>
                    <a:pt x="1480" y="1638"/>
                  </a:cubicBezTo>
                  <a:cubicBezTo>
                    <a:pt x="1498" y="1587"/>
                    <a:pt x="1508" y="1533"/>
                    <a:pt x="1513" y="1478"/>
                  </a:cubicBezTo>
                  <a:cubicBezTo>
                    <a:pt x="1517" y="1423"/>
                    <a:pt x="1518" y="1367"/>
                    <a:pt x="1519" y="1313"/>
                  </a:cubicBezTo>
                  <a:cubicBezTo>
                    <a:pt x="1520" y="1290"/>
                    <a:pt x="1520" y="1267"/>
                    <a:pt x="1520" y="1245"/>
                  </a:cubicBezTo>
                  <a:cubicBezTo>
                    <a:pt x="1520" y="1093"/>
                    <a:pt x="1511" y="943"/>
                    <a:pt x="1511" y="793"/>
                  </a:cubicBezTo>
                  <a:cubicBezTo>
                    <a:pt x="1511" y="792"/>
                    <a:pt x="1511" y="792"/>
                    <a:pt x="1511" y="791"/>
                  </a:cubicBezTo>
                  <a:cubicBezTo>
                    <a:pt x="1511" y="791"/>
                    <a:pt x="1511" y="791"/>
                    <a:pt x="1511" y="791"/>
                  </a:cubicBezTo>
                  <a:cubicBezTo>
                    <a:pt x="1511" y="790"/>
                    <a:pt x="1511" y="789"/>
                    <a:pt x="1511" y="788"/>
                  </a:cubicBezTo>
                  <a:cubicBezTo>
                    <a:pt x="1511" y="714"/>
                    <a:pt x="1507" y="643"/>
                    <a:pt x="1492" y="574"/>
                  </a:cubicBezTo>
                  <a:cubicBezTo>
                    <a:pt x="1478" y="504"/>
                    <a:pt x="1454" y="437"/>
                    <a:pt x="1415" y="370"/>
                  </a:cubicBezTo>
                  <a:cubicBezTo>
                    <a:pt x="1351" y="261"/>
                    <a:pt x="1261" y="171"/>
                    <a:pt x="1154" y="107"/>
                  </a:cubicBezTo>
                  <a:cubicBezTo>
                    <a:pt x="1048" y="43"/>
                    <a:pt x="926" y="5"/>
                    <a:pt x="799" y="0"/>
                  </a:cubicBezTo>
                  <a:cubicBezTo>
                    <a:pt x="790" y="0"/>
                    <a:pt x="780" y="0"/>
                    <a:pt x="770" y="0"/>
                  </a:cubicBezTo>
                  <a:cubicBezTo>
                    <a:pt x="551" y="0"/>
                    <a:pt x="353" y="95"/>
                    <a:pt x="216" y="247"/>
                  </a:cubicBezTo>
                  <a:cubicBezTo>
                    <a:pt x="209" y="255"/>
                    <a:pt x="209" y="268"/>
                    <a:pt x="218" y="275"/>
                  </a:cubicBezTo>
                  <a:cubicBezTo>
                    <a:pt x="226" y="283"/>
                    <a:pt x="238" y="282"/>
                    <a:pt x="246" y="274"/>
                  </a:cubicBezTo>
                  <a:cubicBezTo>
                    <a:pt x="375" y="130"/>
                    <a:pt x="563" y="40"/>
                    <a:pt x="770" y="40"/>
                  </a:cubicBezTo>
                  <a:cubicBezTo>
                    <a:pt x="779" y="40"/>
                    <a:pt x="789" y="40"/>
                    <a:pt x="798" y="40"/>
                  </a:cubicBezTo>
                  <a:cubicBezTo>
                    <a:pt x="917" y="45"/>
                    <a:pt x="1033" y="80"/>
                    <a:pt x="1134" y="141"/>
                  </a:cubicBezTo>
                  <a:cubicBezTo>
                    <a:pt x="1234" y="202"/>
                    <a:pt x="1320" y="287"/>
                    <a:pt x="1380" y="390"/>
                  </a:cubicBezTo>
                  <a:cubicBezTo>
                    <a:pt x="1417" y="453"/>
                    <a:pt x="1440" y="516"/>
                    <a:pt x="1453" y="582"/>
                  </a:cubicBezTo>
                  <a:cubicBezTo>
                    <a:pt x="1467" y="648"/>
                    <a:pt x="1471" y="716"/>
                    <a:pt x="1471" y="788"/>
                  </a:cubicBezTo>
                  <a:cubicBezTo>
                    <a:pt x="1471" y="789"/>
                    <a:pt x="1471" y="790"/>
                    <a:pt x="1471" y="791"/>
                  </a:cubicBezTo>
                  <a:cubicBezTo>
                    <a:pt x="1471" y="791"/>
                    <a:pt x="1471" y="791"/>
                    <a:pt x="1471" y="791"/>
                  </a:cubicBezTo>
                  <a:cubicBezTo>
                    <a:pt x="1471" y="792"/>
                    <a:pt x="1471" y="792"/>
                    <a:pt x="1471" y="793"/>
                  </a:cubicBezTo>
                  <a:cubicBezTo>
                    <a:pt x="1471" y="945"/>
                    <a:pt x="1480" y="1095"/>
                    <a:pt x="1480" y="1245"/>
                  </a:cubicBezTo>
                  <a:cubicBezTo>
                    <a:pt x="1480" y="1267"/>
                    <a:pt x="1480" y="1290"/>
                    <a:pt x="1479" y="1312"/>
                  </a:cubicBezTo>
                  <a:cubicBezTo>
                    <a:pt x="1478" y="1385"/>
                    <a:pt x="1477" y="1458"/>
                    <a:pt x="1466" y="1527"/>
                  </a:cubicBezTo>
                  <a:cubicBezTo>
                    <a:pt x="1461" y="1561"/>
                    <a:pt x="1454" y="1594"/>
                    <a:pt x="1443" y="1625"/>
                  </a:cubicBezTo>
                  <a:cubicBezTo>
                    <a:pt x="1432" y="1656"/>
                    <a:pt x="1417" y="1685"/>
                    <a:pt x="1398" y="1712"/>
                  </a:cubicBezTo>
                  <a:cubicBezTo>
                    <a:pt x="1377" y="1741"/>
                    <a:pt x="1350" y="1768"/>
                    <a:pt x="1315" y="1792"/>
                  </a:cubicBezTo>
                  <a:cubicBezTo>
                    <a:pt x="1253" y="1836"/>
                    <a:pt x="1180" y="1862"/>
                    <a:pt x="1104" y="1881"/>
                  </a:cubicBezTo>
                  <a:cubicBezTo>
                    <a:pt x="1027" y="1900"/>
                    <a:pt x="948" y="1912"/>
                    <a:pt x="872" y="1929"/>
                  </a:cubicBezTo>
                  <a:cubicBezTo>
                    <a:pt x="772" y="1950"/>
                    <a:pt x="667" y="1967"/>
                    <a:pt x="564" y="1967"/>
                  </a:cubicBezTo>
                  <a:cubicBezTo>
                    <a:pt x="462" y="1967"/>
                    <a:pt x="362" y="1950"/>
                    <a:pt x="271" y="1904"/>
                  </a:cubicBezTo>
                  <a:cubicBezTo>
                    <a:pt x="231" y="1884"/>
                    <a:pt x="197" y="1858"/>
                    <a:pt x="169" y="1828"/>
                  </a:cubicBezTo>
                  <a:cubicBezTo>
                    <a:pt x="126" y="1784"/>
                    <a:pt x="96" y="1730"/>
                    <a:pt x="76" y="1670"/>
                  </a:cubicBezTo>
                  <a:cubicBezTo>
                    <a:pt x="56" y="1611"/>
                    <a:pt x="46" y="1546"/>
                    <a:pt x="43" y="1479"/>
                  </a:cubicBezTo>
                  <a:cubicBezTo>
                    <a:pt x="41" y="1436"/>
                    <a:pt x="40" y="1392"/>
                    <a:pt x="40" y="1348"/>
                  </a:cubicBezTo>
                  <a:cubicBezTo>
                    <a:pt x="40" y="1139"/>
                    <a:pt x="58" y="925"/>
                    <a:pt x="66" y="718"/>
                  </a:cubicBezTo>
                  <a:cubicBezTo>
                    <a:pt x="66" y="705"/>
                    <a:pt x="67" y="692"/>
                    <a:pt x="68" y="679"/>
                  </a:cubicBezTo>
                  <a:cubicBezTo>
                    <a:pt x="70" y="668"/>
                    <a:pt x="61" y="658"/>
                    <a:pt x="50" y="657"/>
                  </a:cubicBezTo>
                  <a:cubicBezTo>
                    <a:pt x="39" y="656"/>
                    <a:pt x="30" y="665"/>
                    <a:pt x="29" y="67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1">
              <a:extLst>
                <a:ext uri="{FF2B5EF4-FFF2-40B4-BE49-F238E27FC236}">
                  <a16:creationId xmlns:a16="http://schemas.microsoft.com/office/drawing/2014/main" id="{B0C84B82-CCD7-4971-8892-32CF60E4531D}"/>
                </a:ext>
              </a:extLst>
            </p:cNvPr>
            <p:cNvSpPr>
              <a:spLocks/>
            </p:cNvSpPr>
            <p:nvPr/>
          </p:nvSpPr>
          <p:spPr bwMode="auto">
            <a:xfrm>
              <a:off x="5805" y="1633"/>
              <a:ext cx="91" cy="169"/>
            </a:xfrm>
            <a:custGeom>
              <a:avLst/>
              <a:gdLst>
                <a:gd name="T0" fmla="*/ 92 w 132"/>
                <a:gd name="T1" fmla="*/ 12 h 243"/>
                <a:gd name="T2" fmla="*/ 3 w 132"/>
                <a:gd name="T3" fmla="*/ 216 h 243"/>
                <a:gd name="T4" fmla="*/ 17 w 132"/>
                <a:gd name="T5" fmla="*/ 240 h 243"/>
                <a:gd name="T6" fmla="*/ 42 w 132"/>
                <a:gd name="T7" fmla="*/ 226 h 243"/>
                <a:gd name="T8" fmla="*/ 126 w 132"/>
                <a:gd name="T9" fmla="*/ 34 h 243"/>
                <a:gd name="T10" fmla="*/ 120 w 132"/>
                <a:gd name="T11" fmla="*/ 6 h 243"/>
                <a:gd name="T12" fmla="*/ 92 w 132"/>
                <a:gd name="T13" fmla="*/ 12 h 243"/>
              </a:gdLst>
              <a:ahLst/>
              <a:cxnLst>
                <a:cxn ang="0">
                  <a:pos x="T0" y="T1"/>
                </a:cxn>
                <a:cxn ang="0">
                  <a:pos x="T2" y="T3"/>
                </a:cxn>
                <a:cxn ang="0">
                  <a:pos x="T4" y="T5"/>
                </a:cxn>
                <a:cxn ang="0">
                  <a:pos x="T6" y="T7"/>
                </a:cxn>
                <a:cxn ang="0">
                  <a:pos x="T8" y="T9"/>
                </a:cxn>
                <a:cxn ang="0">
                  <a:pos x="T10" y="T11"/>
                </a:cxn>
                <a:cxn ang="0">
                  <a:pos x="T12" y="T13"/>
                </a:cxn>
              </a:cxnLst>
              <a:rect l="0" t="0" r="r" b="b"/>
              <a:pathLst>
                <a:path w="132" h="243">
                  <a:moveTo>
                    <a:pt x="92" y="12"/>
                  </a:moveTo>
                  <a:cubicBezTo>
                    <a:pt x="53" y="75"/>
                    <a:pt x="23" y="143"/>
                    <a:pt x="3" y="216"/>
                  </a:cubicBezTo>
                  <a:cubicBezTo>
                    <a:pt x="0" y="226"/>
                    <a:pt x="6" y="237"/>
                    <a:pt x="17" y="240"/>
                  </a:cubicBezTo>
                  <a:cubicBezTo>
                    <a:pt x="28" y="243"/>
                    <a:pt x="39" y="237"/>
                    <a:pt x="42" y="226"/>
                  </a:cubicBezTo>
                  <a:cubicBezTo>
                    <a:pt x="60" y="157"/>
                    <a:pt x="89" y="93"/>
                    <a:pt x="126" y="34"/>
                  </a:cubicBezTo>
                  <a:cubicBezTo>
                    <a:pt x="132" y="25"/>
                    <a:pt x="129" y="12"/>
                    <a:pt x="120" y="6"/>
                  </a:cubicBezTo>
                  <a:cubicBezTo>
                    <a:pt x="110" y="0"/>
                    <a:pt x="98" y="3"/>
                    <a:pt x="92"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2">
              <a:extLst>
                <a:ext uri="{FF2B5EF4-FFF2-40B4-BE49-F238E27FC236}">
                  <a16:creationId xmlns:a16="http://schemas.microsoft.com/office/drawing/2014/main" id="{0108F1A5-3C57-4F6D-831A-B2BF7232C545}"/>
                </a:ext>
              </a:extLst>
            </p:cNvPr>
            <p:cNvSpPr>
              <a:spLocks/>
            </p:cNvSpPr>
            <p:nvPr/>
          </p:nvSpPr>
          <p:spPr bwMode="auto">
            <a:xfrm>
              <a:off x="5893" y="2382"/>
              <a:ext cx="827" cy="487"/>
            </a:xfrm>
            <a:custGeom>
              <a:avLst/>
              <a:gdLst>
                <a:gd name="T0" fmla="*/ 690 w 1192"/>
                <a:gd name="T1" fmla="*/ 0 h 701"/>
                <a:gd name="T2" fmla="*/ 502 w 1192"/>
                <a:gd name="T3" fmla="*/ 0 h 701"/>
                <a:gd name="T4" fmla="*/ 0 w 1192"/>
                <a:gd name="T5" fmla="*/ 395 h 701"/>
                <a:gd name="T6" fmla="*/ 0 w 1192"/>
                <a:gd name="T7" fmla="*/ 690 h 701"/>
                <a:gd name="T8" fmla="*/ 1192 w 1192"/>
                <a:gd name="T9" fmla="*/ 690 h 701"/>
                <a:gd name="T10" fmla="*/ 1192 w 1192"/>
                <a:gd name="T11" fmla="*/ 395 h 701"/>
                <a:gd name="T12" fmla="*/ 690 w 1192"/>
                <a:gd name="T13" fmla="*/ 0 h 701"/>
              </a:gdLst>
              <a:ahLst/>
              <a:cxnLst>
                <a:cxn ang="0">
                  <a:pos x="T0" y="T1"/>
                </a:cxn>
                <a:cxn ang="0">
                  <a:pos x="T2" y="T3"/>
                </a:cxn>
                <a:cxn ang="0">
                  <a:pos x="T4" y="T5"/>
                </a:cxn>
                <a:cxn ang="0">
                  <a:pos x="T6" y="T7"/>
                </a:cxn>
                <a:cxn ang="0">
                  <a:pos x="T8" y="T9"/>
                </a:cxn>
                <a:cxn ang="0">
                  <a:pos x="T10" y="T11"/>
                </a:cxn>
                <a:cxn ang="0">
                  <a:pos x="T12" y="T13"/>
                </a:cxn>
              </a:cxnLst>
              <a:rect l="0" t="0" r="r" b="b"/>
              <a:pathLst>
                <a:path w="1192" h="701">
                  <a:moveTo>
                    <a:pt x="690" y="0"/>
                  </a:moveTo>
                  <a:cubicBezTo>
                    <a:pt x="502" y="0"/>
                    <a:pt x="502" y="0"/>
                    <a:pt x="502" y="0"/>
                  </a:cubicBezTo>
                  <a:cubicBezTo>
                    <a:pt x="225" y="0"/>
                    <a:pt x="0" y="177"/>
                    <a:pt x="0" y="395"/>
                  </a:cubicBezTo>
                  <a:cubicBezTo>
                    <a:pt x="0" y="690"/>
                    <a:pt x="0" y="690"/>
                    <a:pt x="0" y="690"/>
                  </a:cubicBezTo>
                  <a:cubicBezTo>
                    <a:pt x="100" y="690"/>
                    <a:pt x="1192" y="701"/>
                    <a:pt x="1192" y="690"/>
                  </a:cubicBezTo>
                  <a:cubicBezTo>
                    <a:pt x="1192" y="395"/>
                    <a:pt x="1192" y="395"/>
                    <a:pt x="1192" y="395"/>
                  </a:cubicBezTo>
                  <a:cubicBezTo>
                    <a:pt x="1192" y="177"/>
                    <a:pt x="967" y="0"/>
                    <a:pt x="690" y="0"/>
                  </a:cubicBezTo>
                </a:path>
              </a:pathLst>
            </a:custGeom>
            <a:solidFill>
              <a:srgbClr val="CBE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3">
              <a:extLst>
                <a:ext uri="{FF2B5EF4-FFF2-40B4-BE49-F238E27FC236}">
                  <a16:creationId xmlns:a16="http://schemas.microsoft.com/office/drawing/2014/main" id="{F47DC3F2-5CD7-4E27-9D0B-A78A924FF99C}"/>
                </a:ext>
              </a:extLst>
            </p:cNvPr>
            <p:cNvSpPr>
              <a:spLocks/>
            </p:cNvSpPr>
            <p:nvPr/>
          </p:nvSpPr>
          <p:spPr bwMode="auto">
            <a:xfrm>
              <a:off x="6329" y="2382"/>
              <a:ext cx="391" cy="479"/>
            </a:xfrm>
            <a:custGeom>
              <a:avLst/>
              <a:gdLst>
                <a:gd name="T0" fmla="*/ 62 w 564"/>
                <a:gd name="T1" fmla="*/ 0 h 690"/>
                <a:gd name="T2" fmla="*/ 0 w 564"/>
                <a:gd name="T3" fmla="*/ 0 h 690"/>
                <a:gd name="T4" fmla="*/ 501 w 564"/>
                <a:gd name="T5" fmla="*/ 395 h 690"/>
                <a:gd name="T6" fmla="*/ 501 w 564"/>
                <a:gd name="T7" fmla="*/ 690 h 690"/>
                <a:gd name="T8" fmla="*/ 564 w 564"/>
                <a:gd name="T9" fmla="*/ 690 h 690"/>
                <a:gd name="T10" fmla="*/ 564 w 564"/>
                <a:gd name="T11" fmla="*/ 395 h 690"/>
                <a:gd name="T12" fmla="*/ 62 w 564"/>
                <a:gd name="T13" fmla="*/ 0 h 690"/>
              </a:gdLst>
              <a:ahLst/>
              <a:cxnLst>
                <a:cxn ang="0">
                  <a:pos x="T0" y="T1"/>
                </a:cxn>
                <a:cxn ang="0">
                  <a:pos x="T2" y="T3"/>
                </a:cxn>
                <a:cxn ang="0">
                  <a:pos x="T4" y="T5"/>
                </a:cxn>
                <a:cxn ang="0">
                  <a:pos x="T6" y="T7"/>
                </a:cxn>
                <a:cxn ang="0">
                  <a:pos x="T8" y="T9"/>
                </a:cxn>
                <a:cxn ang="0">
                  <a:pos x="T10" y="T11"/>
                </a:cxn>
                <a:cxn ang="0">
                  <a:pos x="T12" y="T13"/>
                </a:cxn>
              </a:cxnLst>
              <a:rect l="0" t="0" r="r" b="b"/>
              <a:pathLst>
                <a:path w="564" h="690">
                  <a:moveTo>
                    <a:pt x="62" y="0"/>
                  </a:moveTo>
                  <a:cubicBezTo>
                    <a:pt x="0" y="0"/>
                    <a:pt x="0" y="0"/>
                    <a:pt x="0" y="0"/>
                  </a:cubicBezTo>
                  <a:cubicBezTo>
                    <a:pt x="277" y="0"/>
                    <a:pt x="501" y="177"/>
                    <a:pt x="501" y="395"/>
                  </a:cubicBezTo>
                  <a:cubicBezTo>
                    <a:pt x="501" y="690"/>
                    <a:pt x="501" y="690"/>
                    <a:pt x="501" y="690"/>
                  </a:cubicBezTo>
                  <a:cubicBezTo>
                    <a:pt x="564" y="690"/>
                    <a:pt x="564" y="690"/>
                    <a:pt x="564" y="690"/>
                  </a:cubicBezTo>
                  <a:cubicBezTo>
                    <a:pt x="564" y="395"/>
                    <a:pt x="564" y="395"/>
                    <a:pt x="564" y="395"/>
                  </a:cubicBezTo>
                  <a:cubicBezTo>
                    <a:pt x="564" y="177"/>
                    <a:pt x="339" y="0"/>
                    <a:pt x="62" y="0"/>
                  </a:cubicBezTo>
                  <a:close/>
                </a:path>
              </a:pathLst>
            </a:custGeom>
            <a:solidFill>
              <a:srgbClr val="AED1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Rectangle 154">
              <a:extLst>
                <a:ext uri="{FF2B5EF4-FFF2-40B4-BE49-F238E27FC236}">
                  <a16:creationId xmlns:a16="http://schemas.microsoft.com/office/drawing/2014/main" id="{B1C1CC15-D223-4426-BC45-FF1386E855AD}"/>
                </a:ext>
              </a:extLst>
            </p:cNvPr>
            <p:cNvSpPr>
              <a:spLocks noChangeArrowheads="1"/>
            </p:cNvSpPr>
            <p:nvPr/>
          </p:nvSpPr>
          <p:spPr bwMode="auto">
            <a:xfrm>
              <a:off x="5893" y="2712"/>
              <a:ext cx="1" cy="1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Rectangle 155">
              <a:extLst>
                <a:ext uri="{FF2B5EF4-FFF2-40B4-BE49-F238E27FC236}">
                  <a16:creationId xmlns:a16="http://schemas.microsoft.com/office/drawing/2014/main" id="{6B2A835B-E35B-433F-BA1F-034F3A589EE5}"/>
                </a:ext>
              </a:extLst>
            </p:cNvPr>
            <p:cNvSpPr>
              <a:spLocks noChangeArrowheads="1"/>
            </p:cNvSpPr>
            <p:nvPr/>
          </p:nvSpPr>
          <p:spPr bwMode="auto">
            <a:xfrm>
              <a:off x="5893" y="2712"/>
              <a:ext cx="1"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Rectangle 156">
              <a:extLst>
                <a:ext uri="{FF2B5EF4-FFF2-40B4-BE49-F238E27FC236}">
                  <a16:creationId xmlns:a16="http://schemas.microsoft.com/office/drawing/2014/main" id="{DE398627-2263-4DDC-9874-0B5B6075647A}"/>
                </a:ext>
              </a:extLst>
            </p:cNvPr>
            <p:cNvSpPr>
              <a:spLocks noChangeArrowheads="1"/>
            </p:cNvSpPr>
            <p:nvPr/>
          </p:nvSpPr>
          <p:spPr bwMode="auto">
            <a:xfrm>
              <a:off x="5893" y="2657"/>
              <a:ext cx="1" cy="18"/>
            </a:xfrm>
            <a:prstGeom prst="rect">
              <a:avLst/>
            </a:prstGeom>
            <a:solidFill>
              <a:srgbClr val="FEFC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7">
              <a:extLst>
                <a:ext uri="{FF2B5EF4-FFF2-40B4-BE49-F238E27FC236}">
                  <a16:creationId xmlns:a16="http://schemas.microsoft.com/office/drawing/2014/main" id="{5AF0B09E-2D0A-421D-92E6-8D2ABDCD44D6}"/>
                </a:ext>
              </a:extLst>
            </p:cNvPr>
            <p:cNvSpPr>
              <a:spLocks/>
            </p:cNvSpPr>
            <p:nvPr/>
          </p:nvSpPr>
          <p:spPr bwMode="auto">
            <a:xfrm>
              <a:off x="5893" y="2657"/>
              <a:ext cx="0" cy="18"/>
            </a:xfrm>
            <a:custGeom>
              <a:avLst/>
              <a:gdLst>
                <a:gd name="T0" fmla="*/ 0 h 18"/>
                <a:gd name="T1" fmla="*/ 18 h 18"/>
                <a:gd name="T2" fmla="*/ 18 h 18"/>
                <a:gd name="T3" fmla="*/ 0 h 18"/>
              </a:gdLst>
              <a:ahLst/>
              <a:cxnLst>
                <a:cxn ang="0">
                  <a:pos x="0" y="T0"/>
                </a:cxn>
                <a:cxn ang="0">
                  <a:pos x="0" y="T1"/>
                </a:cxn>
                <a:cxn ang="0">
                  <a:pos x="0" y="T2"/>
                </a:cxn>
                <a:cxn ang="0">
                  <a:pos x="0" y="T3"/>
                </a:cxn>
              </a:cxnLst>
              <a:rect l="0" t="0" r="r" b="b"/>
              <a:pathLst>
                <a:path h="18">
                  <a:moveTo>
                    <a:pt x="0" y="0"/>
                  </a:moveTo>
                  <a:lnTo>
                    <a:pt x="0" y="18"/>
                  </a:lnTo>
                  <a:lnTo>
                    <a:pt x="0"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58">
              <a:extLst>
                <a:ext uri="{FF2B5EF4-FFF2-40B4-BE49-F238E27FC236}">
                  <a16:creationId xmlns:a16="http://schemas.microsoft.com/office/drawing/2014/main" id="{D2744E02-46C8-4F30-A5D6-FC37CD98A68C}"/>
                </a:ext>
              </a:extLst>
            </p:cNvPr>
            <p:cNvSpPr>
              <a:spLocks noChangeArrowheads="1"/>
            </p:cNvSpPr>
            <p:nvPr/>
          </p:nvSpPr>
          <p:spPr bwMode="auto">
            <a:xfrm>
              <a:off x="5893" y="2675"/>
              <a:ext cx="1" cy="37"/>
            </a:xfrm>
            <a:prstGeom prst="rect">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Rectangle 159">
              <a:extLst>
                <a:ext uri="{FF2B5EF4-FFF2-40B4-BE49-F238E27FC236}">
                  <a16:creationId xmlns:a16="http://schemas.microsoft.com/office/drawing/2014/main" id="{D7894B24-2F5D-4D40-A8DE-D36227194B22}"/>
                </a:ext>
              </a:extLst>
            </p:cNvPr>
            <p:cNvSpPr>
              <a:spLocks noChangeArrowheads="1"/>
            </p:cNvSpPr>
            <p:nvPr/>
          </p:nvSpPr>
          <p:spPr bwMode="auto">
            <a:xfrm>
              <a:off x="5893" y="2675"/>
              <a:ext cx="1" cy="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0">
              <a:extLst>
                <a:ext uri="{FF2B5EF4-FFF2-40B4-BE49-F238E27FC236}">
                  <a16:creationId xmlns:a16="http://schemas.microsoft.com/office/drawing/2014/main" id="{7AAD9D93-2AA6-4225-8CF3-010DD782E06B}"/>
                </a:ext>
              </a:extLst>
            </p:cNvPr>
            <p:cNvSpPr>
              <a:spLocks/>
            </p:cNvSpPr>
            <p:nvPr/>
          </p:nvSpPr>
          <p:spPr bwMode="auto">
            <a:xfrm>
              <a:off x="5893" y="2384"/>
              <a:ext cx="304" cy="477"/>
            </a:xfrm>
            <a:custGeom>
              <a:avLst/>
              <a:gdLst>
                <a:gd name="T0" fmla="*/ 438 w 438"/>
                <a:gd name="T1" fmla="*/ 0 h 687"/>
                <a:gd name="T2" fmla="*/ 3 w 438"/>
                <a:gd name="T3" fmla="*/ 351 h 687"/>
                <a:gd name="T4" fmla="*/ 0 w 438"/>
                <a:gd name="T5" fmla="*/ 392 h 687"/>
                <a:gd name="T6" fmla="*/ 0 w 438"/>
                <a:gd name="T7" fmla="*/ 392 h 687"/>
                <a:gd name="T8" fmla="*/ 0 w 438"/>
                <a:gd name="T9" fmla="*/ 418 h 687"/>
                <a:gd name="T10" fmla="*/ 0 w 438"/>
                <a:gd name="T11" fmla="*/ 472 h 687"/>
                <a:gd name="T12" fmla="*/ 0 w 438"/>
                <a:gd name="T13" fmla="*/ 687 h 687"/>
                <a:gd name="T14" fmla="*/ 57 w 438"/>
                <a:gd name="T15" fmla="*/ 687 h 687"/>
                <a:gd name="T16" fmla="*/ 57 w 438"/>
                <a:gd name="T17" fmla="*/ 392 h 687"/>
                <a:gd name="T18" fmla="*/ 437 w 438"/>
                <a:gd name="T19" fmla="*/ 9 h 687"/>
                <a:gd name="T20" fmla="*/ 438 w 438"/>
                <a:gd name="T21"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 h="687">
                  <a:moveTo>
                    <a:pt x="438" y="0"/>
                  </a:moveTo>
                  <a:cubicBezTo>
                    <a:pt x="208" y="23"/>
                    <a:pt x="27" y="169"/>
                    <a:pt x="3" y="351"/>
                  </a:cubicBezTo>
                  <a:cubicBezTo>
                    <a:pt x="1" y="364"/>
                    <a:pt x="0" y="378"/>
                    <a:pt x="0" y="392"/>
                  </a:cubicBezTo>
                  <a:cubicBezTo>
                    <a:pt x="0" y="392"/>
                    <a:pt x="0" y="392"/>
                    <a:pt x="0" y="392"/>
                  </a:cubicBezTo>
                  <a:cubicBezTo>
                    <a:pt x="0" y="418"/>
                    <a:pt x="0" y="418"/>
                    <a:pt x="0" y="418"/>
                  </a:cubicBezTo>
                  <a:cubicBezTo>
                    <a:pt x="0" y="472"/>
                    <a:pt x="0" y="472"/>
                    <a:pt x="0" y="472"/>
                  </a:cubicBezTo>
                  <a:cubicBezTo>
                    <a:pt x="0" y="687"/>
                    <a:pt x="0" y="687"/>
                    <a:pt x="0" y="687"/>
                  </a:cubicBezTo>
                  <a:cubicBezTo>
                    <a:pt x="57" y="687"/>
                    <a:pt x="57" y="687"/>
                    <a:pt x="57" y="687"/>
                  </a:cubicBezTo>
                  <a:cubicBezTo>
                    <a:pt x="57" y="392"/>
                    <a:pt x="57" y="392"/>
                    <a:pt x="57" y="392"/>
                  </a:cubicBezTo>
                  <a:cubicBezTo>
                    <a:pt x="57" y="207"/>
                    <a:pt x="219" y="52"/>
                    <a:pt x="437" y="9"/>
                  </a:cubicBezTo>
                  <a:cubicBezTo>
                    <a:pt x="437" y="6"/>
                    <a:pt x="437" y="3"/>
                    <a:pt x="438" y="0"/>
                  </a:cubicBezTo>
                </a:path>
              </a:pathLst>
            </a:custGeom>
            <a:solidFill>
              <a:srgbClr val="F8F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1">
              <a:extLst>
                <a:ext uri="{FF2B5EF4-FFF2-40B4-BE49-F238E27FC236}">
                  <a16:creationId xmlns:a16="http://schemas.microsoft.com/office/drawing/2014/main" id="{9FA936DA-028D-485F-B4AF-E104D605100C}"/>
                </a:ext>
              </a:extLst>
            </p:cNvPr>
            <p:cNvSpPr>
              <a:spLocks/>
            </p:cNvSpPr>
            <p:nvPr/>
          </p:nvSpPr>
          <p:spPr bwMode="auto">
            <a:xfrm>
              <a:off x="5879" y="2369"/>
              <a:ext cx="855" cy="511"/>
            </a:xfrm>
            <a:custGeom>
              <a:avLst/>
              <a:gdLst>
                <a:gd name="T0" fmla="*/ 0 w 1232"/>
                <a:gd name="T1" fmla="*/ 710 h 737"/>
                <a:gd name="T2" fmla="*/ 5 w 1232"/>
                <a:gd name="T3" fmla="*/ 723 h 737"/>
                <a:gd name="T4" fmla="*/ 16 w 1232"/>
                <a:gd name="T5" fmla="*/ 730 h 737"/>
                <a:gd name="T6" fmla="*/ 44 w 1232"/>
                <a:gd name="T7" fmla="*/ 735 h 737"/>
                <a:gd name="T8" fmla="*/ 136 w 1232"/>
                <a:gd name="T9" fmla="*/ 737 h 737"/>
                <a:gd name="T10" fmla="*/ 376 w 1232"/>
                <a:gd name="T11" fmla="*/ 733 h 737"/>
                <a:gd name="T12" fmla="*/ 411 w 1232"/>
                <a:gd name="T13" fmla="*/ 732 h 737"/>
                <a:gd name="T14" fmla="*/ 411 w 1232"/>
                <a:gd name="T15" fmla="*/ 732 h 737"/>
                <a:gd name="T16" fmla="*/ 1029 w 1232"/>
                <a:gd name="T17" fmla="*/ 735 h 737"/>
                <a:gd name="T18" fmla="*/ 1211 w 1232"/>
                <a:gd name="T19" fmla="*/ 730 h 737"/>
                <a:gd name="T20" fmla="*/ 1232 w 1232"/>
                <a:gd name="T21" fmla="*/ 710 h 737"/>
                <a:gd name="T22" fmla="*/ 1190 w 1232"/>
                <a:gd name="T23" fmla="*/ 252 h 737"/>
                <a:gd name="T24" fmla="*/ 710 w 1232"/>
                <a:gd name="T25" fmla="*/ 0 h 737"/>
                <a:gd name="T26" fmla="*/ 155 w 1232"/>
                <a:gd name="T27" fmla="*/ 120 h 737"/>
                <a:gd name="T28" fmla="*/ 0 w 1232"/>
                <a:gd name="T29" fmla="*/ 415 h 737"/>
                <a:gd name="T30" fmla="*/ 40 w 1232"/>
                <a:gd name="T31" fmla="*/ 415 h 737"/>
                <a:gd name="T32" fmla="*/ 251 w 1232"/>
                <a:gd name="T33" fmla="*/ 105 h 737"/>
                <a:gd name="T34" fmla="*/ 710 w 1232"/>
                <a:gd name="T35" fmla="*/ 40 h 737"/>
                <a:gd name="T36" fmla="*/ 1155 w 1232"/>
                <a:gd name="T37" fmla="*/ 271 h 737"/>
                <a:gd name="T38" fmla="*/ 1192 w 1232"/>
                <a:gd name="T39" fmla="*/ 710 h 737"/>
                <a:gd name="T40" fmla="*/ 1212 w 1232"/>
                <a:gd name="T41" fmla="*/ 690 h 737"/>
                <a:gd name="T42" fmla="*/ 1029 w 1232"/>
                <a:gd name="T43" fmla="*/ 695 h 737"/>
                <a:gd name="T44" fmla="*/ 412 w 1232"/>
                <a:gd name="T45" fmla="*/ 692 h 737"/>
                <a:gd name="T46" fmla="*/ 411 w 1232"/>
                <a:gd name="T47" fmla="*/ 692 h 737"/>
                <a:gd name="T48" fmla="*/ 286 w 1232"/>
                <a:gd name="T49" fmla="*/ 695 h 737"/>
                <a:gd name="T50" fmla="*/ 56 w 1232"/>
                <a:gd name="T51" fmla="*/ 696 h 737"/>
                <a:gd name="T52" fmla="*/ 30 w 1232"/>
                <a:gd name="T53" fmla="*/ 693 h 737"/>
                <a:gd name="T54" fmla="*/ 28 w 1232"/>
                <a:gd name="T55" fmla="*/ 698 h 737"/>
                <a:gd name="T56" fmla="*/ 30 w 1232"/>
                <a:gd name="T57" fmla="*/ 693 h 737"/>
                <a:gd name="T58" fmla="*/ 30 w 1232"/>
                <a:gd name="T59" fmla="*/ 693 h 737"/>
                <a:gd name="T60" fmla="*/ 33 w 1232"/>
                <a:gd name="T61" fmla="*/ 695 h 737"/>
                <a:gd name="T62" fmla="*/ 25 w 1232"/>
                <a:gd name="T63" fmla="*/ 706 h 737"/>
                <a:gd name="T64" fmla="*/ 22 w 1232"/>
                <a:gd name="T65" fmla="*/ 709 h 737"/>
                <a:gd name="T66" fmla="*/ 33 w 1232"/>
                <a:gd name="T67" fmla="*/ 695 h 737"/>
                <a:gd name="T68" fmla="*/ 37 w 1232"/>
                <a:gd name="T69" fmla="*/ 699 h 737"/>
                <a:gd name="T70" fmla="*/ 40 w 1232"/>
                <a:gd name="T71" fmla="*/ 705 h 737"/>
                <a:gd name="T72" fmla="*/ 21 w 1232"/>
                <a:gd name="T73" fmla="*/ 710 h 737"/>
                <a:gd name="T74" fmla="*/ 20 w 1232"/>
                <a:gd name="T75" fmla="*/ 710 h 737"/>
                <a:gd name="T76" fmla="*/ 40 w 1232"/>
                <a:gd name="T77" fmla="*/ 639 h 737"/>
                <a:gd name="T78" fmla="*/ 0 w 1232"/>
                <a:gd name="T79" fmla="*/ 639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737">
                  <a:moveTo>
                    <a:pt x="0" y="639"/>
                  </a:moveTo>
                  <a:cubicBezTo>
                    <a:pt x="0" y="710"/>
                    <a:pt x="0" y="710"/>
                    <a:pt x="0" y="710"/>
                  </a:cubicBezTo>
                  <a:cubicBezTo>
                    <a:pt x="0" y="712"/>
                    <a:pt x="0" y="713"/>
                    <a:pt x="1" y="715"/>
                  </a:cubicBezTo>
                  <a:cubicBezTo>
                    <a:pt x="2" y="718"/>
                    <a:pt x="3" y="721"/>
                    <a:pt x="5" y="723"/>
                  </a:cubicBezTo>
                  <a:cubicBezTo>
                    <a:pt x="7" y="725"/>
                    <a:pt x="8" y="726"/>
                    <a:pt x="9" y="727"/>
                  </a:cubicBezTo>
                  <a:cubicBezTo>
                    <a:pt x="12" y="729"/>
                    <a:pt x="14" y="730"/>
                    <a:pt x="16" y="730"/>
                  </a:cubicBezTo>
                  <a:cubicBezTo>
                    <a:pt x="19" y="732"/>
                    <a:pt x="22" y="732"/>
                    <a:pt x="25" y="733"/>
                  </a:cubicBezTo>
                  <a:cubicBezTo>
                    <a:pt x="30" y="734"/>
                    <a:pt x="37" y="735"/>
                    <a:pt x="44" y="735"/>
                  </a:cubicBezTo>
                  <a:cubicBezTo>
                    <a:pt x="55" y="736"/>
                    <a:pt x="69" y="736"/>
                    <a:pt x="84" y="737"/>
                  </a:cubicBezTo>
                  <a:cubicBezTo>
                    <a:pt x="100" y="737"/>
                    <a:pt x="117" y="737"/>
                    <a:pt x="136" y="737"/>
                  </a:cubicBezTo>
                  <a:cubicBezTo>
                    <a:pt x="190" y="737"/>
                    <a:pt x="255" y="736"/>
                    <a:pt x="308" y="735"/>
                  </a:cubicBezTo>
                  <a:cubicBezTo>
                    <a:pt x="334" y="734"/>
                    <a:pt x="358" y="734"/>
                    <a:pt x="376" y="733"/>
                  </a:cubicBezTo>
                  <a:cubicBezTo>
                    <a:pt x="385" y="733"/>
                    <a:pt x="393" y="733"/>
                    <a:pt x="399" y="732"/>
                  </a:cubicBezTo>
                  <a:cubicBezTo>
                    <a:pt x="405" y="732"/>
                    <a:pt x="409" y="732"/>
                    <a:pt x="411" y="732"/>
                  </a:cubicBezTo>
                  <a:cubicBezTo>
                    <a:pt x="411" y="732"/>
                    <a:pt x="411" y="732"/>
                    <a:pt x="411" y="732"/>
                  </a:cubicBezTo>
                  <a:cubicBezTo>
                    <a:pt x="411" y="732"/>
                    <a:pt x="411" y="732"/>
                    <a:pt x="411" y="732"/>
                  </a:cubicBezTo>
                  <a:cubicBezTo>
                    <a:pt x="616" y="733"/>
                    <a:pt x="821" y="734"/>
                    <a:pt x="1025" y="735"/>
                  </a:cubicBezTo>
                  <a:cubicBezTo>
                    <a:pt x="1027" y="735"/>
                    <a:pt x="1028" y="735"/>
                    <a:pt x="1029" y="735"/>
                  </a:cubicBezTo>
                  <a:cubicBezTo>
                    <a:pt x="1087" y="735"/>
                    <a:pt x="1143" y="730"/>
                    <a:pt x="1198" y="730"/>
                  </a:cubicBezTo>
                  <a:cubicBezTo>
                    <a:pt x="1203" y="730"/>
                    <a:pt x="1207" y="730"/>
                    <a:pt x="1211" y="730"/>
                  </a:cubicBezTo>
                  <a:cubicBezTo>
                    <a:pt x="1217" y="730"/>
                    <a:pt x="1222" y="728"/>
                    <a:pt x="1226" y="724"/>
                  </a:cubicBezTo>
                  <a:cubicBezTo>
                    <a:pt x="1229" y="720"/>
                    <a:pt x="1232" y="715"/>
                    <a:pt x="1232" y="710"/>
                  </a:cubicBezTo>
                  <a:cubicBezTo>
                    <a:pt x="1232" y="415"/>
                    <a:pt x="1232" y="415"/>
                    <a:pt x="1232" y="415"/>
                  </a:cubicBezTo>
                  <a:cubicBezTo>
                    <a:pt x="1232" y="357"/>
                    <a:pt x="1217" y="302"/>
                    <a:pt x="1190" y="252"/>
                  </a:cubicBezTo>
                  <a:cubicBezTo>
                    <a:pt x="1149" y="177"/>
                    <a:pt x="1083" y="114"/>
                    <a:pt x="1000" y="70"/>
                  </a:cubicBezTo>
                  <a:cubicBezTo>
                    <a:pt x="917" y="26"/>
                    <a:pt x="817" y="0"/>
                    <a:pt x="710" y="0"/>
                  </a:cubicBezTo>
                  <a:cubicBezTo>
                    <a:pt x="522" y="0"/>
                    <a:pt x="522" y="0"/>
                    <a:pt x="522" y="0"/>
                  </a:cubicBezTo>
                  <a:cubicBezTo>
                    <a:pt x="379" y="0"/>
                    <a:pt x="249" y="46"/>
                    <a:pt x="155" y="120"/>
                  </a:cubicBezTo>
                  <a:cubicBezTo>
                    <a:pt x="107" y="157"/>
                    <a:pt x="69" y="202"/>
                    <a:pt x="42" y="252"/>
                  </a:cubicBezTo>
                  <a:cubicBezTo>
                    <a:pt x="15" y="302"/>
                    <a:pt x="0" y="357"/>
                    <a:pt x="0" y="415"/>
                  </a:cubicBezTo>
                  <a:cubicBezTo>
                    <a:pt x="0" y="426"/>
                    <a:pt x="9" y="435"/>
                    <a:pt x="20" y="435"/>
                  </a:cubicBezTo>
                  <a:cubicBezTo>
                    <a:pt x="31" y="435"/>
                    <a:pt x="40" y="426"/>
                    <a:pt x="40" y="415"/>
                  </a:cubicBezTo>
                  <a:cubicBezTo>
                    <a:pt x="40" y="364"/>
                    <a:pt x="53" y="315"/>
                    <a:pt x="77" y="271"/>
                  </a:cubicBezTo>
                  <a:cubicBezTo>
                    <a:pt x="113" y="204"/>
                    <a:pt x="174" y="146"/>
                    <a:pt x="251" y="105"/>
                  </a:cubicBezTo>
                  <a:cubicBezTo>
                    <a:pt x="328" y="64"/>
                    <a:pt x="421" y="40"/>
                    <a:pt x="522" y="40"/>
                  </a:cubicBezTo>
                  <a:cubicBezTo>
                    <a:pt x="710" y="40"/>
                    <a:pt x="710" y="40"/>
                    <a:pt x="710" y="40"/>
                  </a:cubicBezTo>
                  <a:cubicBezTo>
                    <a:pt x="844" y="40"/>
                    <a:pt x="965" y="83"/>
                    <a:pt x="1052" y="151"/>
                  </a:cubicBezTo>
                  <a:cubicBezTo>
                    <a:pt x="1096" y="186"/>
                    <a:pt x="1131" y="226"/>
                    <a:pt x="1155" y="271"/>
                  </a:cubicBezTo>
                  <a:cubicBezTo>
                    <a:pt x="1178" y="315"/>
                    <a:pt x="1192" y="364"/>
                    <a:pt x="1192" y="415"/>
                  </a:cubicBezTo>
                  <a:cubicBezTo>
                    <a:pt x="1192" y="710"/>
                    <a:pt x="1192" y="710"/>
                    <a:pt x="1192" y="710"/>
                  </a:cubicBezTo>
                  <a:cubicBezTo>
                    <a:pt x="1212" y="710"/>
                    <a:pt x="1212" y="710"/>
                    <a:pt x="1212" y="710"/>
                  </a:cubicBezTo>
                  <a:cubicBezTo>
                    <a:pt x="1212" y="690"/>
                    <a:pt x="1212" y="690"/>
                    <a:pt x="1212" y="690"/>
                  </a:cubicBezTo>
                  <a:cubicBezTo>
                    <a:pt x="1207" y="690"/>
                    <a:pt x="1203" y="690"/>
                    <a:pt x="1198" y="690"/>
                  </a:cubicBezTo>
                  <a:cubicBezTo>
                    <a:pt x="1141" y="690"/>
                    <a:pt x="1085" y="695"/>
                    <a:pt x="1029" y="695"/>
                  </a:cubicBezTo>
                  <a:cubicBezTo>
                    <a:pt x="1028" y="695"/>
                    <a:pt x="1027" y="695"/>
                    <a:pt x="1026" y="695"/>
                  </a:cubicBezTo>
                  <a:cubicBezTo>
                    <a:pt x="821" y="694"/>
                    <a:pt x="616" y="693"/>
                    <a:pt x="412" y="692"/>
                  </a:cubicBezTo>
                  <a:cubicBezTo>
                    <a:pt x="412" y="692"/>
                    <a:pt x="412" y="692"/>
                    <a:pt x="412" y="692"/>
                  </a:cubicBezTo>
                  <a:cubicBezTo>
                    <a:pt x="411" y="692"/>
                    <a:pt x="411" y="692"/>
                    <a:pt x="411" y="692"/>
                  </a:cubicBezTo>
                  <a:cubicBezTo>
                    <a:pt x="408" y="692"/>
                    <a:pt x="404" y="692"/>
                    <a:pt x="398" y="692"/>
                  </a:cubicBezTo>
                  <a:cubicBezTo>
                    <a:pt x="377" y="693"/>
                    <a:pt x="335" y="694"/>
                    <a:pt x="286" y="695"/>
                  </a:cubicBezTo>
                  <a:cubicBezTo>
                    <a:pt x="238" y="696"/>
                    <a:pt x="183" y="697"/>
                    <a:pt x="136" y="697"/>
                  </a:cubicBezTo>
                  <a:cubicBezTo>
                    <a:pt x="104" y="697"/>
                    <a:pt x="76" y="697"/>
                    <a:pt x="56" y="696"/>
                  </a:cubicBezTo>
                  <a:cubicBezTo>
                    <a:pt x="46" y="695"/>
                    <a:pt x="38" y="694"/>
                    <a:pt x="33" y="694"/>
                  </a:cubicBezTo>
                  <a:cubicBezTo>
                    <a:pt x="32" y="694"/>
                    <a:pt x="31" y="693"/>
                    <a:pt x="30" y="693"/>
                  </a:cubicBezTo>
                  <a:cubicBezTo>
                    <a:pt x="30" y="693"/>
                    <a:pt x="30" y="693"/>
                    <a:pt x="30" y="693"/>
                  </a:cubicBezTo>
                  <a:cubicBezTo>
                    <a:pt x="28" y="698"/>
                    <a:pt x="28" y="698"/>
                    <a:pt x="28" y="698"/>
                  </a:cubicBezTo>
                  <a:cubicBezTo>
                    <a:pt x="30" y="693"/>
                    <a:pt x="30" y="693"/>
                    <a:pt x="30" y="693"/>
                  </a:cubicBezTo>
                  <a:cubicBezTo>
                    <a:pt x="30" y="693"/>
                    <a:pt x="30" y="693"/>
                    <a:pt x="30" y="693"/>
                  </a:cubicBezTo>
                  <a:cubicBezTo>
                    <a:pt x="28" y="698"/>
                    <a:pt x="28" y="698"/>
                    <a:pt x="28" y="698"/>
                  </a:cubicBezTo>
                  <a:cubicBezTo>
                    <a:pt x="30" y="693"/>
                    <a:pt x="30" y="693"/>
                    <a:pt x="30" y="693"/>
                  </a:cubicBezTo>
                  <a:cubicBezTo>
                    <a:pt x="25" y="706"/>
                    <a:pt x="25" y="706"/>
                    <a:pt x="25" y="706"/>
                  </a:cubicBezTo>
                  <a:cubicBezTo>
                    <a:pt x="33" y="695"/>
                    <a:pt x="33" y="695"/>
                    <a:pt x="33" y="695"/>
                  </a:cubicBezTo>
                  <a:cubicBezTo>
                    <a:pt x="32" y="694"/>
                    <a:pt x="31" y="693"/>
                    <a:pt x="30" y="693"/>
                  </a:cubicBezTo>
                  <a:cubicBezTo>
                    <a:pt x="25" y="706"/>
                    <a:pt x="25" y="706"/>
                    <a:pt x="25" y="706"/>
                  </a:cubicBezTo>
                  <a:cubicBezTo>
                    <a:pt x="33" y="695"/>
                    <a:pt x="33" y="695"/>
                    <a:pt x="33" y="695"/>
                  </a:cubicBezTo>
                  <a:cubicBezTo>
                    <a:pt x="22" y="709"/>
                    <a:pt x="22" y="709"/>
                    <a:pt x="22" y="709"/>
                  </a:cubicBezTo>
                  <a:cubicBezTo>
                    <a:pt x="37" y="699"/>
                    <a:pt x="37" y="699"/>
                    <a:pt x="37" y="699"/>
                  </a:cubicBezTo>
                  <a:cubicBezTo>
                    <a:pt x="35" y="697"/>
                    <a:pt x="34" y="696"/>
                    <a:pt x="33" y="695"/>
                  </a:cubicBezTo>
                  <a:cubicBezTo>
                    <a:pt x="22" y="709"/>
                    <a:pt x="22" y="709"/>
                    <a:pt x="22" y="709"/>
                  </a:cubicBezTo>
                  <a:cubicBezTo>
                    <a:pt x="37" y="699"/>
                    <a:pt x="37" y="699"/>
                    <a:pt x="37" y="699"/>
                  </a:cubicBezTo>
                  <a:cubicBezTo>
                    <a:pt x="21" y="710"/>
                    <a:pt x="21" y="710"/>
                    <a:pt x="21" y="710"/>
                  </a:cubicBezTo>
                  <a:cubicBezTo>
                    <a:pt x="40" y="705"/>
                    <a:pt x="40" y="705"/>
                    <a:pt x="40" y="705"/>
                  </a:cubicBezTo>
                  <a:cubicBezTo>
                    <a:pt x="39" y="702"/>
                    <a:pt x="38" y="700"/>
                    <a:pt x="37" y="699"/>
                  </a:cubicBezTo>
                  <a:cubicBezTo>
                    <a:pt x="21" y="710"/>
                    <a:pt x="21" y="710"/>
                    <a:pt x="21" y="710"/>
                  </a:cubicBezTo>
                  <a:cubicBezTo>
                    <a:pt x="40" y="705"/>
                    <a:pt x="40" y="705"/>
                    <a:pt x="40" y="705"/>
                  </a:cubicBezTo>
                  <a:cubicBezTo>
                    <a:pt x="20" y="710"/>
                    <a:pt x="20" y="710"/>
                    <a:pt x="20" y="710"/>
                  </a:cubicBezTo>
                  <a:cubicBezTo>
                    <a:pt x="40" y="710"/>
                    <a:pt x="40" y="710"/>
                    <a:pt x="40" y="710"/>
                  </a:cubicBezTo>
                  <a:cubicBezTo>
                    <a:pt x="40" y="639"/>
                    <a:pt x="40" y="639"/>
                    <a:pt x="40" y="639"/>
                  </a:cubicBezTo>
                  <a:cubicBezTo>
                    <a:pt x="40" y="628"/>
                    <a:pt x="31" y="619"/>
                    <a:pt x="20" y="619"/>
                  </a:cubicBezTo>
                  <a:cubicBezTo>
                    <a:pt x="9" y="619"/>
                    <a:pt x="0" y="628"/>
                    <a:pt x="0" y="6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2">
              <a:extLst>
                <a:ext uri="{FF2B5EF4-FFF2-40B4-BE49-F238E27FC236}">
                  <a16:creationId xmlns:a16="http://schemas.microsoft.com/office/drawing/2014/main" id="{20288BFE-6897-44CD-BE80-1FD2CF85AC73}"/>
                </a:ext>
              </a:extLst>
            </p:cNvPr>
            <p:cNvSpPr>
              <a:spLocks/>
            </p:cNvSpPr>
            <p:nvPr/>
          </p:nvSpPr>
          <p:spPr bwMode="auto">
            <a:xfrm>
              <a:off x="5834" y="2757"/>
              <a:ext cx="27" cy="64"/>
            </a:xfrm>
            <a:custGeom>
              <a:avLst/>
              <a:gdLst>
                <a:gd name="T0" fmla="*/ 0 w 40"/>
                <a:gd name="T1" fmla="*/ 20 h 91"/>
                <a:gd name="T2" fmla="*/ 0 w 40"/>
                <a:gd name="T3" fmla="*/ 71 h 91"/>
                <a:gd name="T4" fmla="*/ 20 w 40"/>
                <a:gd name="T5" fmla="*/ 91 h 91"/>
                <a:gd name="T6" fmla="*/ 40 w 40"/>
                <a:gd name="T7" fmla="*/ 71 h 91"/>
                <a:gd name="T8" fmla="*/ 40 w 40"/>
                <a:gd name="T9" fmla="*/ 20 h 91"/>
                <a:gd name="T10" fmla="*/ 20 w 40"/>
                <a:gd name="T11" fmla="*/ 0 h 91"/>
                <a:gd name="T12" fmla="*/ 0 w 40"/>
                <a:gd name="T13" fmla="*/ 20 h 91"/>
              </a:gdLst>
              <a:ahLst/>
              <a:cxnLst>
                <a:cxn ang="0">
                  <a:pos x="T0" y="T1"/>
                </a:cxn>
                <a:cxn ang="0">
                  <a:pos x="T2" y="T3"/>
                </a:cxn>
                <a:cxn ang="0">
                  <a:pos x="T4" y="T5"/>
                </a:cxn>
                <a:cxn ang="0">
                  <a:pos x="T6" y="T7"/>
                </a:cxn>
                <a:cxn ang="0">
                  <a:pos x="T8" y="T9"/>
                </a:cxn>
                <a:cxn ang="0">
                  <a:pos x="T10" y="T11"/>
                </a:cxn>
                <a:cxn ang="0">
                  <a:pos x="T12" y="T13"/>
                </a:cxn>
              </a:cxnLst>
              <a:rect l="0" t="0" r="r" b="b"/>
              <a:pathLst>
                <a:path w="40" h="91">
                  <a:moveTo>
                    <a:pt x="0" y="20"/>
                  </a:moveTo>
                  <a:cubicBezTo>
                    <a:pt x="0" y="71"/>
                    <a:pt x="0" y="71"/>
                    <a:pt x="0" y="71"/>
                  </a:cubicBezTo>
                  <a:cubicBezTo>
                    <a:pt x="0" y="82"/>
                    <a:pt x="9" y="91"/>
                    <a:pt x="20" y="91"/>
                  </a:cubicBezTo>
                  <a:cubicBezTo>
                    <a:pt x="31" y="91"/>
                    <a:pt x="40" y="82"/>
                    <a:pt x="40" y="71"/>
                  </a:cubicBezTo>
                  <a:cubicBezTo>
                    <a:pt x="40" y="20"/>
                    <a:pt x="40" y="20"/>
                    <a:pt x="40" y="20"/>
                  </a:cubicBezTo>
                  <a:cubicBezTo>
                    <a:pt x="40" y="9"/>
                    <a:pt x="31" y="0"/>
                    <a:pt x="20" y="0"/>
                  </a:cubicBezTo>
                  <a:cubicBezTo>
                    <a:pt x="9" y="0"/>
                    <a:pt x="0" y="9"/>
                    <a:pt x="0"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3">
              <a:extLst>
                <a:ext uri="{FF2B5EF4-FFF2-40B4-BE49-F238E27FC236}">
                  <a16:creationId xmlns:a16="http://schemas.microsoft.com/office/drawing/2014/main" id="{1C1E5A6D-A4F5-46F6-B9E7-B9AE8FCB44B6}"/>
                </a:ext>
              </a:extLst>
            </p:cNvPr>
            <p:cNvSpPr>
              <a:spLocks/>
            </p:cNvSpPr>
            <p:nvPr/>
          </p:nvSpPr>
          <p:spPr bwMode="auto">
            <a:xfrm>
              <a:off x="5879" y="2643"/>
              <a:ext cx="28" cy="125"/>
            </a:xfrm>
            <a:custGeom>
              <a:avLst/>
              <a:gdLst>
                <a:gd name="T0" fmla="*/ 0 w 40"/>
                <a:gd name="T1" fmla="*/ 20 h 180"/>
                <a:gd name="T2" fmla="*/ 0 w 40"/>
                <a:gd name="T3" fmla="*/ 160 h 180"/>
                <a:gd name="T4" fmla="*/ 20 w 40"/>
                <a:gd name="T5" fmla="*/ 180 h 180"/>
                <a:gd name="T6" fmla="*/ 40 w 40"/>
                <a:gd name="T7" fmla="*/ 160 h 180"/>
                <a:gd name="T8" fmla="*/ 40 w 40"/>
                <a:gd name="T9" fmla="*/ 20 h 180"/>
                <a:gd name="T10" fmla="*/ 20 w 40"/>
                <a:gd name="T11" fmla="*/ 0 h 180"/>
                <a:gd name="T12" fmla="*/ 0 w 40"/>
                <a:gd name="T13" fmla="*/ 20 h 180"/>
              </a:gdLst>
              <a:ahLst/>
              <a:cxnLst>
                <a:cxn ang="0">
                  <a:pos x="T0" y="T1"/>
                </a:cxn>
                <a:cxn ang="0">
                  <a:pos x="T2" y="T3"/>
                </a:cxn>
                <a:cxn ang="0">
                  <a:pos x="T4" y="T5"/>
                </a:cxn>
                <a:cxn ang="0">
                  <a:pos x="T6" y="T7"/>
                </a:cxn>
                <a:cxn ang="0">
                  <a:pos x="T8" y="T9"/>
                </a:cxn>
                <a:cxn ang="0">
                  <a:pos x="T10" y="T11"/>
                </a:cxn>
                <a:cxn ang="0">
                  <a:pos x="T12" y="T13"/>
                </a:cxn>
              </a:cxnLst>
              <a:rect l="0" t="0" r="r" b="b"/>
              <a:pathLst>
                <a:path w="40" h="180">
                  <a:moveTo>
                    <a:pt x="0" y="20"/>
                  </a:moveTo>
                  <a:cubicBezTo>
                    <a:pt x="0" y="160"/>
                    <a:pt x="0" y="160"/>
                    <a:pt x="0" y="160"/>
                  </a:cubicBezTo>
                  <a:cubicBezTo>
                    <a:pt x="0" y="171"/>
                    <a:pt x="9" y="180"/>
                    <a:pt x="20" y="180"/>
                  </a:cubicBezTo>
                  <a:cubicBezTo>
                    <a:pt x="31" y="180"/>
                    <a:pt x="40" y="171"/>
                    <a:pt x="40" y="160"/>
                  </a:cubicBezTo>
                  <a:cubicBezTo>
                    <a:pt x="40" y="20"/>
                    <a:pt x="40" y="20"/>
                    <a:pt x="40" y="20"/>
                  </a:cubicBezTo>
                  <a:cubicBezTo>
                    <a:pt x="40" y="9"/>
                    <a:pt x="31" y="0"/>
                    <a:pt x="20" y="0"/>
                  </a:cubicBezTo>
                  <a:cubicBezTo>
                    <a:pt x="9" y="0"/>
                    <a:pt x="0" y="9"/>
                    <a:pt x="0"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4">
              <a:extLst>
                <a:ext uri="{FF2B5EF4-FFF2-40B4-BE49-F238E27FC236}">
                  <a16:creationId xmlns:a16="http://schemas.microsoft.com/office/drawing/2014/main" id="{E93253FB-E374-4F42-B563-295E2D598FB2}"/>
                </a:ext>
              </a:extLst>
            </p:cNvPr>
            <p:cNvSpPr>
              <a:spLocks/>
            </p:cNvSpPr>
            <p:nvPr/>
          </p:nvSpPr>
          <p:spPr bwMode="auto">
            <a:xfrm>
              <a:off x="7280" y="2853"/>
              <a:ext cx="216" cy="28"/>
            </a:xfrm>
            <a:custGeom>
              <a:avLst/>
              <a:gdLst>
                <a:gd name="T0" fmla="*/ 20 w 312"/>
                <a:gd name="T1" fmla="*/ 40 h 40"/>
                <a:gd name="T2" fmla="*/ 292 w 312"/>
                <a:gd name="T3" fmla="*/ 40 h 40"/>
                <a:gd name="T4" fmla="*/ 312 w 312"/>
                <a:gd name="T5" fmla="*/ 20 h 40"/>
                <a:gd name="T6" fmla="*/ 292 w 312"/>
                <a:gd name="T7" fmla="*/ 0 h 40"/>
                <a:gd name="T8" fmla="*/ 20 w 312"/>
                <a:gd name="T9" fmla="*/ 0 h 40"/>
                <a:gd name="T10" fmla="*/ 0 w 312"/>
                <a:gd name="T11" fmla="*/ 20 h 40"/>
                <a:gd name="T12" fmla="*/ 20 w 31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12" h="40">
                  <a:moveTo>
                    <a:pt x="20" y="40"/>
                  </a:moveTo>
                  <a:cubicBezTo>
                    <a:pt x="111" y="40"/>
                    <a:pt x="201" y="40"/>
                    <a:pt x="292" y="40"/>
                  </a:cubicBezTo>
                  <a:cubicBezTo>
                    <a:pt x="303" y="40"/>
                    <a:pt x="312" y="32"/>
                    <a:pt x="312" y="20"/>
                  </a:cubicBezTo>
                  <a:cubicBezTo>
                    <a:pt x="312" y="9"/>
                    <a:pt x="303" y="0"/>
                    <a:pt x="292" y="0"/>
                  </a:cubicBezTo>
                  <a:cubicBezTo>
                    <a:pt x="201" y="0"/>
                    <a:pt x="111" y="0"/>
                    <a:pt x="20" y="0"/>
                  </a:cubicBezTo>
                  <a:cubicBezTo>
                    <a:pt x="9" y="0"/>
                    <a:pt x="0" y="9"/>
                    <a:pt x="0" y="20"/>
                  </a:cubicBezTo>
                  <a:cubicBezTo>
                    <a:pt x="0" y="32"/>
                    <a:pt x="9" y="40"/>
                    <a:pt x="20"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5">
              <a:extLst>
                <a:ext uri="{FF2B5EF4-FFF2-40B4-BE49-F238E27FC236}">
                  <a16:creationId xmlns:a16="http://schemas.microsoft.com/office/drawing/2014/main" id="{9FDE2877-C156-49BB-9E9A-BCFA7F66EC40}"/>
                </a:ext>
              </a:extLst>
            </p:cNvPr>
            <p:cNvSpPr>
              <a:spLocks/>
            </p:cNvSpPr>
            <p:nvPr/>
          </p:nvSpPr>
          <p:spPr bwMode="auto">
            <a:xfrm>
              <a:off x="7118" y="2853"/>
              <a:ext cx="98" cy="28"/>
            </a:xfrm>
            <a:custGeom>
              <a:avLst/>
              <a:gdLst>
                <a:gd name="T0" fmla="*/ 20 w 142"/>
                <a:gd name="T1" fmla="*/ 40 h 40"/>
                <a:gd name="T2" fmla="*/ 122 w 142"/>
                <a:gd name="T3" fmla="*/ 40 h 40"/>
                <a:gd name="T4" fmla="*/ 142 w 142"/>
                <a:gd name="T5" fmla="*/ 20 h 40"/>
                <a:gd name="T6" fmla="*/ 122 w 142"/>
                <a:gd name="T7" fmla="*/ 0 h 40"/>
                <a:gd name="T8" fmla="*/ 20 w 142"/>
                <a:gd name="T9" fmla="*/ 0 h 40"/>
                <a:gd name="T10" fmla="*/ 0 w 142"/>
                <a:gd name="T11" fmla="*/ 20 h 40"/>
                <a:gd name="T12" fmla="*/ 20 w 14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2" h="40">
                  <a:moveTo>
                    <a:pt x="20" y="40"/>
                  </a:moveTo>
                  <a:cubicBezTo>
                    <a:pt x="54" y="40"/>
                    <a:pt x="88" y="40"/>
                    <a:pt x="122" y="40"/>
                  </a:cubicBezTo>
                  <a:cubicBezTo>
                    <a:pt x="133" y="40"/>
                    <a:pt x="142" y="32"/>
                    <a:pt x="142" y="20"/>
                  </a:cubicBezTo>
                  <a:cubicBezTo>
                    <a:pt x="142" y="9"/>
                    <a:pt x="133" y="0"/>
                    <a:pt x="122" y="0"/>
                  </a:cubicBezTo>
                  <a:cubicBezTo>
                    <a:pt x="88" y="0"/>
                    <a:pt x="54" y="0"/>
                    <a:pt x="20" y="0"/>
                  </a:cubicBezTo>
                  <a:cubicBezTo>
                    <a:pt x="9" y="0"/>
                    <a:pt x="0" y="9"/>
                    <a:pt x="0" y="20"/>
                  </a:cubicBezTo>
                  <a:cubicBezTo>
                    <a:pt x="0" y="32"/>
                    <a:pt x="9" y="40"/>
                    <a:pt x="20"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6">
              <a:extLst>
                <a:ext uri="{FF2B5EF4-FFF2-40B4-BE49-F238E27FC236}">
                  <a16:creationId xmlns:a16="http://schemas.microsoft.com/office/drawing/2014/main" id="{BA8A8D4D-FC38-49DA-9890-B096E61C77E2}"/>
                </a:ext>
              </a:extLst>
            </p:cNvPr>
            <p:cNvSpPr>
              <a:spLocks/>
            </p:cNvSpPr>
            <p:nvPr/>
          </p:nvSpPr>
          <p:spPr bwMode="auto">
            <a:xfrm>
              <a:off x="5406" y="2853"/>
              <a:ext cx="1635" cy="28"/>
            </a:xfrm>
            <a:custGeom>
              <a:avLst/>
              <a:gdLst>
                <a:gd name="T0" fmla="*/ 20 w 2356"/>
                <a:gd name="T1" fmla="*/ 40 h 40"/>
                <a:gd name="T2" fmla="*/ 2336 w 2356"/>
                <a:gd name="T3" fmla="*/ 40 h 40"/>
                <a:gd name="T4" fmla="*/ 2356 w 2356"/>
                <a:gd name="T5" fmla="*/ 20 h 40"/>
                <a:gd name="T6" fmla="*/ 2336 w 2356"/>
                <a:gd name="T7" fmla="*/ 0 h 40"/>
                <a:gd name="T8" fmla="*/ 20 w 2356"/>
                <a:gd name="T9" fmla="*/ 0 h 40"/>
                <a:gd name="T10" fmla="*/ 0 w 2356"/>
                <a:gd name="T11" fmla="*/ 20 h 40"/>
                <a:gd name="T12" fmla="*/ 20 w 235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356" h="40">
                  <a:moveTo>
                    <a:pt x="20" y="40"/>
                  </a:moveTo>
                  <a:cubicBezTo>
                    <a:pt x="790" y="40"/>
                    <a:pt x="1563" y="40"/>
                    <a:pt x="2336" y="40"/>
                  </a:cubicBezTo>
                  <a:cubicBezTo>
                    <a:pt x="2347" y="40"/>
                    <a:pt x="2356" y="32"/>
                    <a:pt x="2356" y="20"/>
                  </a:cubicBezTo>
                  <a:cubicBezTo>
                    <a:pt x="2356" y="9"/>
                    <a:pt x="2347" y="0"/>
                    <a:pt x="2336" y="0"/>
                  </a:cubicBezTo>
                  <a:cubicBezTo>
                    <a:pt x="1563" y="0"/>
                    <a:pt x="790" y="0"/>
                    <a:pt x="20" y="0"/>
                  </a:cubicBezTo>
                  <a:cubicBezTo>
                    <a:pt x="9" y="0"/>
                    <a:pt x="0" y="9"/>
                    <a:pt x="0" y="20"/>
                  </a:cubicBezTo>
                  <a:cubicBezTo>
                    <a:pt x="0" y="32"/>
                    <a:pt x="9" y="40"/>
                    <a:pt x="20"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7">
              <a:extLst>
                <a:ext uri="{FF2B5EF4-FFF2-40B4-BE49-F238E27FC236}">
                  <a16:creationId xmlns:a16="http://schemas.microsoft.com/office/drawing/2014/main" id="{450D79DD-473A-496B-AF73-8BEAED71077B}"/>
                </a:ext>
              </a:extLst>
            </p:cNvPr>
            <p:cNvSpPr>
              <a:spLocks/>
            </p:cNvSpPr>
            <p:nvPr/>
          </p:nvSpPr>
          <p:spPr bwMode="auto">
            <a:xfrm>
              <a:off x="5240" y="2853"/>
              <a:ext cx="127" cy="28"/>
            </a:xfrm>
            <a:custGeom>
              <a:avLst/>
              <a:gdLst>
                <a:gd name="T0" fmla="*/ 20 w 183"/>
                <a:gd name="T1" fmla="*/ 40 h 40"/>
                <a:gd name="T2" fmla="*/ 163 w 183"/>
                <a:gd name="T3" fmla="*/ 40 h 40"/>
                <a:gd name="T4" fmla="*/ 183 w 183"/>
                <a:gd name="T5" fmla="*/ 20 h 40"/>
                <a:gd name="T6" fmla="*/ 163 w 183"/>
                <a:gd name="T7" fmla="*/ 0 h 40"/>
                <a:gd name="T8" fmla="*/ 20 w 183"/>
                <a:gd name="T9" fmla="*/ 0 h 40"/>
                <a:gd name="T10" fmla="*/ 0 w 183"/>
                <a:gd name="T11" fmla="*/ 20 h 40"/>
                <a:gd name="T12" fmla="*/ 20 w 18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83" h="40">
                  <a:moveTo>
                    <a:pt x="20" y="40"/>
                  </a:moveTo>
                  <a:cubicBezTo>
                    <a:pt x="68" y="40"/>
                    <a:pt x="115" y="40"/>
                    <a:pt x="163" y="40"/>
                  </a:cubicBezTo>
                  <a:cubicBezTo>
                    <a:pt x="174" y="40"/>
                    <a:pt x="183" y="32"/>
                    <a:pt x="183" y="20"/>
                  </a:cubicBezTo>
                  <a:cubicBezTo>
                    <a:pt x="183" y="9"/>
                    <a:pt x="174" y="0"/>
                    <a:pt x="163" y="0"/>
                  </a:cubicBezTo>
                  <a:cubicBezTo>
                    <a:pt x="115" y="0"/>
                    <a:pt x="68" y="0"/>
                    <a:pt x="20" y="0"/>
                  </a:cubicBezTo>
                  <a:cubicBezTo>
                    <a:pt x="9" y="0"/>
                    <a:pt x="0" y="9"/>
                    <a:pt x="0" y="20"/>
                  </a:cubicBezTo>
                  <a:cubicBezTo>
                    <a:pt x="0" y="32"/>
                    <a:pt x="9" y="40"/>
                    <a:pt x="20"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68">
              <a:extLst>
                <a:ext uri="{FF2B5EF4-FFF2-40B4-BE49-F238E27FC236}">
                  <a16:creationId xmlns:a16="http://schemas.microsoft.com/office/drawing/2014/main" id="{E2867867-2FF3-4783-86A9-41CA20A182E0}"/>
                </a:ext>
              </a:extLst>
            </p:cNvPr>
            <p:cNvSpPr>
              <a:spLocks/>
            </p:cNvSpPr>
            <p:nvPr/>
          </p:nvSpPr>
          <p:spPr bwMode="auto">
            <a:xfrm>
              <a:off x="6223" y="2328"/>
              <a:ext cx="163" cy="188"/>
            </a:xfrm>
            <a:custGeom>
              <a:avLst/>
              <a:gdLst>
                <a:gd name="T0" fmla="*/ 133 w 235"/>
                <a:gd name="T1" fmla="*/ 270 h 270"/>
                <a:gd name="T2" fmla="*/ 102 w 235"/>
                <a:gd name="T3" fmla="*/ 270 h 270"/>
                <a:gd name="T4" fmla="*/ 0 w 235"/>
                <a:gd name="T5" fmla="*/ 168 h 270"/>
                <a:gd name="T6" fmla="*/ 0 w 235"/>
                <a:gd name="T7" fmla="*/ 103 h 270"/>
                <a:gd name="T8" fmla="*/ 102 w 235"/>
                <a:gd name="T9" fmla="*/ 0 h 270"/>
                <a:gd name="T10" fmla="*/ 133 w 235"/>
                <a:gd name="T11" fmla="*/ 0 h 270"/>
                <a:gd name="T12" fmla="*/ 235 w 235"/>
                <a:gd name="T13" fmla="*/ 103 h 270"/>
                <a:gd name="T14" fmla="*/ 235 w 235"/>
                <a:gd name="T15" fmla="*/ 168 h 270"/>
                <a:gd name="T16" fmla="*/ 133 w 235"/>
                <a:gd name="T17"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70">
                  <a:moveTo>
                    <a:pt x="133" y="270"/>
                  </a:moveTo>
                  <a:cubicBezTo>
                    <a:pt x="102" y="270"/>
                    <a:pt x="102" y="270"/>
                    <a:pt x="102" y="270"/>
                  </a:cubicBezTo>
                  <a:cubicBezTo>
                    <a:pt x="46" y="270"/>
                    <a:pt x="0" y="224"/>
                    <a:pt x="0" y="168"/>
                  </a:cubicBezTo>
                  <a:cubicBezTo>
                    <a:pt x="0" y="103"/>
                    <a:pt x="0" y="103"/>
                    <a:pt x="0" y="103"/>
                  </a:cubicBezTo>
                  <a:cubicBezTo>
                    <a:pt x="0" y="46"/>
                    <a:pt x="46" y="0"/>
                    <a:pt x="102" y="0"/>
                  </a:cubicBezTo>
                  <a:cubicBezTo>
                    <a:pt x="133" y="0"/>
                    <a:pt x="133" y="0"/>
                    <a:pt x="133" y="0"/>
                  </a:cubicBezTo>
                  <a:cubicBezTo>
                    <a:pt x="189" y="0"/>
                    <a:pt x="235" y="46"/>
                    <a:pt x="235" y="103"/>
                  </a:cubicBezTo>
                  <a:cubicBezTo>
                    <a:pt x="235" y="168"/>
                    <a:pt x="235" y="168"/>
                    <a:pt x="235" y="168"/>
                  </a:cubicBezTo>
                  <a:cubicBezTo>
                    <a:pt x="235" y="224"/>
                    <a:pt x="189" y="270"/>
                    <a:pt x="133" y="270"/>
                  </a:cubicBezTo>
                </a:path>
              </a:pathLst>
            </a:custGeom>
            <a:solidFill>
              <a:srgbClr val="FFE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69">
              <a:extLst>
                <a:ext uri="{FF2B5EF4-FFF2-40B4-BE49-F238E27FC236}">
                  <a16:creationId xmlns:a16="http://schemas.microsoft.com/office/drawing/2014/main" id="{9F66F214-20E6-4CB5-842F-1FFC863EE305}"/>
                </a:ext>
              </a:extLst>
            </p:cNvPr>
            <p:cNvSpPr>
              <a:spLocks noEditPoints="1"/>
            </p:cNvSpPr>
            <p:nvPr/>
          </p:nvSpPr>
          <p:spPr bwMode="auto">
            <a:xfrm>
              <a:off x="6195" y="2300"/>
              <a:ext cx="219" cy="243"/>
            </a:xfrm>
            <a:custGeom>
              <a:avLst/>
              <a:gdLst>
                <a:gd name="T0" fmla="*/ 173 w 315"/>
                <a:gd name="T1" fmla="*/ 40 h 350"/>
                <a:gd name="T2" fmla="*/ 275 w 315"/>
                <a:gd name="T3" fmla="*/ 143 h 350"/>
                <a:gd name="T4" fmla="*/ 275 w 315"/>
                <a:gd name="T5" fmla="*/ 208 h 350"/>
                <a:gd name="T6" fmla="*/ 173 w 315"/>
                <a:gd name="T7" fmla="*/ 310 h 350"/>
                <a:gd name="T8" fmla="*/ 142 w 315"/>
                <a:gd name="T9" fmla="*/ 310 h 350"/>
                <a:gd name="T10" fmla="*/ 40 w 315"/>
                <a:gd name="T11" fmla="*/ 208 h 350"/>
                <a:gd name="T12" fmla="*/ 40 w 315"/>
                <a:gd name="T13" fmla="*/ 143 h 350"/>
                <a:gd name="T14" fmla="*/ 142 w 315"/>
                <a:gd name="T15" fmla="*/ 40 h 350"/>
                <a:gd name="T16" fmla="*/ 173 w 315"/>
                <a:gd name="T17" fmla="*/ 40 h 350"/>
                <a:gd name="T18" fmla="*/ 173 w 315"/>
                <a:gd name="T19" fmla="*/ 0 h 350"/>
                <a:gd name="T20" fmla="*/ 142 w 315"/>
                <a:gd name="T21" fmla="*/ 0 h 350"/>
                <a:gd name="T22" fmla="*/ 0 w 315"/>
                <a:gd name="T23" fmla="*/ 143 h 350"/>
                <a:gd name="T24" fmla="*/ 0 w 315"/>
                <a:gd name="T25" fmla="*/ 208 h 350"/>
                <a:gd name="T26" fmla="*/ 142 w 315"/>
                <a:gd name="T27" fmla="*/ 350 h 350"/>
                <a:gd name="T28" fmla="*/ 173 w 315"/>
                <a:gd name="T29" fmla="*/ 350 h 350"/>
                <a:gd name="T30" fmla="*/ 315 w 315"/>
                <a:gd name="T31" fmla="*/ 208 h 350"/>
                <a:gd name="T32" fmla="*/ 315 w 315"/>
                <a:gd name="T33" fmla="*/ 143 h 350"/>
                <a:gd name="T34" fmla="*/ 173 w 315"/>
                <a:gd name="T3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5" h="350">
                  <a:moveTo>
                    <a:pt x="173" y="40"/>
                  </a:moveTo>
                  <a:cubicBezTo>
                    <a:pt x="229" y="40"/>
                    <a:pt x="275" y="86"/>
                    <a:pt x="275" y="143"/>
                  </a:cubicBezTo>
                  <a:cubicBezTo>
                    <a:pt x="275" y="208"/>
                    <a:pt x="275" y="208"/>
                    <a:pt x="275" y="208"/>
                  </a:cubicBezTo>
                  <a:cubicBezTo>
                    <a:pt x="275" y="264"/>
                    <a:pt x="229" y="310"/>
                    <a:pt x="173" y="310"/>
                  </a:cubicBezTo>
                  <a:cubicBezTo>
                    <a:pt x="142" y="310"/>
                    <a:pt x="142" y="310"/>
                    <a:pt x="142" y="310"/>
                  </a:cubicBezTo>
                  <a:cubicBezTo>
                    <a:pt x="86" y="310"/>
                    <a:pt x="40" y="264"/>
                    <a:pt x="40" y="208"/>
                  </a:cubicBezTo>
                  <a:cubicBezTo>
                    <a:pt x="40" y="143"/>
                    <a:pt x="40" y="143"/>
                    <a:pt x="40" y="143"/>
                  </a:cubicBezTo>
                  <a:cubicBezTo>
                    <a:pt x="40" y="86"/>
                    <a:pt x="86" y="40"/>
                    <a:pt x="142" y="40"/>
                  </a:cubicBezTo>
                  <a:cubicBezTo>
                    <a:pt x="173" y="40"/>
                    <a:pt x="173" y="40"/>
                    <a:pt x="173" y="40"/>
                  </a:cubicBezTo>
                  <a:moveTo>
                    <a:pt x="173" y="0"/>
                  </a:moveTo>
                  <a:cubicBezTo>
                    <a:pt x="142" y="0"/>
                    <a:pt x="142" y="0"/>
                    <a:pt x="142" y="0"/>
                  </a:cubicBezTo>
                  <a:cubicBezTo>
                    <a:pt x="64" y="0"/>
                    <a:pt x="0" y="64"/>
                    <a:pt x="0" y="143"/>
                  </a:cubicBezTo>
                  <a:cubicBezTo>
                    <a:pt x="0" y="208"/>
                    <a:pt x="0" y="208"/>
                    <a:pt x="0" y="208"/>
                  </a:cubicBezTo>
                  <a:cubicBezTo>
                    <a:pt x="0" y="286"/>
                    <a:pt x="64" y="350"/>
                    <a:pt x="142" y="350"/>
                  </a:cubicBezTo>
                  <a:cubicBezTo>
                    <a:pt x="173" y="350"/>
                    <a:pt x="173" y="350"/>
                    <a:pt x="173" y="350"/>
                  </a:cubicBezTo>
                  <a:cubicBezTo>
                    <a:pt x="251" y="350"/>
                    <a:pt x="315" y="286"/>
                    <a:pt x="315" y="208"/>
                  </a:cubicBezTo>
                  <a:cubicBezTo>
                    <a:pt x="315" y="143"/>
                    <a:pt x="315" y="143"/>
                    <a:pt x="315" y="143"/>
                  </a:cubicBezTo>
                  <a:cubicBezTo>
                    <a:pt x="315" y="64"/>
                    <a:pt x="251" y="0"/>
                    <a:pt x="1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0">
              <a:extLst>
                <a:ext uri="{FF2B5EF4-FFF2-40B4-BE49-F238E27FC236}">
                  <a16:creationId xmlns:a16="http://schemas.microsoft.com/office/drawing/2014/main" id="{310A8404-47FE-4330-AFE9-16E0F3370E37}"/>
                </a:ext>
              </a:extLst>
            </p:cNvPr>
            <p:cNvSpPr>
              <a:spLocks/>
            </p:cNvSpPr>
            <p:nvPr/>
          </p:nvSpPr>
          <p:spPr bwMode="auto">
            <a:xfrm>
              <a:off x="5979" y="1644"/>
              <a:ext cx="641" cy="697"/>
            </a:xfrm>
            <a:custGeom>
              <a:avLst/>
              <a:gdLst>
                <a:gd name="T0" fmla="*/ 817 w 924"/>
                <a:gd name="T1" fmla="*/ 220 h 1005"/>
                <a:gd name="T2" fmla="*/ 642 w 924"/>
                <a:gd name="T3" fmla="*/ 74 h 1005"/>
                <a:gd name="T4" fmla="*/ 568 w 924"/>
                <a:gd name="T5" fmla="*/ 0 h 1005"/>
                <a:gd name="T6" fmla="*/ 484 w 924"/>
                <a:gd name="T7" fmla="*/ 99 h 1005"/>
                <a:gd name="T8" fmla="*/ 0 w 924"/>
                <a:gd name="T9" fmla="*/ 438 h 1005"/>
                <a:gd name="T10" fmla="*/ 0 w 924"/>
                <a:gd name="T11" fmla="*/ 608 h 1005"/>
                <a:gd name="T12" fmla="*/ 397 w 924"/>
                <a:gd name="T13" fmla="*/ 1005 h 1005"/>
                <a:gd name="T14" fmla="*/ 526 w 924"/>
                <a:gd name="T15" fmla="*/ 1005 h 1005"/>
                <a:gd name="T16" fmla="*/ 924 w 924"/>
                <a:gd name="T17" fmla="*/ 608 h 1005"/>
                <a:gd name="T18" fmla="*/ 924 w 924"/>
                <a:gd name="T19" fmla="*/ 363 h 1005"/>
                <a:gd name="T20" fmla="*/ 912 w 924"/>
                <a:gd name="T21" fmla="*/ 270 h 1005"/>
                <a:gd name="T22" fmla="*/ 817 w 924"/>
                <a:gd name="T23" fmla="*/ 220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4" h="1005">
                  <a:moveTo>
                    <a:pt x="817" y="220"/>
                  </a:moveTo>
                  <a:cubicBezTo>
                    <a:pt x="752" y="180"/>
                    <a:pt x="696" y="128"/>
                    <a:pt x="642" y="74"/>
                  </a:cubicBezTo>
                  <a:cubicBezTo>
                    <a:pt x="619" y="51"/>
                    <a:pt x="591" y="26"/>
                    <a:pt x="568" y="0"/>
                  </a:cubicBezTo>
                  <a:cubicBezTo>
                    <a:pt x="543" y="35"/>
                    <a:pt x="515" y="68"/>
                    <a:pt x="484" y="99"/>
                  </a:cubicBezTo>
                  <a:cubicBezTo>
                    <a:pt x="346" y="244"/>
                    <a:pt x="180" y="356"/>
                    <a:pt x="0" y="438"/>
                  </a:cubicBezTo>
                  <a:cubicBezTo>
                    <a:pt x="0" y="608"/>
                    <a:pt x="0" y="608"/>
                    <a:pt x="0" y="608"/>
                  </a:cubicBezTo>
                  <a:cubicBezTo>
                    <a:pt x="0" y="828"/>
                    <a:pt x="177" y="1005"/>
                    <a:pt x="397" y="1005"/>
                  </a:cubicBezTo>
                  <a:cubicBezTo>
                    <a:pt x="526" y="1005"/>
                    <a:pt x="526" y="1005"/>
                    <a:pt x="526" y="1005"/>
                  </a:cubicBezTo>
                  <a:cubicBezTo>
                    <a:pt x="746" y="1005"/>
                    <a:pt x="924" y="828"/>
                    <a:pt x="924" y="608"/>
                  </a:cubicBezTo>
                  <a:cubicBezTo>
                    <a:pt x="924" y="363"/>
                    <a:pt x="924" y="363"/>
                    <a:pt x="924" y="363"/>
                  </a:cubicBezTo>
                  <a:cubicBezTo>
                    <a:pt x="924" y="331"/>
                    <a:pt x="920" y="300"/>
                    <a:pt x="912" y="270"/>
                  </a:cubicBezTo>
                  <a:cubicBezTo>
                    <a:pt x="880" y="255"/>
                    <a:pt x="848" y="239"/>
                    <a:pt x="817" y="220"/>
                  </a:cubicBezTo>
                </a:path>
              </a:pathLst>
            </a:custGeom>
            <a:solidFill>
              <a:srgbClr val="FFE4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1">
              <a:extLst>
                <a:ext uri="{FF2B5EF4-FFF2-40B4-BE49-F238E27FC236}">
                  <a16:creationId xmlns:a16="http://schemas.microsoft.com/office/drawing/2014/main" id="{591C604F-A2A0-4B25-97FA-7D2CED13CE03}"/>
                </a:ext>
              </a:extLst>
            </p:cNvPr>
            <p:cNvSpPr>
              <a:spLocks/>
            </p:cNvSpPr>
            <p:nvPr/>
          </p:nvSpPr>
          <p:spPr bwMode="auto">
            <a:xfrm>
              <a:off x="6305" y="1644"/>
              <a:ext cx="315" cy="697"/>
            </a:xfrm>
            <a:custGeom>
              <a:avLst/>
              <a:gdLst>
                <a:gd name="T0" fmla="*/ 442 w 454"/>
                <a:gd name="T1" fmla="*/ 270 h 1005"/>
                <a:gd name="T2" fmla="*/ 347 w 454"/>
                <a:gd name="T3" fmla="*/ 220 h 1005"/>
                <a:gd name="T4" fmla="*/ 172 w 454"/>
                <a:gd name="T5" fmla="*/ 74 h 1005"/>
                <a:gd name="T6" fmla="*/ 98 w 454"/>
                <a:gd name="T7" fmla="*/ 0 h 1005"/>
                <a:gd name="T8" fmla="*/ 73 w 454"/>
                <a:gd name="T9" fmla="*/ 33 h 1005"/>
                <a:gd name="T10" fmla="*/ 115 w 454"/>
                <a:gd name="T11" fmla="*/ 74 h 1005"/>
                <a:gd name="T12" fmla="*/ 291 w 454"/>
                <a:gd name="T13" fmla="*/ 220 h 1005"/>
                <a:gd name="T14" fmla="*/ 386 w 454"/>
                <a:gd name="T15" fmla="*/ 270 h 1005"/>
                <a:gd name="T16" fmla="*/ 397 w 454"/>
                <a:gd name="T17" fmla="*/ 363 h 1005"/>
                <a:gd name="T18" fmla="*/ 397 w 454"/>
                <a:gd name="T19" fmla="*/ 608 h 1005"/>
                <a:gd name="T20" fmla="*/ 0 w 454"/>
                <a:gd name="T21" fmla="*/ 1005 h 1005"/>
                <a:gd name="T22" fmla="*/ 56 w 454"/>
                <a:gd name="T23" fmla="*/ 1005 h 1005"/>
                <a:gd name="T24" fmla="*/ 454 w 454"/>
                <a:gd name="T25" fmla="*/ 608 h 1005"/>
                <a:gd name="T26" fmla="*/ 454 w 454"/>
                <a:gd name="T27" fmla="*/ 363 h 1005"/>
                <a:gd name="T28" fmla="*/ 442 w 454"/>
                <a:gd name="T29" fmla="*/ 270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4" h="1005">
                  <a:moveTo>
                    <a:pt x="442" y="270"/>
                  </a:moveTo>
                  <a:cubicBezTo>
                    <a:pt x="410" y="255"/>
                    <a:pt x="378" y="239"/>
                    <a:pt x="347" y="220"/>
                  </a:cubicBezTo>
                  <a:cubicBezTo>
                    <a:pt x="282" y="180"/>
                    <a:pt x="226" y="128"/>
                    <a:pt x="172" y="74"/>
                  </a:cubicBezTo>
                  <a:cubicBezTo>
                    <a:pt x="149" y="51"/>
                    <a:pt x="121" y="26"/>
                    <a:pt x="98" y="0"/>
                  </a:cubicBezTo>
                  <a:cubicBezTo>
                    <a:pt x="90" y="11"/>
                    <a:pt x="81" y="22"/>
                    <a:pt x="73" y="33"/>
                  </a:cubicBezTo>
                  <a:cubicBezTo>
                    <a:pt x="87" y="47"/>
                    <a:pt x="102" y="61"/>
                    <a:pt x="115" y="74"/>
                  </a:cubicBezTo>
                  <a:cubicBezTo>
                    <a:pt x="169" y="128"/>
                    <a:pt x="225" y="180"/>
                    <a:pt x="291" y="220"/>
                  </a:cubicBezTo>
                  <a:cubicBezTo>
                    <a:pt x="321" y="239"/>
                    <a:pt x="353" y="255"/>
                    <a:pt x="386" y="270"/>
                  </a:cubicBezTo>
                  <a:cubicBezTo>
                    <a:pt x="393" y="300"/>
                    <a:pt x="397" y="331"/>
                    <a:pt x="397" y="363"/>
                  </a:cubicBezTo>
                  <a:cubicBezTo>
                    <a:pt x="397" y="608"/>
                    <a:pt x="397" y="608"/>
                    <a:pt x="397" y="608"/>
                  </a:cubicBezTo>
                  <a:cubicBezTo>
                    <a:pt x="397" y="828"/>
                    <a:pt x="219" y="1005"/>
                    <a:pt x="0" y="1005"/>
                  </a:cubicBezTo>
                  <a:cubicBezTo>
                    <a:pt x="56" y="1005"/>
                    <a:pt x="56" y="1005"/>
                    <a:pt x="56" y="1005"/>
                  </a:cubicBezTo>
                  <a:cubicBezTo>
                    <a:pt x="276" y="1005"/>
                    <a:pt x="454" y="828"/>
                    <a:pt x="454" y="608"/>
                  </a:cubicBezTo>
                  <a:cubicBezTo>
                    <a:pt x="454" y="363"/>
                    <a:pt x="454" y="363"/>
                    <a:pt x="454" y="363"/>
                  </a:cubicBezTo>
                  <a:cubicBezTo>
                    <a:pt x="454" y="331"/>
                    <a:pt x="450" y="300"/>
                    <a:pt x="442" y="270"/>
                  </a:cubicBezTo>
                </a:path>
              </a:pathLst>
            </a:custGeom>
            <a:solidFill>
              <a:srgbClr val="EFB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2">
              <a:extLst>
                <a:ext uri="{FF2B5EF4-FFF2-40B4-BE49-F238E27FC236}">
                  <a16:creationId xmlns:a16="http://schemas.microsoft.com/office/drawing/2014/main" id="{59BF1A13-2860-4B44-B07F-F6C572AFF826}"/>
                </a:ext>
              </a:extLst>
            </p:cNvPr>
            <p:cNvSpPr>
              <a:spLocks/>
            </p:cNvSpPr>
            <p:nvPr/>
          </p:nvSpPr>
          <p:spPr bwMode="auto">
            <a:xfrm>
              <a:off x="5963" y="1644"/>
              <a:ext cx="403" cy="697"/>
            </a:xfrm>
            <a:custGeom>
              <a:avLst/>
              <a:gdLst>
                <a:gd name="T0" fmla="*/ 568 w 581"/>
                <a:gd name="T1" fmla="*/ 0 h 1004"/>
                <a:gd name="T2" fmla="*/ 485 w 581"/>
                <a:gd name="T3" fmla="*/ 99 h 1004"/>
                <a:gd name="T4" fmla="*/ 0 w 581"/>
                <a:gd name="T5" fmla="*/ 438 h 1004"/>
                <a:gd name="T6" fmla="*/ 0 w 581"/>
                <a:gd name="T7" fmla="*/ 608 h 1004"/>
                <a:gd name="T8" fmla="*/ 363 w 581"/>
                <a:gd name="T9" fmla="*/ 1004 h 1004"/>
                <a:gd name="T10" fmla="*/ 365 w 581"/>
                <a:gd name="T11" fmla="*/ 1002 h 1004"/>
                <a:gd name="T12" fmla="*/ 23 w 581"/>
                <a:gd name="T13" fmla="*/ 608 h 1004"/>
                <a:gd name="T14" fmla="*/ 23 w 581"/>
                <a:gd name="T15" fmla="*/ 438 h 1004"/>
                <a:gd name="T16" fmla="*/ 507 w 581"/>
                <a:gd name="T17" fmla="*/ 99 h 1004"/>
                <a:gd name="T18" fmla="*/ 566 w 581"/>
                <a:gd name="T19" fmla="*/ 33 h 1004"/>
                <a:gd name="T20" fmla="*/ 566 w 581"/>
                <a:gd name="T21" fmla="*/ 33 h 1004"/>
                <a:gd name="T22" fmla="*/ 581 w 581"/>
                <a:gd name="T23" fmla="*/ 13 h 1004"/>
                <a:gd name="T24" fmla="*/ 568 w 581"/>
                <a:gd name="T25" fmla="*/ 0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1" h="1004">
                  <a:moveTo>
                    <a:pt x="568" y="0"/>
                  </a:moveTo>
                  <a:cubicBezTo>
                    <a:pt x="543" y="35"/>
                    <a:pt x="515" y="68"/>
                    <a:pt x="485" y="99"/>
                  </a:cubicBezTo>
                  <a:cubicBezTo>
                    <a:pt x="347" y="244"/>
                    <a:pt x="180" y="356"/>
                    <a:pt x="0" y="438"/>
                  </a:cubicBezTo>
                  <a:cubicBezTo>
                    <a:pt x="0" y="608"/>
                    <a:pt x="0" y="608"/>
                    <a:pt x="0" y="608"/>
                  </a:cubicBezTo>
                  <a:cubicBezTo>
                    <a:pt x="0" y="816"/>
                    <a:pt x="160" y="987"/>
                    <a:pt x="363" y="1004"/>
                  </a:cubicBezTo>
                  <a:cubicBezTo>
                    <a:pt x="364" y="1003"/>
                    <a:pt x="364" y="1002"/>
                    <a:pt x="365" y="1002"/>
                  </a:cubicBezTo>
                  <a:cubicBezTo>
                    <a:pt x="172" y="975"/>
                    <a:pt x="23" y="809"/>
                    <a:pt x="23" y="608"/>
                  </a:cubicBezTo>
                  <a:cubicBezTo>
                    <a:pt x="23" y="438"/>
                    <a:pt x="23" y="438"/>
                    <a:pt x="23" y="438"/>
                  </a:cubicBezTo>
                  <a:cubicBezTo>
                    <a:pt x="203" y="356"/>
                    <a:pt x="369" y="244"/>
                    <a:pt x="507" y="99"/>
                  </a:cubicBezTo>
                  <a:cubicBezTo>
                    <a:pt x="528" y="78"/>
                    <a:pt x="547" y="56"/>
                    <a:pt x="566" y="33"/>
                  </a:cubicBezTo>
                  <a:cubicBezTo>
                    <a:pt x="566" y="33"/>
                    <a:pt x="566" y="33"/>
                    <a:pt x="566" y="33"/>
                  </a:cubicBezTo>
                  <a:cubicBezTo>
                    <a:pt x="571" y="26"/>
                    <a:pt x="576" y="20"/>
                    <a:pt x="581" y="13"/>
                  </a:cubicBezTo>
                  <a:cubicBezTo>
                    <a:pt x="576" y="9"/>
                    <a:pt x="572" y="4"/>
                    <a:pt x="568" y="0"/>
                  </a:cubicBezTo>
                </a:path>
              </a:pathLst>
            </a:custGeom>
            <a:solidFill>
              <a:srgbClr val="F4EA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3">
              <a:extLst>
                <a:ext uri="{FF2B5EF4-FFF2-40B4-BE49-F238E27FC236}">
                  <a16:creationId xmlns:a16="http://schemas.microsoft.com/office/drawing/2014/main" id="{1383F566-21C5-4142-9C55-BFD470CB66FF}"/>
                </a:ext>
              </a:extLst>
            </p:cNvPr>
            <p:cNvSpPr>
              <a:spLocks/>
            </p:cNvSpPr>
            <p:nvPr/>
          </p:nvSpPr>
          <p:spPr bwMode="auto">
            <a:xfrm>
              <a:off x="6253" y="2341"/>
              <a:ext cx="1"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2" y="0"/>
                    <a:pt x="2" y="0"/>
                    <a:pt x="2" y="0"/>
                  </a:cubicBezTo>
                  <a:cubicBezTo>
                    <a:pt x="1" y="0"/>
                    <a:pt x="1" y="0"/>
                    <a:pt x="0" y="0"/>
                  </a:cubicBezTo>
                </a:path>
              </a:pathLst>
            </a:custGeom>
            <a:solidFill>
              <a:srgbClr val="FFF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4">
              <a:extLst>
                <a:ext uri="{FF2B5EF4-FFF2-40B4-BE49-F238E27FC236}">
                  <a16:creationId xmlns:a16="http://schemas.microsoft.com/office/drawing/2014/main" id="{1E88FE39-13E1-47EE-B8E9-C3B27D82679B}"/>
                </a:ext>
              </a:extLst>
            </p:cNvPr>
            <p:cNvSpPr>
              <a:spLocks/>
            </p:cNvSpPr>
            <p:nvPr/>
          </p:nvSpPr>
          <p:spPr bwMode="auto">
            <a:xfrm>
              <a:off x="6215" y="2339"/>
              <a:ext cx="38" cy="2"/>
            </a:xfrm>
            <a:custGeom>
              <a:avLst/>
              <a:gdLst>
                <a:gd name="T0" fmla="*/ 2 w 55"/>
                <a:gd name="T1" fmla="*/ 0 h 3"/>
                <a:gd name="T2" fmla="*/ 0 w 55"/>
                <a:gd name="T3" fmla="*/ 2 h 3"/>
                <a:gd name="T4" fmla="*/ 34 w 55"/>
                <a:gd name="T5" fmla="*/ 3 h 3"/>
                <a:gd name="T6" fmla="*/ 55 w 55"/>
                <a:gd name="T7" fmla="*/ 3 h 3"/>
                <a:gd name="T8" fmla="*/ 55 w 55"/>
                <a:gd name="T9" fmla="*/ 3 h 3"/>
                <a:gd name="T10" fmla="*/ 2 w 55"/>
                <a:gd name="T11" fmla="*/ 0 h 3"/>
              </a:gdLst>
              <a:ahLst/>
              <a:cxnLst>
                <a:cxn ang="0">
                  <a:pos x="T0" y="T1"/>
                </a:cxn>
                <a:cxn ang="0">
                  <a:pos x="T2" y="T3"/>
                </a:cxn>
                <a:cxn ang="0">
                  <a:pos x="T4" y="T5"/>
                </a:cxn>
                <a:cxn ang="0">
                  <a:pos x="T6" y="T7"/>
                </a:cxn>
                <a:cxn ang="0">
                  <a:pos x="T8" y="T9"/>
                </a:cxn>
                <a:cxn ang="0">
                  <a:pos x="T10" y="T11"/>
                </a:cxn>
              </a:cxnLst>
              <a:rect l="0" t="0" r="r" b="b"/>
              <a:pathLst>
                <a:path w="55" h="3">
                  <a:moveTo>
                    <a:pt x="2" y="0"/>
                  </a:moveTo>
                  <a:cubicBezTo>
                    <a:pt x="1" y="0"/>
                    <a:pt x="1" y="1"/>
                    <a:pt x="0" y="2"/>
                  </a:cubicBezTo>
                  <a:cubicBezTo>
                    <a:pt x="11" y="3"/>
                    <a:pt x="23" y="3"/>
                    <a:pt x="34" y="3"/>
                  </a:cubicBezTo>
                  <a:cubicBezTo>
                    <a:pt x="55" y="3"/>
                    <a:pt x="55" y="3"/>
                    <a:pt x="55" y="3"/>
                  </a:cubicBezTo>
                  <a:cubicBezTo>
                    <a:pt x="55" y="3"/>
                    <a:pt x="55" y="3"/>
                    <a:pt x="55" y="3"/>
                  </a:cubicBezTo>
                  <a:cubicBezTo>
                    <a:pt x="37" y="3"/>
                    <a:pt x="19" y="2"/>
                    <a:pt x="2"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5">
              <a:extLst>
                <a:ext uri="{FF2B5EF4-FFF2-40B4-BE49-F238E27FC236}">
                  <a16:creationId xmlns:a16="http://schemas.microsoft.com/office/drawing/2014/main" id="{BC7EFCB7-A3F9-41EB-8DAC-0686E19C74E2}"/>
                </a:ext>
              </a:extLst>
            </p:cNvPr>
            <p:cNvSpPr>
              <a:spLocks/>
            </p:cNvSpPr>
            <p:nvPr/>
          </p:nvSpPr>
          <p:spPr bwMode="auto">
            <a:xfrm>
              <a:off x="5979" y="1667"/>
              <a:ext cx="396" cy="674"/>
            </a:xfrm>
            <a:custGeom>
              <a:avLst/>
              <a:gdLst>
                <a:gd name="T0" fmla="*/ 543 w 571"/>
                <a:gd name="T1" fmla="*/ 0 h 972"/>
                <a:gd name="T2" fmla="*/ 484 w 571"/>
                <a:gd name="T3" fmla="*/ 66 h 972"/>
                <a:gd name="T4" fmla="*/ 0 w 571"/>
                <a:gd name="T5" fmla="*/ 405 h 972"/>
                <a:gd name="T6" fmla="*/ 0 w 571"/>
                <a:gd name="T7" fmla="*/ 575 h 972"/>
                <a:gd name="T8" fmla="*/ 342 w 571"/>
                <a:gd name="T9" fmla="*/ 969 h 972"/>
                <a:gd name="T10" fmla="*/ 395 w 571"/>
                <a:gd name="T11" fmla="*/ 972 h 972"/>
                <a:gd name="T12" fmla="*/ 395 w 571"/>
                <a:gd name="T13" fmla="*/ 972 h 972"/>
                <a:gd name="T14" fmla="*/ 397 w 571"/>
                <a:gd name="T15" fmla="*/ 972 h 972"/>
                <a:gd name="T16" fmla="*/ 448 w 571"/>
                <a:gd name="T17" fmla="*/ 972 h 972"/>
                <a:gd name="T18" fmla="*/ 51 w 571"/>
                <a:gd name="T19" fmla="*/ 575 h 972"/>
                <a:gd name="T20" fmla="*/ 51 w 571"/>
                <a:gd name="T21" fmla="*/ 405 h 972"/>
                <a:gd name="T22" fmla="*/ 536 w 571"/>
                <a:gd name="T23" fmla="*/ 66 h 972"/>
                <a:gd name="T24" fmla="*/ 571 w 571"/>
                <a:gd name="T25" fmla="*/ 27 h 972"/>
                <a:gd name="T26" fmla="*/ 543 w 571"/>
                <a:gd name="T27"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972">
                  <a:moveTo>
                    <a:pt x="543" y="0"/>
                  </a:moveTo>
                  <a:cubicBezTo>
                    <a:pt x="524" y="23"/>
                    <a:pt x="505" y="45"/>
                    <a:pt x="484" y="66"/>
                  </a:cubicBezTo>
                  <a:cubicBezTo>
                    <a:pt x="346" y="211"/>
                    <a:pt x="180" y="323"/>
                    <a:pt x="0" y="405"/>
                  </a:cubicBezTo>
                  <a:cubicBezTo>
                    <a:pt x="0" y="575"/>
                    <a:pt x="0" y="575"/>
                    <a:pt x="0" y="575"/>
                  </a:cubicBezTo>
                  <a:cubicBezTo>
                    <a:pt x="0" y="776"/>
                    <a:pt x="149" y="942"/>
                    <a:pt x="342" y="969"/>
                  </a:cubicBezTo>
                  <a:cubicBezTo>
                    <a:pt x="359" y="971"/>
                    <a:pt x="377" y="972"/>
                    <a:pt x="395" y="972"/>
                  </a:cubicBezTo>
                  <a:cubicBezTo>
                    <a:pt x="395" y="972"/>
                    <a:pt x="395" y="972"/>
                    <a:pt x="395" y="972"/>
                  </a:cubicBezTo>
                  <a:cubicBezTo>
                    <a:pt x="396" y="972"/>
                    <a:pt x="396" y="972"/>
                    <a:pt x="397" y="972"/>
                  </a:cubicBezTo>
                  <a:cubicBezTo>
                    <a:pt x="448" y="972"/>
                    <a:pt x="448" y="972"/>
                    <a:pt x="448" y="972"/>
                  </a:cubicBezTo>
                  <a:cubicBezTo>
                    <a:pt x="229" y="972"/>
                    <a:pt x="51" y="795"/>
                    <a:pt x="51" y="575"/>
                  </a:cubicBezTo>
                  <a:cubicBezTo>
                    <a:pt x="51" y="405"/>
                    <a:pt x="51" y="405"/>
                    <a:pt x="51" y="405"/>
                  </a:cubicBezTo>
                  <a:cubicBezTo>
                    <a:pt x="231" y="323"/>
                    <a:pt x="398" y="211"/>
                    <a:pt x="536" y="66"/>
                  </a:cubicBezTo>
                  <a:cubicBezTo>
                    <a:pt x="548" y="54"/>
                    <a:pt x="560" y="41"/>
                    <a:pt x="571" y="27"/>
                  </a:cubicBezTo>
                  <a:cubicBezTo>
                    <a:pt x="562" y="18"/>
                    <a:pt x="552" y="9"/>
                    <a:pt x="543" y="0"/>
                  </a:cubicBezTo>
                </a:path>
              </a:pathLst>
            </a:custGeom>
            <a:solidFill>
              <a:srgbClr val="FFF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6">
              <a:extLst>
                <a:ext uri="{FF2B5EF4-FFF2-40B4-BE49-F238E27FC236}">
                  <a16:creationId xmlns:a16="http://schemas.microsoft.com/office/drawing/2014/main" id="{F718BD75-B5EE-4293-84D1-D969D2FAA50C}"/>
                </a:ext>
              </a:extLst>
            </p:cNvPr>
            <p:cNvSpPr>
              <a:spLocks/>
            </p:cNvSpPr>
            <p:nvPr/>
          </p:nvSpPr>
          <p:spPr bwMode="auto">
            <a:xfrm>
              <a:off x="6356" y="1653"/>
              <a:ext cx="29" cy="32"/>
            </a:xfrm>
            <a:custGeom>
              <a:avLst/>
              <a:gdLst>
                <a:gd name="T0" fmla="*/ 15 w 43"/>
                <a:gd name="T1" fmla="*/ 0 h 47"/>
                <a:gd name="T2" fmla="*/ 0 w 43"/>
                <a:gd name="T3" fmla="*/ 20 h 47"/>
                <a:gd name="T4" fmla="*/ 0 w 43"/>
                <a:gd name="T5" fmla="*/ 20 h 47"/>
                <a:gd name="T6" fmla="*/ 28 w 43"/>
                <a:gd name="T7" fmla="*/ 47 h 47"/>
                <a:gd name="T8" fmla="*/ 43 w 43"/>
                <a:gd name="T9" fmla="*/ 29 h 47"/>
                <a:gd name="T10" fmla="*/ 15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15" y="0"/>
                  </a:moveTo>
                  <a:cubicBezTo>
                    <a:pt x="10" y="7"/>
                    <a:pt x="5" y="13"/>
                    <a:pt x="0" y="20"/>
                  </a:cubicBezTo>
                  <a:cubicBezTo>
                    <a:pt x="0" y="20"/>
                    <a:pt x="0" y="20"/>
                    <a:pt x="0" y="20"/>
                  </a:cubicBezTo>
                  <a:cubicBezTo>
                    <a:pt x="9" y="29"/>
                    <a:pt x="19" y="38"/>
                    <a:pt x="28" y="47"/>
                  </a:cubicBezTo>
                  <a:cubicBezTo>
                    <a:pt x="33" y="41"/>
                    <a:pt x="38" y="35"/>
                    <a:pt x="43" y="29"/>
                  </a:cubicBezTo>
                  <a:cubicBezTo>
                    <a:pt x="34" y="20"/>
                    <a:pt x="24" y="10"/>
                    <a:pt x="15" y="0"/>
                  </a:cubicBezTo>
                </a:path>
              </a:pathLst>
            </a:custGeom>
            <a:solidFill>
              <a:srgbClr val="FDF8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7">
              <a:extLst>
                <a:ext uri="{FF2B5EF4-FFF2-40B4-BE49-F238E27FC236}">
                  <a16:creationId xmlns:a16="http://schemas.microsoft.com/office/drawing/2014/main" id="{7853DDF2-9CE7-4C94-B34F-94DBD01E456E}"/>
                </a:ext>
              </a:extLst>
            </p:cNvPr>
            <p:cNvSpPr>
              <a:spLocks/>
            </p:cNvSpPr>
            <p:nvPr/>
          </p:nvSpPr>
          <p:spPr bwMode="auto">
            <a:xfrm>
              <a:off x="5965" y="1629"/>
              <a:ext cx="669" cy="726"/>
            </a:xfrm>
            <a:custGeom>
              <a:avLst/>
              <a:gdLst>
                <a:gd name="T0" fmla="*/ 837 w 964"/>
                <a:gd name="T1" fmla="*/ 241 h 1046"/>
                <a:gd name="T2" fmla="*/ 848 w 964"/>
                <a:gd name="T3" fmla="*/ 224 h 1046"/>
                <a:gd name="T4" fmla="*/ 676 w 964"/>
                <a:gd name="T5" fmla="*/ 81 h 1046"/>
                <a:gd name="T6" fmla="*/ 603 w 964"/>
                <a:gd name="T7" fmla="*/ 7 h 1046"/>
                <a:gd name="T8" fmla="*/ 587 w 964"/>
                <a:gd name="T9" fmla="*/ 1 h 1046"/>
                <a:gd name="T10" fmla="*/ 572 w 964"/>
                <a:gd name="T11" fmla="*/ 9 h 1046"/>
                <a:gd name="T12" fmla="*/ 490 w 964"/>
                <a:gd name="T13" fmla="*/ 107 h 1046"/>
                <a:gd name="T14" fmla="*/ 11 w 964"/>
                <a:gd name="T15" fmla="*/ 441 h 1046"/>
                <a:gd name="T16" fmla="*/ 0 w 964"/>
                <a:gd name="T17" fmla="*/ 459 h 1046"/>
                <a:gd name="T18" fmla="*/ 0 w 964"/>
                <a:gd name="T19" fmla="*/ 629 h 1046"/>
                <a:gd name="T20" fmla="*/ 122 w 964"/>
                <a:gd name="T21" fmla="*/ 924 h 1046"/>
                <a:gd name="T22" fmla="*/ 417 w 964"/>
                <a:gd name="T23" fmla="*/ 1046 h 1046"/>
                <a:gd name="T24" fmla="*/ 546 w 964"/>
                <a:gd name="T25" fmla="*/ 1046 h 1046"/>
                <a:gd name="T26" fmla="*/ 841 w 964"/>
                <a:gd name="T27" fmla="*/ 924 h 1046"/>
                <a:gd name="T28" fmla="*/ 964 w 964"/>
                <a:gd name="T29" fmla="*/ 629 h 1046"/>
                <a:gd name="T30" fmla="*/ 964 w 964"/>
                <a:gd name="T31" fmla="*/ 384 h 1046"/>
                <a:gd name="T32" fmla="*/ 952 w 964"/>
                <a:gd name="T33" fmla="*/ 286 h 1046"/>
                <a:gd name="T34" fmla="*/ 940 w 964"/>
                <a:gd name="T35" fmla="*/ 272 h 1046"/>
                <a:gd name="T36" fmla="*/ 848 w 964"/>
                <a:gd name="T37" fmla="*/ 224 h 1046"/>
                <a:gd name="T38" fmla="*/ 837 w 964"/>
                <a:gd name="T39" fmla="*/ 241 h 1046"/>
                <a:gd name="T40" fmla="*/ 827 w 964"/>
                <a:gd name="T41" fmla="*/ 258 h 1046"/>
                <a:gd name="T42" fmla="*/ 924 w 964"/>
                <a:gd name="T43" fmla="*/ 309 h 1046"/>
                <a:gd name="T44" fmla="*/ 932 w 964"/>
                <a:gd name="T45" fmla="*/ 291 h 1046"/>
                <a:gd name="T46" fmla="*/ 913 w 964"/>
                <a:gd name="T47" fmla="*/ 295 h 1046"/>
                <a:gd name="T48" fmla="*/ 924 w 964"/>
                <a:gd name="T49" fmla="*/ 384 h 1046"/>
                <a:gd name="T50" fmla="*/ 924 w 964"/>
                <a:gd name="T51" fmla="*/ 629 h 1046"/>
                <a:gd name="T52" fmla="*/ 813 w 964"/>
                <a:gd name="T53" fmla="*/ 896 h 1046"/>
                <a:gd name="T54" fmla="*/ 546 w 964"/>
                <a:gd name="T55" fmla="*/ 1006 h 1046"/>
                <a:gd name="T56" fmla="*/ 417 w 964"/>
                <a:gd name="T57" fmla="*/ 1006 h 1046"/>
                <a:gd name="T58" fmla="*/ 150 w 964"/>
                <a:gd name="T59" fmla="*/ 896 h 1046"/>
                <a:gd name="T60" fmla="*/ 40 w 964"/>
                <a:gd name="T61" fmla="*/ 629 h 1046"/>
                <a:gd name="T62" fmla="*/ 40 w 964"/>
                <a:gd name="T63" fmla="*/ 459 h 1046"/>
                <a:gd name="T64" fmla="*/ 20 w 964"/>
                <a:gd name="T65" fmla="*/ 459 h 1046"/>
                <a:gd name="T66" fmla="*/ 28 w 964"/>
                <a:gd name="T67" fmla="*/ 477 h 1046"/>
                <a:gd name="T68" fmla="*/ 519 w 964"/>
                <a:gd name="T69" fmla="*/ 134 h 1046"/>
                <a:gd name="T70" fmla="*/ 604 w 964"/>
                <a:gd name="T71" fmla="*/ 32 h 1046"/>
                <a:gd name="T72" fmla="*/ 588 w 964"/>
                <a:gd name="T73" fmla="*/ 21 h 1046"/>
                <a:gd name="T74" fmla="*/ 573 w 964"/>
                <a:gd name="T75" fmla="*/ 34 h 1046"/>
                <a:gd name="T76" fmla="*/ 648 w 964"/>
                <a:gd name="T77" fmla="*/ 109 h 1046"/>
                <a:gd name="T78" fmla="*/ 827 w 964"/>
                <a:gd name="T79" fmla="*/ 258 h 1046"/>
                <a:gd name="T80" fmla="*/ 837 w 964"/>
                <a:gd name="T81" fmla="*/ 24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4" h="1046">
                  <a:moveTo>
                    <a:pt x="837" y="241"/>
                  </a:moveTo>
                  <a:cubicBezTo>
                    <a:pt x="848" y="224"/>
                    <a:pt x="848" y="224"/>
                    <a:pt x="848" y="224"/>
                  </a:cubicBezTo>
                  <a:cubicBezTo>
                    <a:pt x="785" y="185"/>
                    <a:pt x="730" y="135"/>
                    <a:pt x="676" y="81"/>
                  </a:cubicBezTo>
                  <a:cubicBezTo>
                    <a:pt x="652" y="57"/>
                    <a:pt x="625" y="33"/>
                    <a:pt x="603" y="7"/>
                  </a:cubicBezTo>
                  <a:cubicBezTo>
                    <a:pt x="599" y="3"/>
                    <a:pt x="593" y="0"/>
                    <a:pt x="587" y="1"/>
                  </a:cubicBezTo>
                  <a:cubicBezTo>
                    <a:pt x="581" y="1"/>
                    <a:pt x="575" y="4"/>
                    <a:pt x="572" y="9"/>
                  </a:cubicBezTo>
                  <a:cubicBezTo>
                    <a:pt x="547" y="43"/>
                    <a:pt x="520" y="76"/>
                    <a:pt x="490" y="107"/>
                  </a:cubicBezTo>
                  <a:cubicBezTo>
                    <a:pt x="354" y="249"/>
                    <a:pt x="190" y="359"/>
                    <a:pt x="11" y="441"/>
                  </a:cubicBezTo>
                  <a:cubicBezTo>
                    <a:pt x="4" y="444"/>
                    <a:pt x="0" y="451"/>
                    <a:pt x="0" y="459"/>
                  </a:cubicBezTo>
                  <a:cubicBezTo>
                    <a:pt x="0" y="629"/>
                    <a:pt x="0" y="629"/>
                    <a:pt x="0" y="629"/>
                  </a:cubicBezTo>
                  <a:cubicBezTo>
                    <a:pt x="0" y="744"/>
                    <a:pt x="46" y="849"/>
                    <a:pt x="122" y="924"/>
                  </a:cubicBezTo>
                  <a:cubicBezTo>
                    <a:pt x="197" y="1000"/>
                    <a:pt x="302" y="1046"/>
                    <a:pt x="417" y="1046"/>
                  </a:cubicBezTo>
                  <a:cubicBezTo>
                    <a:pt x="546" y="1046"/>
                    <a:pt x="546" y="1046"/>
                    <a:pt x="546" y="1046"/>
                  </a:cubicBezTo>
                  <a:cubicBezTo>
                    <a:pt x="662" y="1046"/>
                    <a:pt x="766" y="1000"/>
                    <a:pt x="841" y="924"/>
                  </a:cubicBezTo>
                  <a:cubicBezTo>
                    <a:pt x="917" y="849"/>
                    <a:pt x="964" y="744"/>
                    <a:pt x="964" y="629"/>
                  </a:cubicBezTo>
                  <a:cubicBezTo>
                    <a:pt x="964" y="384"/>
                    <a:pt x="964" y="384"/>
                    <a:pt x="964" y="384"/>
                  </a:cubicBezTo>
                  <a:cubicBezTo>
                    <a:pt x="964" y="350"/>
                    <a:pt x="959" y="317"/>
                    <a:pt x="952" y="286"/>
                  </a:cubicBezTo>
                  <a:cubicBezTo>
                    <a:pt x="950" y="280"/>
                    <a:pt x="946" y="275"/>
                    <a:pt x="940" y="272"/>
                  </a:cubicBezTo>
                  <a:cubicBezTo>
                    <a:pt x="909" y="258"/>
                    <a:pt x="878" y="242"/>
                    <a:pt x="848" y="224"/>
                  </a:cubicBezTo>
                  <a:cubicBezTo>
                    <a:pt x="837" y="241"/>
                    <a:pt x="837" y="241"/>
                    <a:pt x="837" y="241"/>
                  </a:cubicBezTo>
                  <a:cubicBezTo>
                    <a:pt x="827" y="258"/>
                    <a:pt x="827" y="258"/>
                    <a:pt x="827" y="258"/>
                  </a:cubicBezTo>
                  <a:cubicBezTo>
                    <a:pt x="858" y="277"/>
                    <a:pt x="891" y="294"/>
                    <a:pt x="924" y="309"/>
                  </a:cubicBezTo>
                  <a:cubicBezTo>
                    <a:pt x="932" y="291"/>
                    <a:pt x="932" y="291"/>
                    <a:pt x="932" y="291"/>
                  </a:cubicBezTo>
                  <a:cubicBezTo>
                    <a:pt x="913" y="295"/>
                    <a:pt x="913" y="295"/>
                    <a:pt x="913" y="295"/>
                  </a:cubicBezTo>
                  <a:cubicBezTo>
                    <a:pt x="920" y="324"/>
                    <a:pt x="924" y="353"/>
                    <a:pt x="924" y="384"/>
                  </a:cubicBezTo>
                  <a:cubicBezTo>
                    <a:pt x="924" y="629"/>
                    <a:pt x="924" y="629"/>
                    <a:pt x="924" y="629"/>
                  </a:cubicBezTo>
                  <a:cubicBezTo>
                    <a:pt x="924" y="733"/>
                    <a:pt x="881" y="828"/>
                    <a:pt x="813" y="896"/>
                  </a:cubicBezTo>
                  <a:cubicBezTo>
                    <a:pt x="745" y="964"/>
                    <a:pt x="651" y="1006"/>
                    <a:pt x="546" y="1006"/>
                  </a:cubicBezTo>
                  <a:cubicBezTo>
                    <a:pt x="417" y="1006"/>
                    <a:pt x="417" y="1006"/>
                    <a:pt x="417" y="1006"/>
                  </a:cubicBezTo>
                  <a:cubicBezTo>
                    <a:pt x="313" y="1006"/>
                    <a:pt x="218" y="964"/>
                    <a:pt x="150" y="896"/>
                  </a:cubicBezTo>
                  <a:cubicBezTo>
                    <a:pt x="82" y="828"/>
                    <a:pt x="40" y="733"/>
                    <a:pt x="40" y="629"/>
                  </a:cubicBezTo>
                  <a:cubicBezTo>
                    <a:pt x="40" y="459"/>
                    <a:pt x="40" y="459"/>
                    <a:pt x="40" y="459"/>
                  </a:cubicBezTo>
                  <a:cubicBezTo>
                    <a:pt x="20" y="459"/>
                    <a:pt x="20" y="459"/>
                    <a:pt x="20" y="459"/>
                  </a:cubicBezTo>
                  <a:cubicBezTo>
                    <a:pt x="28" y="477"/>
                    <a:pt x="28" y="477"/>
                    <a:pt x="28" y="477"/>
                  </a:cubicBezTo>
                  <a:cubicBezTo>
                    <a:pt x="210" y="394"/>
                    <a:pt x="379" y="280"/>
                    <a:pt x="519" y="134"/>
                  </a:cubicBezTo>
                  <a:cubicBezTo>
                    <a:pt x="549" y="102"/>
                    <a:pt x="578" y="68"/>
                    <a:pt x="604" y="32"/>
                  </a:cubicBezTo>
                  <a:cubicBezTo>
                    <a:pt x="588" y="21"/>
                    <a:pt x="588" y="21"/>
                    <a:pt x="588" y="21"/>
                  </a:cubicBezTo>
                  <a:cubicBezTo>
                    <a:pt x="573" y="34"/>
                    <a:pt x="573" y="34"/>
                    <a:pt x="573" y="34"/>
                  </a:cubicBezTo>
                  <a:cubicBezTo>
                    <a:pt x="597" y="62"/>
                    <a:pt x="625" y="86"/>
                    <a:pt x="648" y="109"/>
                  </a:cubicBezTo>
                  <a:cubicBezTo>
                    <a:pt x="702" y="164"/>
                    <a:pt x="759" y="217"/>
                    <a:pt x="827" y="258"/>
                  </a:cubicBezTo>
                  <a:lnTo>
                    <a:pt x="837"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Oval 178">
              <a:extLst>
                <a:ext uri="{FF2B5EF4-FFF2-40B4-BE49-F238E27FC236}">
                  <a16:creationId xmlns:a16="http://schemas.microsoft.com/office/drawing/2014/main" id="{A263882C-DAC1-48B1-B018-920397546C47}"/>
                </a:ext>
              </a:extLst>
            </p:cNvPr>
            <p:cNvSpPr>
              <a:spLocks noChangeArrowheads="1"/>
            </p:cNvSpPr>
            <p:nvPr/>
          </p:nvSpPr>
          <p:spPr bwMode="auto">
            <a:xfrm>
              <a:off x="6127" y="1942"/>
              <a:ext cx="77"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Oval 179">
              <a:extLst>
                <a:ext uri="{FF2B5EF4-FFF2-40B4-BE49-F238E27FC236}">
                  <a16:creationId xmlns:a16="http://schemas.microsoft.com/office/drawing/2014/main" id="{B75A2367-E700-4A24-995E-8B9667E24C56}"/>
                </a:ext>
              </a:extLst>
            </p:cNvPr>
            <p:cNvSpPr>
              <a:spLocks noChangeArrowheads="1"/>
            </p:cNvSpPr>
            <p:nvPr/>
          </p:nvSpPr>
          <p:spPr bwMode="auto">
            <a:xfrm>
              <a:off x="6406" y="1942"/>
              <a:ext cx="77" cy="7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0">
              <a:extLst>
                <a:ext uri="{FF2B5EF4-FFF2-40B4-BE49-F238E27FC236}">
                  <a16:creationId xmlns:a16="http://schemas.microsoft.com/office/drawing/2014/main" id="{A88CEB6B-25BF-4C26-9DCD-727C5E5E4303}"/>
                </a:ext>
              </a:extLst>
            </p:cNvPr>
            <p:cNvSpPr>
              <a:spLocks/>
            </p:cNvSpPr>
            <p:nvPr/>
          </p:nvSpPr>
          <p:spPr bwMode="auto">
            <a:xfrm>
              <a:off x="6260" y="2112"/>
              <a:ext cx="100" cy="50"/>
            </a:xfrm>
            <a:custGeom>
              <a:avLst/>
              <a:gdLst>
                <a:gd name="T0" fmla="*/ 121 w 145"/>
                <a:gd name="T1" fmla="*/ 12 h 72"/>
                <a:gd name="T2" fmla="*/ 117 w 145"/>
                <a:gd name="T3" fmla="*/ 25 h 72"/>
                <a:gd name="T4" fmla="*/ 100 w 145"/>
                <a:gd name="T5" fmla="*/ 41 h 72"/>
                <a:gd name="T6" fmla="*/ 72 w 145"/>
                <a:gd name="T7" fmla="*/ 48 h 72"/>
                <a:gd name="T8" fmla="*/ 37 w 145"/>
                <a:gd name="T9" fmla="*/ 36 h 72"/>
                <a:gd name="T10" fmla="*/ 27 w 145"/>
                <a:gd name="T11" fmla="*/ 25 h 72"/>
                <a:gd name="T12" fmla="*/ 24 w 145"/>
                <a:gd name="T13" fmla="*/ 12 h 72"/>
                <a:gd name="T14" fmla="*/ 12 w 145"/>
                <a:gd name="T15" fmla="*/ 0 h 72"/>
                <a:gd name="T16" fmla="*/ 0 w 145"/>
                <a:gd name="T17" fmla="*/ 12 h 72"/>
                <a:gd name="T18" fmla="*/ 6 w 145"/>
                <a:gd name="T19" fmla="*/ 36 h 72"/>
                <a:gd name="T20" fmla="*/ 33 w 145"/>
                <a:gd name="T21" fmla="*/ 62 h 72"/>
                <a:gd name="T22" fmla="*/ 72 w 145"/>
                <a:gd name="T23" fmla="*/ 72 h 72"/>
                <a:gd name="T24" fmla="*/ 122 w 145"/>
                <a:gd name="T25" fmla="*/ 55 h 72"/>
                <a:gd name="T26" fmla="*/ 138 w 145"/>
                <a:gd name="T27" fmla="*/ 36 h 72"/>
                <a:gd name="T28" fmla="*/ 145 w 145"/>
                <a:gd name="T29" fmla="*/ 12 h 72"/>
                <a:gd name="T30" fmla="*/ 133 w 145"/>
                <a:gd name="T31" fmla="*/ 0 h 72"/>
                <a:gd name="T32" fmla="*/ 121 w 145"/>
                <a:gd name="T33"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72">
                  <a:moveTo>
                    <a:pt x="121" y="12"/>
                  </a:moveTo>
                  <a:cubicBezTo>
                    <a:pt x="121" y="17"/>
                    <a:pt x="119" y="21"/>
                    <a:pt x="117" y="25"/>
                  </a:cubicBezTo>
                  <a:cubicBezTo>
                    <a:pt x="114" y="31"/>
                    <a:pt x="108" y="37"/>
                    <a:pt x="100" y="41"/>
                  </a:cubicBezTo>
                  <a:cubicBezTo>
                    <a:pt x="92" y="45"/>
                    <a:pt x="83" y="48"/>
                    <a:pt x="72" y="48"/>
                  </a:cubicBezTo>
                  <a:cubicBezTo>
                    <a:pt x="58" y="48"/>
                    <a:pt x="46" y="43"/>
                    <a:pt x="37" y="36"/>
                  </a:cubicBezTo>
                  <a:cubicBezTo>
                    <a:pt x="33" y="33"/>
                    <a:pt x="29" y="29"/>
                    <a:pt x="27" y="25"/>
                  </a:cubicBezTo>
                  <a:cubicBezTo>
                    <a:pt x="25" y="21"/>
                    <a:pt x="24" y="17"/>
                    <a:pt x="24" y="12"/>
                  </a:cubicBezTo>
                  <a:cubicBezTo>
                    <a:pt x="24" y="5"/>
                    <a:pt x="19" y="0"/>
                    <a:pt x="12" y="0"/>
                  </a:cubicBezTo>
                  <a:cubicBezTo>
                    <a:pt x="5" y="0"/>
                    <a:pt x="0" y="5"/>
                    <a:pt x="0" y="12"/>
                  </a:cubicBezTo>
                  <a:cubicBezTo>
                    <a:pt x="0" y="21"/>
                    <a:pt x="2" y="29"/>
                    <a:pt x="6" y="36"/>
                  </a:cubicBezTo>
                  <a:cubicBezTo>
                    <a:pt x="12" y="47"/>
                    <a:pt x="21" y="56"/>
                    <a:pt x="33" y="62"/>
                  </a:cubicBezTo>
                  <a:cubicBezTo>
                    <a:pt x="44" y="68"/>
                    <a:pt x="58" y="72"/>
                    <a:pt x="72" y="72"/>
                  </a:cubicBezTo>
                  <a:cubicBezTo>
                    <a:pt x="91" y="72"/>
                    <a:pt x="109" y="66"/>
                    <a:pt x="122" y="55"/>
                  </a:cubicBezTo>
                  <a:cubicBezTo>
                    <a:pt x="129" y="50"/>
                    <a:pt x="134" y="44"/>
                    <a:pt x="138" y="36"/>
                  </a:cubicBezTo>
                  <a:cubicBezTo>
                    <a:pt x="142" y="29"/>
                    <a:pt x="145" y="21"/>
                    <a:pt x="145" y="12"/>
                  </a:cubicBezTo>
                  <a:cubicBezTo>
                    <a:pt x="145" y="5"/>
                    <a:pt x="139" y="0"/>
                    <a:pt x="133" y="0"/>
                  </a:cubicBezTo>
                  <a:cubicBezTo>
                    <a:pt x="126" y="0"/>
                    <a:pt x="121" y="5"/>
                    <a:pt x="121"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Oval 181">
              <a:extLst>
                <a:ext uri="{FF2B5EF4-FFF2-40B4-BE49-F238E27FC236}">
                  <a16:creationId xmlns:a16="http://schemas.microsoft.com/office/drawing/2014/main" id="{DB439BF4-A917-4B7A-B29E-8BB9C8559B87}"/>
                </a:ext>
              </a:extLst>
            </p:cNvPr>
            <p:cNvSpPr>
              <a:spLocks noChangeArrowheads="1"/>
            </p:cNvSpPr>
            <p:nvPr/>
          </p:nvSpPr>
          <p:spPr bwMode="auto">
            <a:xfrm>
              <a:off x="6067" y="2046"/>
              <a:ext cx="67" cy="67"/>
            </a:xfrm>
            <a:prstGeom prst="ellipse">
              <a:avLst/>
            </a:prstGeom>
            <a:solidFill>
              <a:srgbClr val="FCB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Oval 182">
              <a:extLst>
                <a:ext uri="{FF2B5EF4-FFF2-40B4-BE49-F238E27FC236}">
                  <a16:creationId xmlns:a16="http://schemas.microsoft.com/office/drawing/2014/main" id="{6ED032B4-43B4-45FE-AF42-939815D1EFB3}"/>
                </a:ext>
              </a:extLst>
            </p:cNvPr>
            <p:cNvSpPr>
              <a:spLocks noChangeArrowheads="1"/>
            </p:cNvSpPr>
            <p:nvPr/>
          </p:nvSpPr>
          <p:spPr bwMode="auto">
            <a:xfrm>
              <a:off x="6490" y="2046"/>
              <a:ext cx="66" cy="67"/>
            </a:xfrm>
            <a:prstGeom prst="ellipse">
              <a:avLst/>
            </a:prstGeom>
            <a:solidFill>
              <a:srgbClr val="FCB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3">
              <a:extLst>
                <a:ext uri="{FF2B5EF4-FFF2-40B4-BE49-F238E27FC236}">
                  <a16:creationId xmlns:a16="http://schemas.microsoft.com/office/drawing/2014/main" id="{D31BEE07-60A3-4000-B566-2B48ED2CAE6A}"/>
                </a:ext>
              </a:extLst>
            </p:cNvPr>
            <p:cNvSpPr>
              <a:spLocks/>
            </p:cNvSpPr>
            <p:nvPr/>
          </p:nvSpPr>
          <p:spPr bwMode="auto">
            <a:xfrm>
              <a:off x="6030" y="2691"/>
              <a:ext cx="29" cy="180"/>
            </a:xfrm>
            <a:custGeom>
              <a:avLst/>
              <a:gdLst>
                <a:gd name="T0" fmla="*/ 2 w 42"/>
                <a:gd name="T1" fmla="*/ 20 h 259"/>
                <a:gd name="T2" fmla="*/ 0 w 42"/>
                <a:gd name="T3" fmla="*/ 129 h 259"/>
                <a:gd name="T4" fmla="*/ 2 w 42"/>
                <a:gd name="T5" fmla="*/ 239 h 259"/>
                <a:gd name="T6" fmla="*/ 22 w 42"/>
                <a:gd name="T7" fmla="*/ 258 h 259"/>
                <a:gd name="T8" fmla="*/ 42 w 42"/>
                <a:gd name="T9" fmla="*/ 238 h 259"/>
                <a:gd name="T10" fmla="*/ 40 w 42"/>
                <a:gd name="T11" fmla="*/ 129 h 259"/>
                <a:gd name="T12" fmla="*/ 42 w 42"/>
                <a:gd name="T13" fmla="*/ 21 h 259"/>
                <a:gd name="T14" fmla="*/ 22 w 42"/>
                <a:gd name="T15" fmla="*/ 1 h 259"/>
                <a:gd name="T16" fmla="*/ 2 w 42"/>
                <a:gd name="T17" fmla="*/ 2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59">
                  <a:moveTo>
                    <a:pt x="2" y="20"/>
                  </a:moveTo>
                  <a:cubicBezTo>
                    <a:pt x="1" y="58"/>
                    <a:pt x="0" y="94"/>
                    <a:pt x="0" y="129"/>
                  </a:cubicBezTo>
                  <a:cubicBezTo>
                    <a:pt x="0" y="165"/>
                    <a:pt x="1" y="201"/>
                    <a:pt x="2" y="239"/>
                  </a:cubicBezTo>
                  <a:cubicBezTo>
                    <a:pt x="2" y="250"/>
                    <a:pt x="11" y="259"/>
                    <a:pt x="22" y="258"/>
                  </a:cubicBezTo>
                  <a:cubicBezTo>
                    <a:pt x="33" y="258"/>
                    <a:pt x="42" y="249"/>
                    <a:pt x="42" y="238"/>
                  </a:cubicBezTo>
                  <a:cubicBezTo>
                    <a:pt x="41" y="201"/>
                    <a:pt x="40" y="165"/>
                    <a:pt x="40" y="129"/>
                  </a:cubicBezTo>
                  <a:cubicBezTo>
                    <a:pt x="40" y="94"/>
                    <a:pt x="41" y="58"/>
                    <a:pt x="42" y="21"/>
                  </a:cubicBezTo>
                  <a:cubicBezTo>
                    <a:pt x="42" y="10"/>
                    <a:pt x="33" y="1"/>
                    <a:pt x="22" y="1"/>
                  </a:cubicBezTo>
                  <a:cubicBezTo>
                    <a:pt x="11" y="0"/>
                    <a:pt x="2" y="9"/>
                    <a:pt x="2"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4">
              <a:extLst>
                <a:ext uri="{FF2B5EF4-FFF2-40B4-BE49-F238E27FC236}">
                  <a16:creationId xmlns:a16="http://schemas.microsoft.com/office/drawing/2014/main" id="{E5C67F37-C9F4-4B6A-835D-CE1B72597501}"/>
                </a:ext>
              </a:extLst>
            </p:cNvPr>
            <p:cNvSpPr>
              <a:spLocks/>
            </p:cNvSpPr>
            <p:nvPr/>
          </p:nvSpPr>
          <p:spPr bwMode="auto">
            <a:xfrm>
              <a:off x="6553" y="2691"/>
              <a:ext cx="29" cy="180"/>
            </a:xfrm>
            <a:custGeom>
              <a:avLst/>
              <a:gdLst>
                <a:gd name="T0" fmla="*/ 2 w 42"/>
                <a:gd name="T1" fmla="*/ 20 h 259"/>
                <a:gd name="T2" fmla="*/ 0 w 42"/>
                <a:gd name="T3" fmla="*/ 129 h 259"/>
                <a:gd name="T4" fmla="*/ 2 w 42"/>
                <a:gd name="T5" fmla="*/ 239 h 259"/>
                <a:gd name="T6" fmla="*/ 22 w 42"/>
                <a:gd name="T7" fmla="*/ 258 h 259"/>
                <a:gd name="T8" fmla="*/ 42 w 42"/>
                <a:gd name="T9" fmla="*/ 238 h 259"/>
                <a:gd name="T10" fmla="*/ 40 w 42"/>
                <a:gd name="T11" fmla="*/ 129 h 259"/>
                <a:gd name="T12" fmla="*/ 42 w 42"/>
                <a:gd name="T13" fmla="*/ 21 h 259"/>
                <a:gd name="T14" fmla="*/ 22 w 42"/>
                <a:gd name="T15" fmla="*/ 1 h 259"/>
                <a:gd name="T16" fmla="*/ 2 w 42"/>
                <a:gd name="T17" fmla="*/ 2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59">
                  <a:moveTo>
                    <a:pt x="2" y="20"/>
                  </a:moveTo>
                  <a:cubicBezTo>
                    <a:pt x="1" y="58"/>
                    <a:pt x="0" y="94"/>
                    <a:pt x="0" y="129"/>
                  </a:cubicBezTo>
                  <a:cubicBezTo>
                    <a:pt x="0" y="165"/>
                    <a:pt x="1" y="201"/>
                    <a:pt x="2" y="239"/>
                  </a:cubicBezTo>
                  <a:cubicBezTo>
                    <a:pt x="2" y="250"/>
                    <a:pt x="11" y="259"/>
                    <a:pt x="22" y="258"/>
                  </a:cubicBezTo>
                  <a:cubicBezTo>
                    <a:pt x="33" y="258"/>
                    <a:pt x="42" y="249"/>
                    <a:pt x="42" y="238"/>
                  </a:cubicBezTo>
                  <a:cubicBezTo>
                    <a:pt x="41" y="201"/>
                    <a:pt x="40" y="165"/>
                    <a:pt x="40" y="129"/>
                  </a:cubicBezTo>
                  <a:cubicBezTo>
                    <a:pt x="40" y="94"/>
                    <a:pt x="41" y="58"/>
                    <a:pt x="42" y="21"/>
                  </a:cubicBezTo>
                  <a:cubicBezTo>
                    <a:pt x="42" y="10"/>
                    <a:pt x="33" y="1"/>
                    <a:pt x="22" y="1"/>
                  </a:cubicBezTo>
                  <a:cubicBezTo>
                    <a:pt x="11" y="0"/>
                    <a:pt x="2" y="9"/>
                    <a:pt x="2"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5">
              <a:extLst>
                <a:ext uri="{FF2B5EF4-FFF2-40B4-BE49-F238E27FC236}">
                  <a16:creationId xmlns:a16="http://schemas.microsoft.com/office/drawing/2014/main" id="{4824A172-145C-47E8-83AB-E880206838A9}"/>
                </a:ext>
              </a:extLst>
            </p:cNvPr>
            <p:cNvSpPr>
              <a:spLocks/>
            </p:cNvSpPr>
            <p:nvPr/>
          </p:nvSpPr>
          <p:spPr bwMode="auto">
            <a:xfrm>
              <a:off x="5168" y="1833"/>
              <a:ext cx="281" cy="560"/>
            </a:xfrm>
            <a:custGeom>
              <a:avLst/>
              <a:gdLst>
                <a:gd name="T0" fmla="*/ 307 w 405"/>
                <a:gd name="T1" fmla="*/ 431 h 806"/>
                <a:gd name="T2" fmla="*/ 356 w 405"/>
                <a:gd name="T3" fmla="*/ 319 h 806"/>
                <a:gd name="T4" fmla="*/ 279 w 405"/>
                <a:gd name="T5" fmla="*/ 185 h 806"/>
                <a:gd name="T6" fmla="*/ 311 w 405"/>
                <a:gd name="T7" fmla="*/ 108 h 806"/>
                <a:gd name="T8" fmla="*/ 202 w 405"/>
                <a:gd name="T9" fmla="*/ 0 h 806"/>
                <a:gd name="T10" fmla="*/ 94 w 405"/>
                <a:gd name="T11" fmla="*/ 108 h 806"/>
                <a:gd name="T12" fmla="*/ 126 w 405"/>
                <a:gd name="T13" fmla="*/ 185 h 806"/>
                <a:gd name="T14" fmla="*/ 49 w 405"/>
                <a:gd name="T15" fmla="*/ 319 h 806"/>
                <a:gd name="T16" fmla="*/ 97 w 405"/>
                <a:gd name="T17" fmla="*/ 431 h 806"/>
                <a:gd name="T18" fmla="*/ 0 w 405"/>
                <a:gd name="T19" fmla="*/ 604 h 806"/>
                <a:gd name="T20" fmla="*/ 202 w 405"/>
                <a:gd name="T21" fmla="*/ 806 h 806"/>
                <a:gd name="T22" fmla="*/ 405 w 405"/>
                <a:gd name="T23" fmla="*/ 604 h 806"/>
                <a:gd name="T24" fmla="*/ 307 w 405"/>
                <a:gd name="T25"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806">
                  <a:moveTo>
                    <a:pt x="307" y="431"/>
                  </a:moveTo>
                  <a:cubicBezTo>
                    <a:pt x="337" y="403"/>
                    <a:pt x="356" y="363"/>
                    <a:pt x="356" y="319"/>
                  </a:cubicBezTo>
                  <a:cubicBezTo>
                    <a:pt x="356" y="262"/>
                    <a:pt x="325" y="212"/>
                    <a:pt x="279" y="185"/>
                  </a:cubicBezTo>
                  <a:cubicBezTo>
                    <a:pt x="299" y="166"/>
                    <a:pt x="311" y="138"/>
                    <a:pt x="311" y="108"/>
                  </a:cubicBezTo>
                  <a:cubicBezTo>
                    <a:pt x="311" y="48"/>
                    <a:pt x="262" y="0"/>
                    <a:pt x="202" y="0"/>
                  </a:cubicBezTo>
                  <a:cubicBezTo>
                    <a:pt x="142" y="0"/>
                    <a:pt x="94" y="48"/>
                    <a:pt x="94" y="108"/>
                  </a:cubicBezTo>
                  <a:cubicBezTo>
                    <a:pt x="94" y="138"/>
                    <a:pt x="106" y="166"/>
                    <a:pt x="126" y="185"/>
                  </a:cubicBezTo>
                  <a:cubicBezTo>
                    <a:pt x="80" y="212"/>
                    <a:pt x="49" y="262"/>
                    <a:pt x="49" y="319"/>
                  </a:cubicBezTo>
                  <a:cubicBezTo>
                    <a:pt x="49" y="363"/>
                    <a:pt x="67" y="403"/>
                    <a:pt x="97" y="431"/>
                  </a:cubicBezTo>
                  <a:cubicBezTo>
                    <a:pt x="39" y="466"/>
                    <a:pt x="0" y="530"/>
                    <a:pt x="0" y="604"/>
                  </a:cubicBezTo>
                  <a:cubicBezTo>
                    <a:pt x="0" y="716"/>
                    <a:pt x="90" y="806"/>
                    <a:pt x="202" y="806"/>
                  </a:cubicBezTo>
                  <a:cubicBezTo>
                    <a:pt x="314" y="806"/>
                    <a:pt x="405" y="716"/>
                    <a:pt x="405" y="604"/>
                  </a:cubicBezTo>
                  <a:cubicBezTo>
                    <a:pt x="405" y="530"/>
                    <a:pt x="365" y="466"/>
                    <a:pt x="307" y="431"/>
                  </a:cubicBezTo>
                </a:path>
              </a:pathLst>
            </a:custGeom>
            <a:solidFill>
              <a:srgbClr val="79E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6">
              <a:extLst>
                <a:ext uri="{FF2B5EF4-FFF2-40B4-BE49-F238E27FC236}">
                  <a16:creationId xmlns:a16="http://schemas.microsoft.com/office/drawing/2014/main" id="{7F262C82-E93A-4218-AEA2-5E59420459E6}"/>
                </a:ext>
              </a:extLst>
            </p:cNvPr>
            <p:cNvSpPr>
              <a:spLocks/>
            </p:cNvSpPr>
            <p:nvPr/>
          </p:nvSpPr>
          <p:spPr bwMode="auto">
            <a:xfrm>
              <a:off x="5168" y="1833"/>
              <a:ext cx="281" cy="560"/>
            </a:xfrm>
            <a:custGeom>
              <a:avLst/>
              <a:gdLst>
                <a:gd name="T0" fmla="*/ 307 w 405"/>
                <a:gd name="T1" fmla="*/ 431 h 806"/>
                <a:gd name="T2" fmla="*/ 356 w 405"/>
                <a:gd name="T3" fmla="*/ 319 h 806"/>
                <a:gd name="T4" fmla="*/ 279 w 405"/>
                <a:gd name="T5" fmla="*/ 185 h 806"/>
                <a:gd name="T6" fmla="*/ 311 w 405"/>
                <a:gd name="T7" fmla="*/ 108 h 806"/>
                <a:gd name="T8" fmla="*/ 202 w 405"/>
                <a:gd name="T9" fmla="*/ 0 h 806"/>
                <a:gd name="T10" fmla="*/ 94 w 405"/>
                <a:gd name="T11" fmla="*/ 108 h 806"/>
                <a:gd name="T12" fmla="*/ 126 w 405"/>
                <a:gd name="T13" fmla="*/ 185 h 806"/>
                <a:gd name="T14" fmla="*/ 49 w 405"/>
                <a:gd name="T15" fmla="*/ 319 h 806"/>
                <a:gd name="T16" fmla="*/ 97 w 405"/>
                <a:gd name="T17" fmla="*/ 431 h 806"/>
                <a:gd name="T18" fmla="*/ 0 w 405"/>
                <a:gd name="T19" fmla="*/ 604 h 806"/>
                <a:gd name="T20" fmla="*/ 202 w 405"/>
                <a:gd name="T21" fmla="*/ 806 h 806"/>
                <a:gd name="T22" fmla="*/ 405 w 405"/>
                <a:gd name="T23" fmla="*/ 604 h 806"/>
                <a:gd name="T24" fmla="*/ 307 w 405"/>
                <a:gd name="T25"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806">
                  <a:moveTo>
                    <a:pt x="307" y="431"/>
                  </a:moveTo>
                  <a:cubicBezTo>
                    <a:pt x="337" y="403"/>
                    <a:pt x="356" y="363"/>
                    <a:pt x="356" y="319"/>
                  </a:cubicBezTo>
                  <a:cubicBezTo>
                    <a:pt x="356" y="262"/>
                    <a:pt x="325" y="212"/>
                    <a:pt x="279" y="185"/>
                  </a:cubicBezTo>
                  <a:cubicBezTo>
                    <a:pt x="299" y="166"/>
                    <a:pt x="311" y="138"/>
                    <a:pt x="311" y="108"/>
                  </a:cubicBezTo>
                  <a:cubicBezTo>
                    <a:pt x="311" y="48"/>
                    <a:pt x="262" y="0"/>
                    <a:pt x="202" y="0"/>
                  </a:cubicBezTo>
                  <a:cubicBezTo>
                    <a:pt x="142" y="0"/>
                    <a:pt x="94" y="48"/>
                    <a:pt x="94" y="108"/>
                  </a:cubicBezTo>
                  <a:cubicBezTo>
                    <a:pt x="94" y="138"/>
                    <a:pt x="106" y="166"/>
                    <a:pt x="126" y="185"/>
                  </a:cubicBezTo>
                  <a:cubicBezTo>
                    <a:pt x="80" y="212"/>
                    <a:pt x="49" y="262"/>
                    <a:pt x="49" y="319"/>
                  </a:cubicBezTo>
                  <a:cubicBezTo>
                    <a:pt x="49" y="363"/>
                    <a:pt x="67" y="403"/>
                    <a:pt x="97" y="431"/>
                  </a:cubicBezTo>
                  <a:cubicBezTo>
                    <a:pt x="39" y="466"/>
                    <a:pt x="0" y="530"/>
                    <a:pt x="0" y="604"/>
                  </a:cubicBezTo>
                  <a:cubicBezTo>
                    <a:pt x="0" y="716"/>
                    <a:pt x="90" y="806"/>
                    <a:pt x="202" y="806"/>
                  </a:cubicBezTo>
                  <a:cubicBezTo>
                    <a:pt x="314" y="806"/>
                    <a:pt x="405" y="716"/>
                    <a:pt x="405" y="604"/>
                  </a:cubicBezTo>
                  <a:cubicBezTo>
                    <a:pt x="405" y="530"/>
                    <a:pt x="365" y="466"/>
                    <a:pt x="307" y="431"/>
                  </a:cubicBezTo>
                </a:path>
              </a:pathLst>
            </a:custGeom>
            <a:solidFill>
              <a:srgbClr val="79E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7">
              <a:extLst>
                <a:ext uri="{FF2B5EF4-FFF2-40B4-BE49-F238E27FC236}">
                  <a16:creationId xmlns:a16="http://schemas.microsoft.com/office/drawing/2014/main" id="{B12C318A-DFF7-4CC2-9571-795FF3709805}"/>
                </a:ext>
              </a:extLst>
            </p:cNvPr>
            <p:cNvSpPr>
              <a:spLocks/>
            </p:cNvSpPr>
            <p:nvPr/>
          </p:nvSpPr>
          <p:spPr bwMode="auto">
            <a:xfrm>
              <a:off x="5302" y="1833"/>
              <a:ext cx="166" cy="560"/>
            </a:xfrm>
            <a:custGeom>
              <a:avLst/>
              <a:gdLst>
                <a:gd name="T0" fmla="*/ 141 w 239"/>
                <a:gd name="T1" fmla="*/ 431 h 806"/>
                <a:gd name="T2" fmla="*/ 190 w 239"/>
                <a:gd name="T3" fmla="*/ 319 h 806"/>
                <a:gd name="T4" fmla="*/ 113 w 239"/>
                <a:gd name="T5" fmla="*/ 185 h 806"/>
                <a:gd name="T6" fmla="*/ 145 w 239"/>
                <a:gd name="T7" fmla="*/ 108 h 806"/>
                <a:gd name="T8" fmla="*/ 37 w 239"/>
                <a:gd name="T9" fmla="*/ 0 h 806"/>
                <a:gd name="T10" fmla="*/ 0 w 239"/>
                <a:gd name="T11" fmla="*/ 6 h 806"/>
                <a:gd name="T12" fmla="*/ 71 w 239"/>
                <a:gd name="T13" fmla="*/ 108 h 806"/>
                <a:gd name="T14" fmla="*/ 39 w 239"/>
                <a:gd name="T15" fmla="*/ 185 h 806"/>
                <a:gd name="T16" fmla="*/ 116 w 239"/>
                <a:gd name="T17" fmla="*/ 319 h 806"/>
                <a:gd name="T18" fmla="*/ 68 w 239"/>
                <a:gd name="T19" fmla="*/ 431 h 806"/>
                <a:gd name="T20" fmla="*/ 165 w 239"/>
                <a:gd name="T21" fmla="*/ 604 h 806"/>
                <a:gd name="T22" fmla="*/ 0 w 239"/>
                <a:gd name="T23" fmla="*/ 803 h 806"/>
                <a:gd name="T24" fmla="*/ 37 w 239"/>
                <a:gd name="T25" fmla="*/ 806 h 806"/>
                <a:gd name="T26" fmla="*/ 239 w 239"/>
                <a:gd name="T27" fmla="*/ 604 h 806"/>
                <a:gd name="T28" fmla="*/ 141 w 239"/>
                <a:gd name="T29"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9" h="806">
                  <a:moveTo>
                    <a:pt x="141" y="431"/>
                  </a:moveTo>
                  <a:cubicBezTo>
                    <a:pt x="171" y="403"/>
                    <a:pt x="190" y="363"/>
                    <a:pt x="190" y="319"/>
                  </a:cubicBezTo>
                  <a:cubicBezTo>
                    <a:pt x="190" y="262"/>
                    <a:pt x="159" y="212"/>
                    <a:pt x="113" y="185"/>
                  </a:cubicBezTo>
                  <a:cubicBezTo>
                    <a:pt x="133" y="166"/>
                    <a:pt x="145" y="138"/>
                    <a:pt x="145" y="108"/>
                  </a:cubicBezTo>
                  <a:cubicBezTo>
                    <a:pt x="145" y="48"/>
                    <a:pt x="97" y="0"/>
                    <a:pt x="37" y="0"/>
                  </a:cubicBezTo>
                  <a:cubicBezTo>
                    <a:pt x="24" y="0"/>
                    <a:pt x="11" y="2"/>
                    <a:pt x="0" y="6"/>
                  </a:cubicBezTo>
                  <a:cubicBezTo>
                    <a:pt x="41" y="21"/>
                    <a:pt x="71" y="61"/>
                    <a:pt x="71" y="108"/>
                  </a:cubicBezTo>
                  <a:cubicBezTo>
                    <a:pt x="71" y="138"/>
                    <a:pt x="59" y="166"/>
                    <a:pt x="39" y="185"/>
                  </a:cubicBezTo>
                  <a:cubicBezTo>
                    <a:pt x="85" y="212"/>
                    <a:pt x="116" y="262"/>
                    <a:pt x="116" y="319"/>
                  </a:cubicBezTo>
                  <a:cubicBezTo>
                    <a:pt x="116" y="363"/>
                    <a:pt x="98" y="403"/>
                    <a:pt x="68" y="431"/>
                  </a:cubicBezTo>
                  <a:cubicBezTo>
                    <a:pt x="126" y="466"/>
                    <a:pt x="165" y="530"/>
                    <a:pt x="165" y="604"/>
                  </a:cubicBezTo>
                  <a:cubicBezTo>
                    <a:pt x="165" y="703"/>
                    <a:pt x="94" y="785"/>
                    <a:pt x="0" y="803"/>
                  </a:cubicBezTo>
                  <a:cubicBezTo>
                    <a:pt x="12" y="805"/>
                    <a:pt x="24" y="806"/>
                    <a:pt x="37" y="806"/>
                  </a:cubicBezTo>
                  <a:cubicBezTo>
                    <a:pt x="148" y="806"/>
                    <a:pt x="239" y="716"/>
                    <a:pt x="239" y="604"/>
                  </a:cubicBezTo>
                  <a:cubicBezTo>
                    <a:pt x="239" y="530"/>
                    <a:pt x="200" y="466"/>
                    <a:pt x="141" y="431"/>
                  </a:cubicBezTo>
                </a:path>
              </a:pathLst>
            </a:custGeom>
            <a:solidFill>
              <a:srgbClr val="4FC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88">
              <a:extLst>
                <a:ext uri="{FF2B5EF4-FFF2-40B4-BE49-F238E27FC236}">
                  <a16:creationId xmlns:a16="http://schemas.microsoft.com/office/drawing/2014/main" id="{F4A8D838-897B-4808-BCFF-7A27D299905B}"/>
                </a:ext>
              </a:extLst>
            </p:cNvPr>
            <p:cNvSpPr>
              <a:spLocks/>
            </p:cNvSpPr>
            <p:nvPr/>
          </p:nvSpPr>
          <p:spPr bwMode="auto">
            <a:xfrm>
              <a:off x="5156" y="1833"/>
              <a:ext cx="146" cy="560"/>
            </a:xfrm>
            <a:custGeom>
              <a:avLst/>
              <a:gdLst>
                <a:gd name="T0" fmla="*/ 202 w 211"/>
                <a:gd name="T1" fmla="*/ 0 h 806"/>
                <a:gd name="T2" fmla="*/ 93 w 211"/>
                <a:gd name="T3" fmla="*/ 108 h 806"/>
                <a:gd name="T4" fmla="*/ 126 w 211"/>
                <a:gd name="T5" fmla="*/ 185 h 806"/>
                <a:gd name="T6" fmla="*/ 66 w 211"/>
                <a:gd name="T7" fmla="*/ 246 h 806"/>
                <a:gd name="T8" fmla="*/ 48 w 211"/>
                <a:gd name="T9" fmla="*/ 319 h 806"/>
                <a:gd name="T10" fmla="*/ 97 w 211"/>
                <a:gd name="T11" fmla="*/ 431 h 806"/>
                <a:gd name="T12" fmla="*/ 0 w 211"/>
                <a:gd name="T13" fmla="*/ 604 h 806"/>
                <a:gd name="T14" fmla="*/ 202 w 211"/>
                <a:gd name="T15" fmla="*/ 806 h 806"/>
                <a:gd name="T16" fmla="*/ 211 w 211"/>
                <a:gd name="T17" fmla="*/ 806 h 806"/>
                <a:gd name="T18" fmla="*/ 17 w 211"/>
                <a:gd name="T19" fmla="*/ 604 h 806"/>
                <a:gd name="T20" fmla="*/ 17 w 211"/>
                <a:gd name="T21" fmla="*/ 604 h 806"/>
                <a:gd name="T22" fmla="*/ 17 w 211"/>
                <a:gd name="T23" fmla="*/ 604 h 806"/>
                <a:gd name="T24" fmla="*/ 114 w 211"/>
                <a:gd name="T25" fmla="*/ 431 h 806"/>
                <a:gd name="T26" fmla="*/ 66 w 211"/>
                <a:gd name="T27" fmla="*/ 319 h 806"/>
                <a:gd name="T28" fmla="*/ 66 w 211"/>
                <a:gd name="T29" fmla="*/ 319 h 806"/>
                <a:gd name="T30" fmla="*/ 66 w 211"/>
                <a:gd name="T31" fmla="*/ 319 h 806"/>
                <a:gd name="T32" fmla="*/ 143 w 211"/>
                <a:gd name="T33" fmla="*/ 185 h 806"/>
                <a:gd name="T34" fmla="*/ 111 w 211"/>
                <a:gd name="T35" fmla="*/ 108 h 806"/>
                <a:gd name="T36" fmla="*/ 111 w 211"/>
                <a:gd name="T37" fmla="*/ 108 h 806"/>
                <a:gd name="T38" fmla="*/ 111 w 211"/>
                <a:gd name="T39" fmla="*/ 108 h 806"/>
                <a:gd name="T40" fmla="*/ 211 w 211"/>
                <a:gd name="T41" fmla="*/ 0 h 806"/>
                <a:gd name="T42" fmla="*/ 202 w 211"/>
                <a:gd name="T43"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806">
                  <a:moveTo>
                    <a:pt x="202" y="0"/>
                  </a:moveTo>
                  <a:cubicBezTo>
                    <a:pt x="142" y="0"/>
                    <a:pt x="93" y="48"/>
                    <a:pt x="93" y="108"/>
                  </a:cubicBezTo>
                  <a:cubicBezTo>
                    <a:pt x="93" y="138"/>
                    <a:pt x="106" y="166"/>
                    <a:pt x="126" y="185"/>
                  </a:cubicBezTo>
                  <a:cubicBezTo>
                    <a:pt x="101" y="200"/>
                    <a:pt x="80" y="221"/>
                    <a:pt x="66" y="246"/>
                  </a:cubicBezTo>
                  <a:cubicBezTo>
                    <a:pt x="48" y="319"/>
                    <a:pt x="48" y="319"/>
                    <a:pt x="48" y="319"/>
                  </a:cubicBezTo>
                  <a:cubicBezTo>
                    <a:pt x="48" y="363"/>
                    <a:pt x="67" y="403"/>
                    <a:pt x="97" y="431"/>
                  </a:cubicBezTo>
                  <a:cubicBezTo>
                    <a:pt x="39" y="466"/>
                    <a:pt x="0" y="530"/>
                    <a:pt x="0" y="604"/>
                  </a:cubicBezTo>
                  <a:cubicBezTo>
                    <a:pt x="0" y="716"/>
                    <a:pt x="90" y="806"/>
                    <a:pt x="202" y="806"/>
                  </a:cubicBezTo>
                  <a:cubicBezTo>
                    <a:pt x="205" y="806"/>
                    <a:pt x="208" y="806"/>
                    <a:pt x="211" y="806"/>
                  </a:cubicBezTo>
                  <a:cubicBezTo>
                    <a:pt x="103" y="801"/>
                    <a:pt x="17" y="713"/>
                    <a:pt x="17" y="604"/>
                  </a:cubicBezTo>
                  <a:cubicBezTo>
                    <a:pt x="17" y="604"/>
                    <a:pt x="17" y="604"/>
                    <a:pt x="17" y="604"/>
                  </a:cubicBezTo>
                  <a:cubicBezTo>
                    <a:pt x="17" y="604"/>
                    <a:pt x="17" y="604"/>
                    <a:pt x="17" y="604"/>
                  </a:cubicBezTo>
                  <a:cubicBezTo>
                    <a:pt x="17" y="530"/>
                    <a:pt x="56" y="466"/>
                    <a:pt x="114" y="431"/>
                  </a:cubicBezTo>
                  <a:cubicBezTo>
                    <a:pt x="84" y="403"/>
                    <a:pt x="66" y="363"/>
                    <a:pt x="66" y="319"/>
                  </a:cubicBezTo>
                  <a:cubicBezTo>
                    <a:pt x="66" y="319"/>
                    <a:pt x="66" y="319"/>
                    <a:pt x="66" y="319"/>
                  </a:cubicBezTo>
                  <a:cubicBezTo>
                    <a:pt x="66" y="319"/>
                    <a:pt x="66" y="319"/>
                    <a:pt x="66" y="319"/>
                  </a:cubicBezTo>
                  <a:cubicBezTo>
                    <a:pt x="66" y="262"/>
                    <a:pt x="97" y="212"/>
                    <a:pt x="143" y="185"/>
                  </a:cubicBezTo>
                  <a:cubicBezTo>
                    <a:pt x="123" y="166"/>
                    <a:pt x="111" y="138"/>
                    <a:pt x="111" y="108"/>
                  </a:cubicBezTo>
                  <a:cubicBezTo>
                    <a:pt x="111" y="108"/>
                    <a:pt x="111" y="108"/>
                    <a:pt x="111" y="108"/>
                  </a:cubicBezTo>
                  <a:cubicBezTo>
                    <a:pt x="111" y="108"/>
                    <a:pt x="111" y="108"/>
                    <a:pt x="111" y="108"/>
                  </a:cubicBezTo>
                  <a:cubicBezTo>
                    <a:pt x="111" y="51"/>
                    <a:pt x="155" y="4"/>
                    <a:pt x="211" y="0"/>
                  </a:cubicBezTo>
                  <a:cubicBezTo>
                    <a:pt x="208" y="0"/>
                    <a:pt x="205" y="0"/>
                    <a:pt x="20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89">
              <a:extLst>
                <a:ext uri="{FF2B5EF4-FFF2-40B4-BE49-F238E27FC236}">
                  <a16:creationId xmlns:a16="http://schemas.microsoft.com/office/drawing/2014/main" id="{D08DF445-C2CB-40D7-AFF6-806F434495A6}"/>
                </a:ext>
              </a:extLst>
            </p:cNvPr>
            <p:cNvSpPr>
              <a:spLocks/>
            </p:cNvSpPr>
            <p:nvPr/>
          </p:nvSpPr>
          <p:spPr bwMode="auto">
            <a:xfrm>
              <a:off x="5168" y="1833"/>
              <a:ext cx="144" cy="560"/>
            </a:xfrm>
            <a:custGeom>
              <a:avLst/>
              <a:gdLst>
                <a:gd name="T0" fmla="*/ 194 w 208"/>
                <a:gd name="T1" fmla="*/ 0 h 806"/>
                <a:gd name="T2" fmla="*/ 94 w 208"/>
                <a:gd name="T3" fmla="*/ 108 h 806"/>
                <a:gd name="T4" fmla="*/ 94 w 208"/>
                <a:gd name="T5" fmla="*/ 108 h 806"/>
                <a:gd name="T6" fmla="*/ 126 w 208"/>
                <a:gd name="T7" fmla="*/ 185 h 806"/>
                <a:gd name="T8" fmla="*/ 126 w 208"/>
                <a:gd name="T9" fmla="*/ 185 h 806"/>
                <a:gd name="T10" fmla="*/ 49 w 208"/>
                <a:gd name="T11" fmla="*/ 319 h 806"/>
                <a:gd name="T12" fmla="*/ 49 w 208"/>
                <a:gd name="T13" fmla="*/ 319 h 806"/>
                <a:gd name="T14" fmla="*/ 97 w 208"/>
                <a:gd name="T15" fmla="*/ 431 h 806"/>
                <a:gd name="T16" fmla="*/ 97 w 208"/>
                <a:gd name="T17" fmla="*/ 431 h 806"/>
                <a:gd name="T18" fmla="*/ 0 w 208"/>
                <a:gd name="T19" fmla="*/ 604 h 806"/>
                <a:gd name="T20" fmla="*/ 0 w 208"/>
                <a:gd name="T21" fmla="*/ 604 h 806"/>
                <a:gd name="T22" fmla="*/ 194 w 208"/>
                <a:gd name="T23" fmla="*/ 806 h 806"/>
                <a:gd name="T24" fmla="*/ 208 w 208"/>
                <a:gd name="T25" fmla="*/ 805 h 806"/>
                <a:gd name="T26" fmla="*/ 194 w 208"/>
                <a:gd name="T27" fmla="*/ 803 h 806"/>
                <a:gd name="T28" fmla="*/ 205 w 208"/>
                <a:gd name="T29" fmla="*/ 800 h 806"/>
                <a:gd name="T30" fmla="*/ 51 w 208"/>
                <a:gd name="T31" fmla="*/ 604 h 806"/>
                <a:gd name="T32" fmla="*/ 148 w 208"/>
                <a:gd name="T33" fmla="*/ 431 h 806"/>
                <a:gd name="T34" fmla="*/ 100 w 208"/>
                <a:gd name="T35" fmla="*/ 319 h 806"/>
                <a:gd name="T36" fmla="*/ 177 w 208"/>
                <a:gd name="T37" fmla="*/ 185 h 806"/>
                <a:gd name="T38" fmla="*/ 145 w 208"/>
                <a:gd name="T39" fmla="*/ 108 h 806"/>
                <a:gd name="T40" fmla="*/ 205 w 208"/>
                <a:gd name="T41" fmla="*/ 11 h 806"/>
                <a:gd name="T42" fmla="*/ 194 w 208"/>
                <a:gd name="T43" fmla="*/ 6 h 806"/>
                <a:gd name="T44" fmla="*/ 208 w 208"/>
                <a:gd name="T45" fmla="*/ 2 h 806"/>
                <a:gd name="T46" fmla="*/ 194 w 208"/>
                <a:gd name="T4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806">
                  <a:moveTo>
                    <a:pt x="194" y="0"/>
                  </a:moveTo>
                  <a:cubicBezTo>
                    <a:pt x="138" y="4"/>
                    <a:pt x="94" y="51"/>
                    <a:pt x="94" y="108"/>
                  </a:cubicBezTo>
                  <a:cubicBezTo>
                    <a:pt x="94" y="108"/>
                    <a:pt x="94" y="108"/>
                    <a:pt x="94" y="108"/>
                  </a:cubicBezTo>
                  <a:cubicBezTo>
                    <a:pt x="94" y="138"/>
                    <a:pt x="106" y="166"/>
                    <a:pt x="126" y="185"/>
                  </a:cubicBezTo>
                  <a:cubicBezTo>
                    <a:pt x="126" y="185"/>
                    <a:pt x="126" y="185"/>
                    <a:pt x="126" y="185"/>
                  </a:cubicBezTo>
                  <a:cubicBezTo>
                    <a:pt x="80" y="212"/>
                    <a:pt x="49" y="262"/>
                    <a:pt x="49" y="319"/>
                  </a:cubicBezTo>
                  <a:cubicBezTo>
                    <a:pt x="49" y="319"/>
                    <a:pt x="49" y="319"/>
                    <a:pt x="49" y="319"/>
                  </a:cubicBezTo>
                  <a:cubicBezTo>
                    <a:pt x="49" y="363"/>
                    <a:pt x="67" y="403"/>
                    <a:pt x="97" y="431"/>
                  </a:cubicBezTo>
                  <a:cubicBezTo>
                    <a:pt x="97" y="431"/>
                    <a:pt x="97" y="431"/>
                    <a:pt x="97" y="431"/>
                  </a:cubicBezTo>
                  <a:cubicBezTo>
                    <a:pt x="39" y="466"/>
                    <a:pt x="0" y="530"/>
                    <a:pt x="0" y="604"/>
                  </a:cubicBezTo>
                  <a:cubicBezTo>
                    <a:pt x="0" y="604"/>
                    <a:pt x="0" y="604"/>
                    <a:pt x="0" y="604"/>
                  </a:cubicBezTo>
                  <a:cubicBezTo>
                    <a:pt x="0" y="713"/>
                    <a:pt x="86" y="801"/>
                    <a:pt x="194" y="806"/>
                  </a:cubicBezTo>
                  <a:cubicBezTo>
                    <a:pt x="198" y="806"/>
                    <a:pt x="203" y="805"/>
                    <a:pt x="208" y="805"/>
                  </a:cubicBezTo>
                  <a:cubicBezTo>
                    <a:pt x="203" y="804"/>
                    <a:pt x="198" y="804"/>
                    <a:pt x="194" y="803"/>
                  </a:cubicBezTo>
                  <a:cubicBezTo>
                    <a:pt x="197" y="802"/>
                    <a:pt x="201" y="801"/>
                    <a:pt x="205" y="800"/>
                  </a:cubicBezTo>
                  <a:cubicBezTo>
                    <a:pt x="117" y="779"/>
                    <a:pt x="51" y="699"/>
                    <a:pt x="51" y="604"/>
                  </a:cubicBezTo>
                  <a:cubicBezTo>
                    <a:pt x="51" y="530"/>
                    <a:pt x="90" y="466"/>
                    <a:pt x="148" y="431"/>
                  </a:cubicBezTo>
                  <a:cubicBezTo>
                    <a:pt x="118" y="403"/>
                    <a:pt x="100" y="363"/>
                    <a:pt x="100" y="319"/>
                  </a:cubicBezTo>
                  <a:cubicBezTo>
                    <a:pt x="100" y="262"/>
                    <a:pt x="131" y="212"/>
                    <a:pt x="177" y="185"/>
                  </a:cubicBezTo>
                  <a:cubicBezTo>
                    <a:pt x="157" y="166"/>
                    <a:pt x="145" y="138"/>
                    <a:pt x="145" y="108"/>
                  </a:cubicBezTo>
                  <a:cubicBezTo>
                    <a:pt x="145" y="66"/>
                    <a:pt x="169" y="29"/>
                    <a:pt x="205" y="11"/>
                  </a:cubicBezTo>
                  <a:cubicBezTo>
                    <a:pt x="201" y="9"/>
                    <a:pt x="198" y="8"/>
                    <a:pt x="194" y="6"/>
                  </a:cubicBezTo>
                  <a:cubicBezTo>
                    <a:pt x="198" y="5"/>
                    <a:pt x="203" y="3"/>
                    <a:pt x="208" y="2"/>
                  </a:cubicBezTo>
                  <a:cubicBezTo>
                    <a:pt x="203" y="1"/>
                    <a:pt x="198" y="0"/>
                    <a:pt x="194" y="0"/>
                  </a:cubicBezTo>
                </a:path>
              </a:pathLst>
            </a:custGeom>
            <a:solidFill>
              <a:srgbClr val="D4F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0">
              <a:extLst>
                <a:ext uri="{FF2B5EF4-FFF2-40B4-BE49-F238E27FC236}">
                  <a16:creationId xmlns:a16="http://schemas.microsoft.com/office/drawing/2014/main" id="{7B83C01D-8597-4002-8C74-96783BD85B9D}"/>
                </a:ext>
              </a:extLst>
            </p:cNvPr>
            <p:cNvSpPr>
              <a:spLocks noEditPoints="1"/>
            </p:cNvSpPr>
            <p:nvPr/>
          </p:nvSpPr>
          <p:spPr bwMode="auto">
            <a:xfrm>
              <a:off x="5302" y="1835"/>
              <a:ext cx="18" cy="557"/>
            </a:xfrm>
            <a:custGeom>
              <a:avLst/>
              <a:gdLst>
                <a:gd name="T0" fmla="*/ 11 w 25"/>
                <a:gd name="T1" fmla="*/ 798 h 803"/>
                <a:gd name="T2" fmla="*/ 0 w 25"/>
                <a:gd name="T3" fmla="*/ 801 h 803"/>
                <a:gd name="T4" fmla="*/ 14 w 25"/>
                <a:gd name="T5" fmla="*/ 803 h 803"/>
                <a:gd name="T6" fmla="*/ 25 w 25"/>
                <a:gd name="T7" fmla="*/ 801 h 803"/>
                <a:gd name="T8" fmla="*/ 11 w 25"/>
                <a:gd name="T9" fmla="*/ 798 h 803"/>
                <a:gd name="T10" fmla="*/ 14 w 25"/>
                <a:gd name="T11" fmla="*/ 0 h 803"/>
                <a:gd name="T12" fmla="*/ 0 w 25"/>
                <a:gd name="T13" fmla="*/ 4 h 803"/>
                <a:gd name="T14" fmla="*/ 11 w 25"/>
                <a:gd name="T15" fmla="*/ 9 h 803"/>
                <a:gd name="T16" fmla="*/ 25 w 25"/>
                <a:gd name="T17" fmla="*/ 3 h 803"/>
                <a:gd name="T18" fmla="*/ 14 w 25"/>
                <a:gd name="T1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03">
                  <a:moveTo>
                    <a:pt x="11" y="798"/>
                  </a:moveTo>
                  <a:cubicBezTo>
                    <a:pt x="7" y="799"/>
                    <a:pt x="3" y="800"/>
                    <a:pt x="0" y="801"/>
                  </a:cubicBezTo>
                  <a:cubicBezTo>
                    <a:pt x="4" y="802"/>
                    <a:pt x="9" y="802"/>
                    <a:pt x="14" y="803"/>
                  </a:cubicBezTo>
                  <a:cubicBezTo>
                    <a:pt x="18" y="802"/>
                    <a:pt x="21" y="802"/>
                    <a:pt x="25" y="801"/>
                  </a:cubicBezTo>
                  <a:cubicBezTo>
                    <a:pt x="20" y="800"/>
                    <a:pt x="16" y="799"/>
                    <a:pt x="11" y="798"/>
                  </a:cubicBezTo>
                  <a:moveTo>
                    <a:pt x="14" y="0"/>
                  </a:moveTo>
                  <a:cubicBezTo>
                    <a:pt x="9" y="1"/>
                    <a:pt x="4" y="3"/>
                    <a:pt x="0" y="4"/>
                  </a:cubicBezTo>
                  <a:cubicBezTo>
                    <a:pt x="4" y="6"/>
                    <a:pt x="7" y="7"/>
                    <a:pt x="11" y="9"/>
                  </a:cubicBezTo>
                  <a:cubicBezTo>
                    <a:pt x="16" y="7"/>
                    <a:pt x="20" y="5"/>
                    <a:pt x="25" y="3"/>
                  </a:cubicBezTo>
                  <a:cubicBezTo>
                    <a:pt x="22" y="2"/>
                    <a:pt x="18" y="1"/>
                    <a:pt x="14" y="0"/>
                  </a:cubicBezTo>
                </a:path>
              </a:pathLst>
            </a:custGeom>
            <a:solidFill>
              <a:srgbClr val="C6E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1">
              <a:extLst>
                <a:ext uri="{FF2B5EF4-FFF2-40B4-BE49-F238E27FC236}">
                  <a16:creationId xmlns:a16="http://schemas.microsoft.com/office/drawing/2014/main" id="{EDFB281C-65F7-4EEE-B4AE-3BD66D9F424D}"/>
                </a:ext>
              </a:extLst>
            </p:cNvPr>
            <p:cNvSpPr>
              <a:spLocks/>
            </p:cNvSpPr>
            <p:nvPr/>
          </p:nvSpPr>
          <p:spPr bwMode="auto">
            <a:xfrm>
              <a:off x="5189" y="2004"/>
              <a:ext cx="13" cy="51"/>
            </a:xfrm>
            <a:custGeom>
              <a:avLst/>
              <a:gdLst>
                <a:gd name="T0" fmla="*/ 18 w 18"/>
                <a:gd name="T1" fmla="*/ 0 h 73"/>
                <a:gd name="T2" fmla="*/ 0 w 18"/>
                <a:gd name="T3" fmla="*/ 73 h 73"/>
                <a:gd name="T4" fmla="*/ 18 w 18"/>
                <a:gd name="T5" fmla="*/ 0 h 73"/>
              </a:gdLst>
              <a:ahLst/>
              <a:cxnLst>
                <a:cxn ang="0">
                  <a:pos x="T0" y="T1"/>
                </a:cxn>
                <a:cxn ang="0">
                  <a:pos x="T2" y="T3"/>
                </a:cxn>
                <a:cxn ang="0">
                  <a:pos x="T4" y="T5"/>
                </a:cxn>
              </a:cxnLst>
              <a:rect l="0" t="0" r="r" b="b"/>
              <a:pathLst>
                <a:path w="18" h="73">
                  <a:moveTo>
                    <a:pt x="18" y="0"/>
                  </a:moveTo>
                  <a:cubicBezTo>
                    <a:pt x="7" y="22"/>
                    <a:pt x="0" y="46"/>
                    <a:pt x="0" y="73"/>
                  </a:cubicBezTo>
                  <a:cubicBezTo>
                    <a:pt x="18" y="0"/>
                    <a:pt x="1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2">
              <a:extLst>
                <a:ext uri="{FF2B5EF4-FFF2-40B4-BE49-F238E27FC236}">
                  <a16:creationId xmlns:a16="http://schemas.microsoft.com/office/drawing/2014/main" id="{1FF0A481-E67A-49FD-BFF1-C3B7A5BE7A45}"/>
                </a:ext>
              </a:extLst>
            </p:cNvPr>
            <p:cNvSpPr>
              <a:spLocks/>
            </p:cNvSpPr>
            <p:nvPr/>
          </p:nvSpPr>
          <p:spPr bwMode="auto">
            <a:xfrm>
              <a:off x="5154" y="1819"/>
              <a:ext cx="308" cy="588"/>
            </a:xfrm>
            <a:custGeom>
              <a:avLst/>
              <a:gdLst>
                <a:gd name="T0" fmla="*/ 35 w 445"/>
                <a:gd name="T1" fmla="*/ 504 h 846"/>
                <a:gd name="T2" fmla="*/ 0 w 445"/>
                <a:gd name="T3" fmla="*/ 624 h 846"/>
                <a:gd name="T4" fmla="*/ 65 w 445"/>
                <a:gd name="T5" fmla="*/ 781 h 846"/>
                <a:gd name="T6" fmla="*/ 222 w 445"/>
                <a:gd name="T7" fmla="*/ 846 h 846"/>
                <a:gd name="T8" fmla="*/ 379 w 445"/>
                <a:gd name="T9" fmla="*/ 781 h 846"/>
                <a:gd name="T10" fmla="*/ 445 w 445"/>
                <a:gd name="T11" fmla="*/ 624 h 846"/>
                <a:gd name="T12" fmla="*/ 415 w 445"/>
                <a:gd name="T13" fmla="*/ 513 h 846"/>
                <a:gd name="T14" fmla="*/ 337 w 445"/>
                <a:gd name="T15" fmla="*/ 434 h 846"/>
                <a:gd name="T16" fmla="*/ 327 w 445"/>
                <a:gd name="T17" fmla="*/ 451 h 846"/>
                <a:gd name="T18" fmla="*/ 341 w 445"/>
                <a:gd name="T19" fmla="*/ 465 h 846"/>
                <a:gd name="T20" fmla="*/ 396 w 445"/>
                <a:gd name="T21" fmla="*/ 339 h 846"/>
                <a:gd name="T22" fmla="*/ 372 w 445"/>
                <a:gd name="T23" fmla="*/ 250 h 846"/>
                <a:gd name="T24" fmla="*/ 309 w 445"/>
                <a:gd name="T25" fmla="*/ 188 h 846"/>
                <a:gd name="T26" fmla="*/ 299 w 445"/>
                <a:gd name="T27" fmla="*/ 205 h 846"/>
                <a:gd name="T28" fmla="*/ 313 w 445"/>
                <a:gd name="T29" fmla="*/ 220 h 846"/>
                <a:gd name="T30" fmla="*/ 351 w 445"/>
                <a:gd name="T31" fmla="*/ 128 h 846"/>
                <a:gd name="T32" fmla="*/ 313 w 445"/>
                <a:gd name="T33" fmla="*/ 37 h 846"/>
                <a:gd name="T34" fmla="*/ 222 w 445"/>
                <a:gd name="T35" fmla="*/ 0 h 846"/>
                <a:gd name="T36" fmla="*/ 131 w 445"/>
                <a:gd name="T37" fmla="*/ 37 h 846"/>
                <a:gd name="T38" fmla="*/ 94 w 445"/>
                <a:gd name="T39" fmla="*/ 128 h 846"/>
                <a:gd name="T40" fmla="*/ 131 w 445"/>
                <a:gd name="T41" fmla="*/ 220 h 846"/>
                <a:gd name="T42" fmla="*/ 146 w 445"/>
                <a:gd name="T43" fmla="*/ 205 h 846"/>
                <a:gd name="T44" fmla="*/ 136 w 445"/>
                <a:gd name="T45" fmla="*/ 188 h 846"/>
                <a:gd name="T46" fmla="*/ 88 w 445"/>
                <a:gd name="T47" fmla="*/ 228 h 846"/>
                <a:gd name="T48" fmla="*/ 91 w 445"/>
                <a:gd name="T49" fmla="*/ 256 h 846"/>
                <a:gd name="T50" fmla="*/ 119 w 445"/>
                <a:gd name="T51" fmla="*/ 253 h 846"/>
                <a:gd name="T52" fmla="*/ 156 w 445"/>
                <a:gd name="T53" fmla="*/ 223 h 846"/>
                <a:gd name="T54" fmla="*/ 165 w 445"/>
                <a:gd name="T55" fmla="*/ 208 h 846"/>
                <a:gd name="T56" fmla="*/ 160 w 445"/>
                <a:gd name="T57" fmla="*/ 191 h 846"/>
                <a:gd name="T58" fmla="*/ 134 w 445"/>
                <a:gd name="T59" fmla="*/ 128 h 846"/>
                <a:gd name="T60" fmla="*/ 159 w 445"/>
                <a:gd name="T61" fmla="*/ 66 h 846"/>
                <a:gd name="T62" fmla="*/ 222 w 445"/>
                <a:gd name="T63" fmla="*/ 40 h 846"/>
                <a:gd name="T64" fmla="*/ 285 w 445"/>
                <a:gd name="T65" fmla="*/ 66 h 846"/>
                <a:gd name="T66" fmla="*/ 311 w 445"/>
                <a:gd name="T67" fmla="*/ 128 h 846"/>
                <a:gd name="T68" fmla="*/ 285 w 445"/>
                <a:gd name="T69" fmla="*/ 191 h 846"/>
                <a:gd name="T70" fmla="*/ 279 w 445"/>
                <a:gd name="T71" fmla="*/ 208 h 846"/>
                <a:gd name="T72" fmla="*/ 289 w 445"/>
                <a:gd name="T73" fmla="*/ 223 h 846"/>
                <a:gd name="T74" fmla="*/ 337 w 445"/>
                <a:gd name="T75" fmla="*/ 271 h 846"/>
                <a:gd name="T76" fmla="*/ 356 w 445"/>
                <a:gd name="T77" fmla="*/ 339 h 846"/>
                <a:gd name="T78" fmla="*/ 313 w 445"/>
                <a:gd name="T79" fmla="*/ 436 h 846"/>
                <a:gd name="T80" fmla="*/ 307 w 445"/>
                <a:gd name="T81" fmla="*/ 453 h 846"/>
                <a:gd name="T82" fmla="*/ 317 w 445"/>
                <a:gd name="T83" fmla="*/ 468 h 846"/>
                <a:gd name="T84" fmla="*/ 380 w 445"/>
                <a:gd name="T85" fmla="*/ 533 h 846"/>
                <a:gd name="T86" fmla="*/ 405 w 445"/>
                <a:gd name="T87" fmla="*/ 624 h 846"/>
                <a:gd name="T88" fmla="*/ 351 w 445"/>
                <a:gd name="T89" fmla="*/ 753 h 846"/>
                <a:gd name="T90" fmla="*/ 222 w 445"/>
                <a:gd name="T91" fmla="*/ 806 h 846"/>
                <a:gd name="T92" fmla="*/ 93 w 445"/>
                <a:gd name="T93" fmla="*/ 753 h 846"/>
                <a:gd name="T94" fmla="*/ 40 w 445"/>
                <a:gd name="T95" fmla="*/ 624 h 846"/>
                <a:gd name="T96" fmla="*/ 68 w 445"/>
                <a:gd name="T97" fmla="*/ 526 h 846"/>
                <a:gd name="T98" fmla="*/ 62 w 445"/>
                <a:gd name="T99" fmla="*/ 498 h 846"/>
                <a:gd name="T100" fmla="*/ 35 w 445"/>
                <a:gd name="T101" fmla="*/ 504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5" h="846">
                  <a:moveTo>
                    <a:pt x="35" y="504"/>
                  </a:moveTo>
                  <a:cubicBezTo>
                    <a:pt x="13" y="539"/>
                    <a:pt x="0" y="580"/>
                    <a:pt x="0" y="624"/>
                  </a:cubicBezTo>
                  <a:cubicBezTo>
                    <a:pt x="0" y="685"/>
                    <a:pt x="25" y="741"/>
                    <a:pt x="65" y="781"/>
                  </a:cubicBezTo>
                  <a:cubicBezTo>
                    <a:pt x="105" y="821"/>
                    <a:pt x="161" y="846"/>
                    <a:pt x="222" y="846"/>
                  </a:cubicBezTo>
                  <a:cubicBezTo>
                    <a:pt x="284" y="846"/>
                    <a:pt x="339" y="821"/>
                    <a:pt x="379" y="781"/>
                  </a:cubicBezTo>
                  <a:cubicBezTo>
                    <a:pt x="420" y="741"/>
                    <a:pt x="445" y="685"/>
                    <a:pt x="445" y="624"/>
                  </a:cubicBezTo>
                  <a:cubicBezTo>
                    <a:pt x="445" y="584"/>
                    <a:pt x="434" y="546"/>
                    <a:pt x="415" y="513"/>
                  </a:cubicBezTo>
                  <a:cubicBezTo>
                    <a:pt x="396" y="480"/>
                    <a:pt x="370" y="453"/>
                    <a:pt x="337" y="434"/>
                  </a:cubicBezTo>
                  <a:cubicBezTo>
                    <a:pt x="327" y="451"/>
                    <a:pt x="327" y="451"/>
                    <a:pt x="327" y="451"/>
                  </a:cubicBezTo>
                  <a:cubicBezTo>
                    <a:pt x="341" y="465"/>
                    <a:pt x="341" y="465"/>
                    <a:pt x="341" y="465"/>
                  </a:cubicBezTo>
                  <a:cubicBezTo>
                    <a:pt x="375" y="434"/>
                    <a:pt x="396" y="389"/>
                    <a:pt x="396" y="339"/>
                  </a:cubicBezTo>
                  <a:cubicBezTo>
                    <a:pt x="396" y="306"/>
                    <a:pt x="387" y="276"/>
                    <a:pt x="372" y="250"/>
                  </a:cubicBezTo>
                  <a:cubicBezTo>
                    <a:pt x="356" y="224"/>
                    <a:pt x="335" y="203"/>
                    <a:pt x="309" y="188"/>
                  </a:cubicBezTo>
                  <a:cubicBezTo>
                    <a:pt x="299" y="205"/>
                    <a:pt x="299" y="205"/>
                    <a:pt x="299" y="205"/>
                  </a:cubicBezTo>
                  <a:cubicBezTo>
                    <a:pt x="313" y="220"/>
                    <a:pt x="313" y="220"/>
                    <a:pt x="313" y="220"/>
                  </a:cubicBezTo>
                  <a:cubicBezTo>
                    <a:pt x="336" y="196"/>
                    <a:pt x="351" y="164"/>
                    <a:pt x="351" y="128"/>
                  </a:cubicBezTo>
                  <a:cubicBezTo>
                    <a:pt x="351" y="93"/>
                    <a:pt x="336" y="61"/>
                    <a:pt x="313" y="37"/>
                  </a:cubicBezTo>
                  <a:cubicBezTo>
                    <a:pt x="290" y="14"/>
                    <a:pt x="258" y="0"/>
                    <a:pt x="222" y="0"/>
                  </a:cubicBezTo>
                  <a:cubicBezTo>
                    <a:pt x="187" y="0"/>
                    <a:pt x="154" y="14"/>
                    <a:pt x="131" y="37"/>
                  </a:cubicBezTo>
                  <a:cubicBezTo>
                    <a:pt x="108" y="61"/>
                    <a:pt x="94" y="93"/>
                    <a:pt x="94" y="128"/>
                  </a:cubicBezTo>
                  <a:cubicBezTo>
                    <a:pt x="94" y="164"/>
                    <a:pt x="108" y="196"/>
                    <a:pt x="131" y="220"/>
                  </a:cubicBezTo>
                  <a:cubicBezTo>
                    <a:pt x="146" y="205"/>
                    <a:pt x="146" y="205"/>
                    <a:pt x="146" y="205"/>
                  </a:cubicBezTo>
                  <a:cubicBezTo>
                    <a:pt x="136" y="188"/>
                    <a:pt x="136" y="188"/>
                    <a:pt x="136" y="188"/>
                  </a:cubicBezTo>
                  <a:cubicBezTo>
                    <a:pt x="118" y="198"/>
                    <a:pt x="101" y="212"/>
                    <a:pt x="88" y="228"/>
                  </a:cubicBezTo>
                  <a:cubicBezTo>
                    <a:pt x="81" y="236"/>
                    <a:pt x="82" y="249"/>
                    <a:pt x="91" y="256"/>
                  </a:cubicBezTo>
                  <a:cubicBezTo>
                    <a:pt x="99" y="263"/>
                    <a:pt x="112" y="262"/>
                    <a:pt x="119" y="253"/>
                  </a:cubicBezTo>
                  <a:cubicBezTo>
                    <a:pt x="129" y="241"/>
                    <a:pt x="142" y="231"/>
                    <a:pt x="156" y="223"/>
                  </a:cubicBezTo>
                  <a:cubicBezTo>
                    <a:pt x="161" y="220"/>
                    <a:pt x="165" y="214"/>
                    <a:pt x="165" y="208"/>
                  </a:cubicBezTo>
                  <a:cubicBezTo>
                    <a:pt x="166" y="202"/>
                    <a:pt x="164" y="196"/>
                    <a:pt x="160" y="191"/>
                  </a:cubicBezTo>
                  <a:cubicBezTo>
                    <a:pt x="143" y="175"/>
                    <a:pt x="134" y="153"/>
                    <a:pt x="134" y="128"/>
                  </a:cubicBezTo>
                  <a:cubicBezTo>
                    <a:pt x="134" y="104"/>
                    <a:pt x="143" y="82"/>
                    <a:pt x="159" y="66"/>
                  </a:cubicBezTo>
                  <a:cubicBezTo>
                    <a:pt x="176" y="50"/>
                    <a:pt x="198" y="40"/>
                    <a:pt x="222" y="40"/>
                  </a:cubicBezTo>
                  <a:cubicBezTo>
                    <a:pt x="247" y="40"/>
                    <a:pt x="269" y="50"/>
                    <a:pt x="285" y="66"/>
                  </a:cubicBezTo>
                  <a:cubicBezTo>
                    <a:pt x="301" y="82"/>
                    <a:pt x="311" y="104"/>
                    <a:pt x="311" y="128"/>
                  </a:cubicBezTo>
                  <a:cubicBezTo>
                    <a:pt x="311" y="153"/>
                    <a:pt x="301" y="175"/>
                    <a:pt x="285" y="191"/>
                  </a:cubicBezTo>
                  <a:cubicBezTo>
                    <a:pt x="280" y="196"/>
                    <a:pt x="278" y="202"/>
                    <a:pt x="279" y="208"/>
                  </a:cubicBezTo>
                  <a:cubicBezTo>
                    <a:pt x="280" y="214"/>
                    <a:pt x="283" y="220"/>
                    <a:pt x="289" y="223"/>
                  </a:cubicBezTo>
                  <a:cubicBezTo>
                    <a:pt x="309" y="234"/>
                    <a:pt x="326" y="251"/>
                    <a:pt x="337" y="271"/>
                  </a:cubicBezTo>
                  <a:cubicBezTo>
                    <a:pt x="349" y="291"/>
                    <a:pt x="356" y="314"/>
                    <a:pt x="356" y="339"/>
                  </a:cubicBezTo>
                  <a:cubicBezTo>
                    <a:pt x="356" y="377"/>
                    <a:pt x="340" y="412"/>
                    <a:pt x="313" y="436"/>
                  </a:cubicBezTo>
                  <a:cubicBezTo>
                    <a:pt x="309" y="440"/>
                    <a:pt x="307" y="447"/>
                    <a:pt x="307" y="453"/>
                  </a:cubicBezTo>
                  <a:cubicBezTo>
                    <a:pt x="308" y="459"/>
                    <a:pt x="311" y="465"/>
                    <a:pt x="317" y="468"/>
                  </a:cubicBezTo>
                  <a:cubicBezTo>
                    <a:pt x="343" y="484"/>
                    <a:pt x="365" y="506"/>
                    <a:pt x="380" y="533"/>
                  </a:cubicBezTo>
                  <a:cubicBezTo>
                    <a:pt x="396" y="560"/>
                    <a:pt x="405" y="591"/>
                    <a:pt x="405" y="624"/>
                  </a:cubicBezTo>
                  <a:cubicBezTo>
                    <a:pt x="405" y="674"/>
                    <a:pt x="384" y="720"/>
                    <a:pt x="351" y="753"/>
                  </a:cubicBezTo>
                  <a:cubicBezTo>
                    <a:pt x="318" y="786"/>
                    <a:pt x="273" y="806"/>
                    <a:pt x="222" y="806"/>
                  </a:cubicBezTo>
                  <a:cubicBezTo>
                    <a:pt x="172" y="806"/>
                    <a:pt x="126" y="786"/>
                    <a:pt x="93" y="753"/>
                  </a:cubicBezTo>
                  <a:cubicBezTo>
                    <a:pt x="60" y="720"/>
                    <a:pt x="40" y="674"/>
                    <a:pt x="40" y="624"/>
                  </a:cubicBezTo>
                  <a:cubicBezTo>
                    <a:pt x="40" y="588"/>
                    <a:pt x="50" y="554"/>
                    <a:pt x="68" y="526"/>
                  </a:cubicBezTo>
                  <a:cubicBezTo>
                    <a:pt x="74" y="517"/>
                    <a:pt x="72" y="504"/>
                    <a:pt x="62" y="498"/>
                  </a:cubicBezTo>
                  <a:cubicBezTo>
                    <a:pt x="53" y="492"/>
                    <a:pt x="41" y="495"/>
                    <a:pt x="35" y="5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3">
              <a:extLst>
                <a:ext uri="{FF2B5EF4-FFF2-40B4-BE49-F238E27FC236}">
                  <a16:creationId xmlns:a16="http://schemas.microsoft.com/office/drawing/2014/main" id="{70E9D986-850B-4DF5-B036-380025D41AC8}"/>
                </a:ext>
              </a:extLst>
            </p:cNvPr>
            <p:cNvSpPr>
              <a:spLocks/>
            </p:cNvSpPr>
            <p:nvPr/>
          </p:nvSpPr>
          <p:spPr bwMode="auto">
            <a:xfrm>
              <a:off x="5174" y="2103"/>
              <a:ext cx="75" cy="90"/>
            </a:xfrm>
            <a:custGeom>
              <a:avLst/>
              <a:gdLst>
                <a:gd name="T0" fmla="*/ 54 w 109"/>
                <a:gd name="T1" fmla="*/ 35 h 130"/>
                <a:gd name="T2" fmla="*/ 75 w 109"/>
                <a:gd name="T3" fmla="*/ 57 h 130"/>
                <a:gd name="T4" fmla="*/ 88 w 109"/>
                <a:gd name="T5" fmla="*/ 43 h 130"/>
                <a:gd name="T6" fmla="*/ 78 w 109"/>
                <a:gd name="T7" fmla="*/ 26 h 130"/>
                <a:gd name="T8" fmla="*/ 6 w 109"/>
                <a:gd name="T9" fmla="*/ 96 h 130"/>
                <a:gd name="T10" fmla="*/ 12 w 109"/>
                <a:gd name="T11" fmla="*/ 124 h 130"/>
                <a:gd name="T12" fmla="*/ 39 w 109"/>
                <a:gd name="T13" fmla="*/ 118 h 130"/>
                <a:gd name="T14" fmla="*/ 99 w 109"/>
                <a:gd name="T15" fmla="*/ 60 h 130"/>
                <a:gd name="T16" fmla="*/ 108 w 109"/>
                <a:gd name="T17" fmla="*/ 45 h 130"/>
                <a:gd name="T18" fmla="*/ 102 w 109"/>
                <a:gd name="T19" fmla="*/ 28 h 130"/>
                <a:gd name="T20" fmla="*/ 86 w 109"/>
                <a:gd name="T21" fmla="*/ 11 h 130"/>
                <a:gd name="T22" fmla="*/ 58 w 109"/>
                <a:gd name="T23" fmla="*/ 7 h 130"/>
                <a:gd name="T24" fmla="*/ 54 w 109"/>
                <a:gd name="T25" fmla="*/ 3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30">
                  <a:moveTo>
                    <a:pt x="54" y="35"/>
                  </a:moveTo>
                  <a:cubicBezTo>
                    <a:pt x="60" y="43"/>
                    <a:pt x="67" y="50"/>
                    <a:pt x="75" y="57"/>
                  </a:cubicBezTo>
                  <a:cubicBezTo>
                    <a:pt x="88" y="43"/>
                    <a:pt x="88" y="43"/>
                    <a:pt x="88" y="43"/>
                  </a:cubicBezTo>
                  <a:cubicBezTo>
                    <a:pt x="78" y="26"/>
                    <a:pt x="78" y="26"/>
                    <a:pt x="78" y="26"/>
                  </a:cubicBezTo>
                  <a:cubicBezTo>
                    <a:pt x="49" y="43"/>
                    <a:pt x="24" y="68"/>
                    <a:pt x="6" y="96"/>
                  </a:cubicBezTo>
                  <a:cubicBezTo>
                    <a:pt x="0" y="106"/>
                    <a:pt x="2" y="118"/>
                    <a:pt x="12" y="124"/>
                  </a:cubicBezTo>
                  <a:cubicBezTo>
                    <a:pt x="21" y="130"/>
                    <a:pt x="33" y="127"/>
                    <a:pt x="39" y="118"/>
                  </a:cubicBezTo>
                  <a:cubicBezTo>
                    <a:pt x="54" y="94"/>
                    <a:pt x="75" y="74"/>
                    <a:pt x="99" y="60"/>
                  </a:cubicBezTo>
                  <a:cubicBezTo>
                    <a:pt x="104" y="57"/>
                    <a:pt x="108" y="51"/>
                    <a:pt x="108" y="45"/>
                  </a:cubicBezTo>
                  <a:cubicBezTo>
                    <a:pt x="109" y="39"/>
                    <a:pt x="107" y="32"/>
                    <a:pt x="102" y="28"/>
                  </a:cubicBezTo>
                  <a:cubicBezTo>
                    <a:pt x="96" y="23"/>
                    <a:pt x="91" y="17"/>
                    <a:pt x="86" y="11"/>
                  </a:cubicBezTo>
                  <a:cubicBezTo>
                    <a:pt x="80" y="2"/>
                    <a:pt x="67" y="0"/>
                    <a:pt x="58" y="7"/>
                  </a:cubicBezTo>
                  <a:cubicBezTo>
                    <a:pt x="50" y="14"/>
                    <a:pt x="48" y="26"/>
                    <a:pt x="54"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4">
              <a:extLst>
                <a:ext uri="{FF2B5EF4-FFF2-40B4-BE49-F238E27FC236}">
                  <a16:creationId xmlns:a16="http://schemas.microsoft.com/office/drawing/2014/main" id="{03A4F609-A49F-4545-BD47-17CA6540AA99}"/>
                </a:ext>
              </a:extLst>
            </p:cNvPr>
            <p:cNvSpPr>
              <a:spLocks/>
            </p:cNvSpPr>
            <p:nvPr/>
          </p:nvSpPr>
          <p:spPr bwMode="auto">
            <a:xfrm>
              <a:off x="5187" y="2052"/>
              <a:ext cx="51" cy="82"/>
            </a:xfrm>
            <a:custGeom>
              <a:avLst/>
              <a:gdLst>
                <a:gd name="T0" fmla="*/ 2 w 74"/>
                <a:gd name="T1" fmla="*/ 23 h 118"/>
                <a:gd name="T2" fmla="*/ 35 w 74"/>
                <a:gd name="T3" fmla="*/ 108 h 118"/>
                <a:gd name="T4" fmla="*/ 63 w 74"/>
                <a:gd name="T5" fmla="*/ 112 h 118"/>
                <a:gd name="T6" fmla="*/ 67 w 74"/>
                <a:gd name="T7" fmla="*/ 84 h 118"/>
                <a:gd name="T8" fmla="*/ 41 w 74"/>
                <a:gd name="T9" fmla="*/ 18 h 118"/>
                <a:gd name="T10" fmla="*/ 19 w 74"/>
                <a:gd name="T11" fmla="*/ 1 h 118"/>
                <a:gd name="T12" fmla="*/ 2 w 74"/>
                <a:gd name="T13" fmla="*/ 23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2" y="23"/>
                  </a:moveTo>
                  <a:cubicBezTo>
                    <a:pt x="5" y="55"/>
                    <a:pt x="17" y="84"/>
                    <a:pt x="35" y="108"/>
                  </a:cubicBezTo>
                  <a:cubicBezTo>
                    <a:pt x="42" y="117"/>
                    <a:pt x="55" y="118"/>
                    <a:pt x="63" y="112"/>
                  </a:cubicBezTo>
                  <a:cubicBezTo>
                    <a:pt x="72" y="105"/>
                    <a:pt x="74" y="93"/>
                    <a:pt x="67" y="84"/>
                  </a:cubicBezTo>
                  <a:cubicBezTo>
                    <a:pt x="53" y="65"/>
                    <a:pt x="44" y="43"/>
                    <a:pt x="41" y="18"/>
                  </a:cubicBezTo>
                  <a:cubicBezTo>
                    <a:pt x="40" y="7"/>
                    <a:pt x="30" y="0"/>
                    <a:pt x="19" y="1"/>
                  </a:cubicBezTo>
                  <a:cubicBezTo>
                    <a:pt x="8" y="2"/>
                    <a:pt x="0" y="12"/>
                    <a:pt x="2"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95">
              <a:extLst>
                <a:ext uri="{FF2B5EF4-FFF2-40B4-BE49-F238E27FC236}">
                  <a16:creationId xmlns:a16="http://schemas.microsoft.com/office/drawing/2014/main" id="{F5DE2EE4-7F22-444E-BDD2-F7E85DF37ECE}"/>
                </a:ext>
              </a:extLst>
            </p:cNvPr>
            <p:cNvSpPr>
              <a:spLocks/>
            </p:cNvSpPr>
            <p:nvPr/>
          </p:nvSpPr>
          <p:spPr bwMode="auto">
            <a:xfrm>
              <a:off x="5188" y="2041"/>
              <a:ext cx="29" cy="40"/>
            </a:xfrm>
            <a:custGeom>
              <a:avLst/>
              <a:gdLst>
                <a:gd name="T0" fmla="*/ 0 w 42"/>
                <a:gd name="T1" fmla="*/ 20 h 58"/>
                <a:gd name="T2" fmla="*/ 1 w 42"/>
                <a:gd name="T3" fmla="*/ 39 h 58"/>
                <a:gd name="T4" fmla="*/ 23 w 42"/>
                <a:gd name="T5" fmla="*/ 56 h 58"/>
                <a:gd name="T6" fmla="*/ 40 w 42"/>
                <a:gd name="T7" fmla="*/ 34 h 58"/>
                <a:gd name="T8" fmla="*/ 40 w 42"/>
                <a:gd name="T9" fmla="*/ 20 h 58"/>
                <a:gd name="T10" fmla="*/ 20 w 42"/>
                <a:gd name="T11" fmla="*/ 0 h 58"/>
                <a:gd name="T12" fmla="*/ 0 w 42"/>
                <a:gd name="T13" fmla="*/ 20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0" y="20"/>
                  </a:moveTo>
                  <a:cubicBezTo>
                    <a:pt x="0" y="26"/>
                    <a:pt x="0" y="32"/>
                    <a:pt x="1" y="39"/>
                  </a:cubicBezTo>
                  <a:cubicBezTo>
                    <a:pt x="2" y="50"/>
                    <a:pt x="12" y="58"/>
                    <a:pt x="23" y="56"/>
                  </a:cubicBezTo>
                  <a:cubicBezTo>
                    <a:pt x="34" y="55"/>
                    <a:pt x="42" y="45"/>
                    <a:pt x="40" y="34"/>
                  </a:cubicBezTo>
                  <a:cubicBezTo>
                    <a:pt x="40" y="30"/>
                    <a:pt x="40" y="25"/>
                    <a:pt x="40" y="20"/>
                  </a:cubicBezTo>
                  <a:cubicBezTo>
                    <a:pt x="40" y="8"/>
                    <a:pt x="31" y="0"/>
                    <a:pt x="20" y="0"/>
                  </a:cubicBezTo>
                  <a:cubicBezTo>
                    <a:pt x="8" y="0"/>
                    <a:pt x="0" y="8"/>
                    <a:pt x="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96">
              <a:extLst>
                <a:ext uri="{FF2B5EF4-FFF2-40B4-BE49-F238E27FC236}">
                  <a16:creationId xmlns:a16="http://schemas.microsoft.com/office/drawing/2014/main" id="{D80A5BA2-47D3-4898-B393-89BA8A238446}"/>
                </a:ext>
              </a:extLst>
            </p:cNvPr>
            <p:cNvSpPr>
              <a:spLocks/>
            </p:cNvSpPr>
            <p:nvPr/>
          </p:nvSpPr>
          <p:spPr bwMode="auto">
            <a:xfrm>
              <a:off x="5288" y="2127"/>
              <a:ext cx="28" cy="512"/>
            </a:xfrm>
            <a:custGeom>
              <a:avLst/>
              <a:gdLst>
                <a:gd name="T0" fmla="*/ 0 w 40"/>
                <a:gd name="T1" fmla="*/ 20 h 737"/>
                <a:gd name="T2" fmla="*/ 0 w 40"/>
                <a:gd name="T3" fmla="*/ 717 h 737"/>
                <a:gd name="T4" fmla="*/ 20 w 40"/>
                <a:gd name="T5" fmla="*/ 737 h 737"/>
                <a:gd name="T6" fmla="*/ 40 w 40"/>
                <a:gd name="T7" fmla="*/ 717 h 737"/>
                <a:gd name="T8" fmla="*/ 40 w 40"/>
                <a:gd name="T9" fmla="*/ 20 h 737"/>
                <a:gd name="T10" fmla="*/ 20 w 40"/>
                <a:gd name="T11" fmla="*/ 0 h 737"/>
                <a:gd name="T12" fmla="*/ 0 w 40"/>
                <a:gd name="T13" fmla="*/ 20 h 737"/>
              </a:gdLst>
              <a:ahLst/>
              <a:cxnLst>
                <a:cxn ang="0">
                  <a:pos x="T0" y="T1"/>
                </a:cxn>
                <a:cxn ang="0">
                  <a:pos x="T2" y="T3"/>
                </a:cxn>
                <a:cxn ang="0">
                  <a:pos x="T4" y="T5"/>
                </a:cxn>
                <a:cxn ang="0">
                  <a:pos x="T6" y="T7"/>
                </a:cxn>
                <a:cxn ang="0">
                  <a:pos x="T8" y="T9"/>
                </a:cxn>
                <a:cxn ang="0">
                  <a:pos x="T10" y="T11"/>
                </a:cxn>
                <a:cxn ang="0">
                  <a:pos x="T12" y="T13"/>
                </a:cxn>
              </a:cxnLst>
              <a:rect l="0" t="0" r="r" b="b"/>
              <a:pathLst>
                <a:path w="40" h="737">
                  <a:moveTo>
                    <a:pt x="0" y="20"/>
                  </a:moveTo>
                  <a:cubicBezTo>
                    <a:pt x="0" y="717"/>
                    <a:pt x="0" y="717"/>
                    <a:pt x="0" y="717"/>
                  </a:cubicBezTo>
                  <a:cubicBezTo>
                    <a:pt x="0" y="728"/>
                    <a:pt x="9" y="737"/>
                    <a:pt x="20" y="737"/>
                  </a:cubicBezTo>
                  <a:cubicBezTo>
                    <a:pt x="31" y="737"/>
                    <a:pt x="40" y="728"/>
                    <a:pt x="40" y="717"/>
                  </a:cubicBezTo>
                  <a:cubicBezTo>
                    <a:pt x="40" y="20"/>
                    <a:pt x="40" y="20"/>
                    <a:pt x="40" y="20"/>
                  </a:cubicBezTo>
                  <a:cubicBezTo>
                    <a:pt x="40" y="9"/>
                    <a:pt x="31" y="0"/>
                    <a:pt x="20" y="0"/>
                  </a:cubicBezTo>
                  <a:cubicBezTo>
                    <a:pt x="9" y="0"/>
                    <a:pt x="0" y="9"/>
                    <a:pt x="0"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97">
              <a:extLst>
                <a:ext uri="{FF2B5EF4-FFF2-40B4-BE49-F238E27FC236}">
                  <a16:creationId xmlns:a16="http://schemas.microsoft.com/office/drawing/2014/main" id="{AFAE99E5-2545-47DB-A0FE-1CF07B50AD6C}"/>
                </a:ext>
              </a:extLst>
            </p:cNvPr>
            <p:cNvSpPr>
              <a:spLocks/>
            </p:cNvSpPr>
            <p:nvPr/>
          </p:nvSpPr>
          <p:spPr bwMode="auto">
            <a:xfrm>
              <a:off x="5292" y="2206"/>
              <a:ext cx="109" cy="100"/>
            </a:xfrm>
            <a:custGeom>
              <a:avLst/>
              <a:gdLst>
                <a:gd name="T0" fmla="*/ 36 w 156"/>
                <a:gd name="T1" fmla="*/ 137 h 144"/>
                <a:gd name="T2" fmla="*/ 147 w 156"/>
                <a:gd name="T3" fmla="*/ 37 h 144"/>
                <a:gd name="T4" fmla="*/ 148 w 156"/>
                <a:gd name="T5" fmla="*/ 9 h 144"/>
                <a:gd name="T6" fmla="*/ 120 w 156"/>
                <a:gd name="T7" fmla="*/ 7 h 144"/>
                <a:gd name="T8" fmla="*/ 9 w 156"/>
                <a:gd name="T9" fmla="*/ 107 h 144"/>
                <a:gd name="T10" fmla="*/ 7 w 156"/>
                <a:gd name="T11" fmla="*/ 135 h 144"/>
                <a:gd name="T12" fmla="*/ 36 w 156"/>
                <a:gd name="T13" fmla="*/ 137 h 144"/>
              </a:gdLst>
              <a:ahLst/>
              <a:cxnLst>
                <a:cxn ang="0">
                  <a:pos x="T0" y="T1"/>
                </a:cxn>
                <a:cxn ang="0">
                  <a:pos x="T2" y="T3"/>
                </a:cxn>
                <a:cxn ang="0">
                  <a:pos x="T4" y="T5"/>
                </a:cxn>
                <a:cxn ang="0">
                  <a:pos x="T6" y="T7"/>
                </a:cxn>
                <a:cxn ang="0">
                  <a:pos x="T8" y="T9"/>
                </a:cxn>
                <a:cxn ang="0">
                  <a:pos x="T10" y="T11"/>
                </a:cxn>
                <a:cxn ang="0">
                  <a:pos x="T12" y="T13"/>
                </a:cxn>
              </a:cxnLst>
              <a:rect l="0" t="0" r="r" b="b"/>
              <a:pathLst>
                <a:path w="156" h="144">
                  <a:moveTo>
                    <a:pt x="36" y="137"/>
                  </a:moveTo>
                  <a:cubicBezTo>
                    <a:pt x="147" y="37"/>
                    <a:pt x="147" y="37"/>
                    <a:pt x="147" y="37"/>
                  </a:cubicBezTo>
                  <a:cubicBezTo>
                    <a:pt x="155" y="30"/>
                    <a:pt x="156" y="17"/>
                    <a:pt x="148" y="9"/>
                  </a:cubicBezTo>
                  <a:cubicBezTo>
                    <a:pt x="141" y="0"/>
                    <a:pt x="128" y="0"/>
                    <a:pt x="120" y="7"/>
                  </a:cubicBezTo>
                  <a:cubicBezTo>
                    <a:pt x="9" y="107"/>
                    <a:pt x="9" y="107"/>
                    <a:pt x="9" y="107"/>
                  </a:cubicBezTo>
                  <a:cubicBezTo>
                    <a:pt x="1" y="114"/>
                    <a:pt x="0" y="127"/>
                    <a:pt x="7" y="135"/>
                  </a:cubicBezTo>
                  <a:cubicBezTo>
                    <a:pt x="15" y="143"/>
                    <a:pt x="27" y="144"/>
                    <a:pt x="36" y="13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98">
              <a:extLst>
                <a:ext uri="{FF2B5EF4-FFF2-40B4-BE49-F238E27FC236}">
                  <a16:creationId xmlns:a16="http://schemas.microsoft.com/office/drawing/2014/main" id="{AA4632F6-14E1-47B5-9E0C-CDAE58C79551}"/>
                </a:ext>
              </a:extLst>
            </p:cNvPr>
            <p:cNvSpPr>
              <a:spLocks/>
            </p:cNvSpPr>
            <p:nvPr/>
          </p:nvSpPr>
          <p:spPr bwMode="auto">
            <a:xfrm>
              <a:off x="7244" y="1833"/>
              <a:ext cx="281" cy="560"/>
            </a:xfrm>
            <a:custGeom>
              <a:avLst/>
              <a:gdLst>
                <a:gd name="T0" fmla="*/ 307 w 405"/>
                <a:gd name="T1" fmla="*/ 431 h 806"/>
                <a:gd name="T2" fmla="*/ 356 w 405"/>
                <a:gd name="T3" fmla="*/ 319 h 806"/>
                <a:gd name="T4" fmla="*/ 279 w 405"/>
                <a:gd name="T5" fmla="*/ 185 h 806"/>
                <a:gd name="T6" fmla="*/ 311 w 405"/>
                <a:gd name="T7" fmla="*/ 108 h 806"/>
                <a:gd name="T8" fmla="*/ 202 w 405"/>
                <a:gd name="T9" fmla="*/ 0 h 806"/>
                <a:gd name="T10" fmla="*/ 94 w 405"/>
                <a:gd name="T11" fmla="*/ 108 h 806"/>
                <a:gd name="T12" fmla="*/ 126 w 405"/>
                <a:gd name="T13" fmla="*/ 185 h 806"/>
                <a:gd name="T14" fmla="*/ 49 w 405"/>
                <a:gd name="T15" fmla="*/ 319 h 806"/>
                <a:gd name="T16" fmla="*/ 97 w 405"/>
                <a:gd name="T17" fmla="*/ 431 h 806"/>
                <a:gd name="T18" fmla="*/ 0 w 405"/>
                <a:gd name="T19" fmla="*/ 604 h 806"/>
                <a:gd name="T20" fmla="*/ 202 w 405"/>
                <a:gd name="T21" fmla="*/ 806 h 806"/>
                <a:gd name="T22" fmla="*/ 405 w 405"/>
                <a:gd name="T23" fmla="*/ 604 h 806"/>
                <a:gd name="T24" fmla="*/ 307 w 405"/>
                <a:gd name="T25"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806">
                  <a:moveTo>
                    <a:pt x="307" y="431"/>
                  </a:moveTo>
                  <a:cubicBezTo>
                    <a:pt x="337" y="403"/>
                    <a:pt x="356" y="363"/>
                    <a:pt x="356" y="319"/>
                  </a:cubicBezTo>
                  <a:cubicBezTo>
                    <a:pt x="356" y="262"/>
                    <a:pt x="325" y="212"/>
                    <a:pt x="279" y="185"/>
                  </a:cubicBezTo>
                  <a:cubicBezTo>
                    <a:pt x="299" y="166"/>
                    <a:pt x="311" y="138"/>
                    <a:pt x="311" y="108"/>
                  </a:cubicBezTo>
                  <a:cubicBezTo>
                    <a:pt x="311" y="48"/>
                    <a:pt x="262" y="0"/>
                    <a:pt x="202" y="0"/>
                  </a:cubicBezTo>
                  <a:cubicBezTo>
                    <a:pt x="142" y="0"/>
                    <a:pt x="94" y="48"/>
                    <a:pt x="94" y="108"/>
                  </a:cubicBezTo>
                  <a:cubicBezTo>
                    <a:pt x="94" y="138"/>
                    <a:pt x="106" y="166"/>
                    <a:pt x="126" y="185"/>
                  </a:cubicBezTo>
                  <a:cubicBezTo>
                    <a:pt x="80" y="212"/>
                    <a:pt x="49" y="262"/>
                    <a:pt x="49" y="319"/>
                  </a:cubicBezTo>
                  <a:cubicBezTo>
                    <a:pt x="49" y="363"/>
                    <a:pt x="68" y="403"/>
                    <a:pt x="97" y="431"/>
                  </a:cubicBezTo>
                  <a:cubicBezTo>
                    <a:pt x="39" y="466"/>
                    <a:pt x="0" y="530"/>
                    <a:pt x="0" y="604"/>
                  </a:cubicBezTo>
                  <a:cubicBezTo>
                    <a:pt x="0" y="716"/>
                    <a:pt x="91" y="806"/>
                    <a:pt x="202" y="806"/>
                  </a:cubicBezTo>
                  <a:cubicBezTo>
                    <a:pt x="314" y="806"/>
                    <a:pt x="405" y="716"/>
                    <a:pt x="405" y="604"/>
                  </a:cubicBezTo>
                  <a:cubicBezTo>
                    <a:pt x="405" y="530"/>
                    <a:pt x="366" y="466"/>
                    <a:pt x="307" y="431"/>
                  </a:cubicBezTo>
                </a:path>
              </a:pathLst>
            </a:custGeom>
            <a:solidFill>
              <a:srgbClr val="79E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99">
              <a:extLst>
                <a:ext uri="{FF2B5EF4-FFF2-40B4-BE49-F238E27FC236}">
                  <a16:creationId xmlns:a16="http://schemas.microsoft.com/office/drawing/2014/main" id="{E1BB136C-4840-4165-9F98-2D57B3A9CBDB}"/>
                </a:ext>
              </a:extLst>
            </p:cNvPr>
            <p:cNvSpPr>
              <a:spLocks/>
            </p:cNvSpPr>
            <p:nvPr/>
          </p:nvSpPr>
          <p:spPr bwMode="auto">
            <a:xfrm>
              <a:off x="7244" y="1833"/>
              <a:ext cx="281" cy="560"/>
            </a:xfrm>
            <a:custGeom>
              <a:avLst/>
              <a:gdLst>
                <a:gd name="T0" fmla="*/ 307 w 405"/>
                <a:gd name="T1" fmla="*/ 431 h 806"/>
                <a:gd name="T2" fmla="*/ 356 w 405"/>
                <a:gd name="T3" fmla="*/ 319 h 806"/>
                <a:gd name="T4" fmla="*/ 279 w 405"/>
                <a:gd name="T5" fmla="*/ 185 h 806"/>
                <a:gd name="T6" fmla="*/ 311 w 405"/>
                <a:gd name="T7" fmla="*/ 108 h 806"/>
                <a:gd name="T8" fmla="*/ 202 w 405"/>
                <a:gd name="T9" fmla="*/ 0 h 806"/>
                <a:gd name="T10" fmla="*/ 94 w 405"/>
                <a:gd name="T11" fmla="*/ 108 h 806"/>
                <a:gd name="T12" fmla="*/ 126 w 405"/>
                <a:gd name="T13" fmla="*/ 185 h 806"/>
                <a:gd name="T14" fmla="*/ 49 w 405"/>
                <a:gd name="T15" fmla="*/ 319 h 806"/>
                <a:gd name="T16" fmla="*/ 97 w 405"/>
                <a:gd name="T17" fmla="*/ 431 h 806"/>
                <a:gd name="T18" fmla="*/ 0 w 405"/>
                <a:gd name="T19" fmla="*/ 604 h 806"/>
                <a:gd name="T20" fmla="*/ 202 w 405"/>
                <a:gd name="T21" fmla="*/ 806 h 806"/>
                <a:gd name="T22" fmla="*/ 405 w 405"/>
                <a:gd name="T23" fmla="*/ 604 h 806"/>
                <a:gd name="T24" fmla="*/ 307 w 405"/>
                <a:gd name="T25"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806">
                  <a:moveTo>
                    <a:pt x="307" y="431"/>
                  </a:moveTo>
                  <a:cubicBezTo>
                    <a:pt x="337" y="403"/>
                    <a:pt x="356" y="363"/>
                    <a:pt x="356" y="319"/>
                  </a:cubicBezTo>
                  <a:cubicBezTo>
                    <a:pt x="356" y="262"/>
                    <a:pt x="325" y="212"/>
                    <a:pt x="279" y="185"/>
                  </a:cubicBezTo>
                  <a:cubicBezTo>
                    <a:pt x="299" y="166"/>
                    <a:pt x="311" y="138"/>
                    <a:pt x="311" y="108"/>
                  </a:cubicBezTo>
                  <a:cubicBezTo>
                    <a:pt x="311" y="48"/>
                    <a:pt x="262" y="0"/>
                    <a:pt x="202" y="0"/>
                  </a:cubicBezTo>
                  <a:cubicBezTo>
                    <a:pt x="142" y="0"/>
                    <a:pt x="94" y="48"/>
                    <a:pt x="94" y="108"/>
                  </a:cubicBezTo>
                  <a:cubicBezTo>
                    <a:pt x="94" y="138"/>
                    <a:pt x="106" y="166"/>
                    <a:pt x="126" y="185"/>
                  </a:cubicBezTo>
                  <a:cubicBezTo>
                    <a:pt x="80" y="212"/>
                    <a:pt x="49" y="262"/>
                    <a:pt x="49" y="319"/>
                  </a:cubicBezTo>
                  <a:cubicBezTo>
                    <a:pt x="49" y="363"/>
                    <a:pt x="68" y="403"/>
                    <a:pt x="97" y="431"/>
                  </a:cubicBezTo>
                  <a:cubicBezTo>
                    <a:pt x="39" y="466"/>
                    <a:pt x="0" y="530"/>
                    <a:pt x="0" y="604"/>
                  </a:cubicBezTo>
                  <a:cubicBezTo>
                    <a:pt x="0" y="716"/>
                    <a:pt x="91" y="806"/>
                    <a:pt x="202" y="806"/>
                  </a:cubicBezTo>
                  <a:cubicBezTo>
                    <a:pt x="314" y="806"/>
                    <a:pt x="405" y="716"/>
                    <a:pt x="405" y="604"/>
                  </a:cubicBezTo>
                  <a:cubicBezTo>
                    <a:pt x="405" y="530"/>
                    <a:pt x="366" y="466"/>
                    <a:pt x="307" y="431"/>
                  </a:cubicBezTo>
                </a:path>
              </a:pathLst>
            </a:custGeom>
            <a:solidFill>
              <a:srgbClr val="79E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0">
              <a:extLst>
                <a:ext uri="{FF2B5EF4-FFF2-40B4-BE49-F238E27FC236}">
                  <a16:creationId xmlns:a16="http://schemas.microsoft.com/office/drawing/2014/main" id="{AD41E180-96E3-4FAC-A22F-AE00949D9036}"/>
                </a:ext>
              </a:extLst>
            </p:cNvPr>
            <p:cNvSpPr>
              <a:spLocks/>
            </p:cNvSpPr>
            <p:nvPr/>
          </p:nvSpPr>
          <p:spPr bwMode="auto">
            <a:xfrm>
              <a:off x="7378" y="1833"/>
              <a:ext cx="166" cy="560"/>
            </a:xfrm>
            <a:custGeom>
              <a:avLst/>
              <a:gdLst>
                <a:gd name="T0" fmla="*/ 142 w 239"/>
                <a:gd name="T1" fmla="*/ 431 h 806"/>
                <a:gd name="T2" fmla="*/ 190 w 239"/>
                <a:gd name="T3" fmla="*/ 319 h 806"/>
                <a:gd name="T4" fmla="*/ 113 w 239"/>
                <a:gd name="T5" fmla="*/ 185 h 806"/>
                <a:gd name="T6" fmla="*/ 145 w 239"/>
                <a:gd name="T7" fmla="*/ 108 h 806"/>
                <a:gd name="T8" fmla="*/ 37 w 239"/>
                <a:gd name="T9" fmla="*/ 0 h 806"/>
                <a:gd name="T10" fmla="*/ 0 w 239"/>
                <a:gd name="T11" fmla="*/ 6 h 806"/>
                <a:gd name="T12" fmla="*/ 72 w 239"/>
                <a:gd name="T13" fmla="*/ 108 h 806"/>
                <a:gd name="T14" fmla="*/ 39 w 239"/>
                <a:gd name="T15" fmla="*/ 185 h 806"/>
                <a:gd name="T16" fmla="*/ 117 w 239"/>
                <a:gd name="T17" fmla="*/ 319 h 806"/>
                <a:gd name="T18" fmla="*/ 68 w 239"/>
                <a:gd name="T19" fmla="*/ 431 h 806"/>
                <a:gd name="T20" fmla="*/ 165 w 239"/>
                <a:gd name="T21" fmla="*/ 604 h 806"/>
                <a:gd name="T22" fmla="*/ 0 w 239"/>
                <a:gd name="T23" fmla="*/ 803 h 806"/>
                <a:gd name="T24" fmla="*/ 37 w 239"/>
                <a:gd name="T25" fmla="*/ 806 h 806"/>
                <a:gd name="T26" fmla="*/ 239 w 239"/>
                <a:gd name="T27" fmla="*/ 604 h 806"/>
                <a:gd name="T28" fmla="*/ 142 w 239"/>
                <a:gd name="T29" fmla="*/ 431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9" h="806">
                  <a:moveTo>
                    <a:pt x="142" y="431"/>
                  </a:moveTo>
                  <a:cubicBezTo>
                    <a:pt x="172" y="403"/>
                    <a:pt x="190" y="363"/>
                    <a:pt x="190" y="319"/>
                  </a:cubicBezTo>
                  <a:cubicBezTo>
                    <a:pt x="190" y="262"/>
                    <a:pt x="159" y="212"/>
                    <a:pt x="113" y="185"/>
                  </a:cubicBezTo>
                  <a:cubicBezTo>
                    <a:pt x="133" y="166"/>
                    <a:pt x="145" y="138"/>
                    <a:pt x="145" y="108"/>
                  </a:cubicBezTo>
                  <a:cubicBezTo>
                    <a:pt x="145" y="48"/>
                    <a:pt x="97" y="0"/>
                    <a:pt x="37" y="0"/>
                  </a:cubicBezTo>
                  <a:cubicBezTo>
                    <a:pt x="24" y="0"/>
                    <a:pt x="11" y="2"/>
                    <a:pt x="0" y="6"/>
                  </a:cubicBezTo>
                  <a:cubicBezTo>
                    <a:pt x="42" y="21"/>
                    <a:pt x="72" y="61"/>
                    <a:pt x="72" y="108"/>
                  </a:cubicBezTo>
                  <a:cubicBezTo>
                    <a:pt x="72" y="138"/>
                    <a:pt x="59" y="166"/>
                    <a:pt x="39" y="185"/>
                  </a:cubicBezTo>
                  <a:cubicBezTo>
                    <a:pt x="86" y="212"/>
                    <a:pt x="117" y="262"/>
                    <a:pt x="117" y="319"/>
                  </a:cubicBezTo>
                  <a:cubicBezTo>
                    <a:pt x="117" y="363"/>
                    <a:pt x="98" y="403"/>
                    <a:pt x="68" y="431"/>
                  </a:cubicBezTo>
                  <a:cubicBezTo>
                    <a:pt x="126" y="466"/>
                    <a:pt x="165" y="530"/>
                    <a:pt x="165" y="604"/>
                  </a:cubicBezTo>
                  <a:cubicBezTo>
                    <a:pt x="165" y="703"/>
                    <a:pt x="94" y="785"/>
                    <a:pt x="0" y="803"/>
                  </a:cubicBezTo>
                  <a:cubicBezTo>
                    <a:pt x="12" y="805"/>
                    <a:pt x="24" y="806"/>
                    <a:pt x="37" y="806"/>
                  </a:cubicBezTo>
                  <a:cubicBezTo>
                    <a:pt x="149" y="806"/>
                    <a:pt x="239" y="716"/>
                    <a:pt x="239" y="604"/>
                  </a:cubicBezTo>
                  <a:cubicBezTo>
                    <a:pt x="239" y="530"/>
                    <a:pt x="200" y="466"/>
                    <a:pt x="142" y="431"/>
                  </a:cubicBezTo>
                </a:path>
              </a:pathLst>
            </a:custGeom>
            <a:solidFill>
              <a:srgbClr val="4FC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01">
              <a:extLst>
                <a:ext uri="{FF2B5EF4-FFF2-40B4-BE49-F238E27FC236}">
                  <a16:creationId xmlns:a16="http://schemas.microsoft.com/office/drawing/2014/main" id="{02831323-8EA1-476B-A5E0-361C88E44B2A}"/>
                </a:ext>
              </a:extLst>
            </p:cNvPr>
            <p:cNvSpPr>
              <a:spLocks/>
            </p:cNvSpPr>
            <p:nvPr/>
          </p:nvSpPr>
          <p:spPr bwMode="auto">
            <a:xfrm>
              <a:off x="7232" y="1833"/>
              <a:ext cx="146" cy="560"/>
            </a:xfrm>
            <a:custGeom>
              <a:avLst/>
              <a:gdLst>
                <a:gd name="T0" fmla="*/ 202 w 211"/>
                <a:gd name="T1" fmla="*/ 0 h 806"/>
                <a:gd name="T2" fmla="*/ 94 w 211"/>
                <a:gd name="T3" fmla="*/ 108 h 806"/>
                <a:gd name="T4" fmla="*/ 126 w 211"/>
                <a:gd name="T5" fmla="*/ 185 h 806"/>
                <a:gd name="T6" fmla="*/ 67 w 211"/>
                <a:gd name="T7" fmla="*/ 246 h 806"/>
                <a:gd name="T8" fmla="*/ 49 w 211"/>
                <a:gd name="T9" fmla="*/ 319 h 806"/>
                <a:gd name="T10" fmla="*/ 97 w 211"/>
                <a:gd name="T11" fmla="*/ 431 h 806"/>
                <a:gd name="T12" fmla="*/ 0 w 211"/>
                <a:gd name="T13" fmla="*/ 604 h 806"/>
                <a:gd name="T14" fmla="*/ 202 w 211"/>
                <a:gd name="T15" fmla="*/ 806 h 806"/>
                <a:gd name="T16" fmla="*/ 211 w 211"/>
                <a:gd name="T17" fmla="*/ 806 h 806"/>
                <a:gd name="T18" fmla="*/ 17 w 211"/>
                <a:gd name="T19" fmla="*/ 604 h 806"/>
                <a:gd name="T20" fmla="*/ 17 w 211"/>
                <a:gd name="T21" fmla="*/ 604 h 806"/>
                <a:gd name="T22" fmla="*/ 17 w 211"/>
                <a:gd name="T23" fmla="*/ 604 h 806"/>
                <a:gd name="T24" fmla="*/ 114 w 211"/>
                <a:gd name="T25" fmla="*/ 431 h 806"/>
                <a:gd name="T26" fmla="*/ 66 w 211"/>
                <a:gd name="T27" fmla="*/ 319 h 806"/>
                <a:gd name="T28" fmla="*/ 66 w 211"/>
                <a:gd name="T29" fmla="*/ 319 h 806"/>
                <a:gd name="T30" fmla="*/ 66 w 211"/>
                <a:gd name="T31" fmla="*/ 319 h 806"/>
                <a:gd name="T32" fmla="*/ 143 w 211"/>
                <a:gd name="T33" fmla="*/ 185 h 806"/>
                <a:gd name="T34" fmla="*/ 111 w 211"/>
                <a:gd name="T35" fmla="*/ 108 h 806"/>
                <a:gd name="T36" fmla="*/ 111 w 211"/>
                <a:gd name="T37" fmla="*/ 108 h 806"/>
                <a:gd name="T38" fmla="*/ 111 w 211"/>
                <a:gd name="T39" fmla="*/ 108 h 806"/>
                <a:gd name="T40" fmla="*/ 211 w 211"/>
                <a:gd name="T41" fmla="*/ 0 h 806"/>
                <a:gd name="T42" fmla="*/ 202 w 211"/>
                <a:gd name="T43"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806">
                  <a:moveTo>
                    <a:pt x="202" y="0"/>
                  </a:moveTo>
                  <a:cubicBezTo>
                    <a:pt x="142" y="0"/>
                    <a:pt x="94" y="48"/>
                    <a:pt x="94" y="108"/>
                  </a:cubicBezTo>
                  <a:cubicBezTo>
                    <a:pt x="94" y="138"/>
                    <a:pt x="106" y="166"/>
                    <a:pt x="126" y="185"/>
                  </a:cubicBezTo>
                  <a:cubicBezTo>
                    <a:pt x="101" y="200"/>
                    <a:pt x="80" y="221"/>
                    <a:pt x="67" y="246"/>
                  </a:cubicBezTo>
                  <a:cubicBezTo>
                    <a:pt x="49" y="319"/>
                    <a:pt x="49" y="319"/>
                    <a:pt x="49" y="319"/>
                  </a:cubicBezTo>
                  <a:cubicBezTo>
                    <a:pt x="49" y="363"/>
                    <a:pt x="67" y="403"/>
                    <a:pt x="97" y="431"/>
                  </a:cubicBezTo>
                  <a:cubicBezTo>
                    <a:pt x="39" y="466"/>
                    <a:pt x="0" y="530"/>
                    <a:pt x="0" y="604"/>
                  </a:cubicBezTo>
                  <a:cubicBezTo>
                    <a:pt x="0" y="716"/>
                    <a:pt x="91" y="806"/>
                    <a:pt x="202" y="806"/>
                  </a:cubicBezTo>
                  <a:cubicBezTo>
                    <a:pt x="205" y="806"/>
                    <a:pt x="208" y="806"/>
                    <a:pt x="211" y="806"/>
                  </a:cubicBezTo>
                  <a:cubicBezTo>
                    <a:pt x="103" y="801"/>
                    <a:pt x="17" y="713"/>
                    <a:pt x="17" y="604"/>
                  </a:cubicBezTo>
                  <a:cubicBezTo>
                    <a:pt x="17" y="604"/>
                    <a:pt x="17" y="604"/>
                    <a:pt x="17" y="604"/>
                  </a:cubicBezTo>
                  <a:cubicBezTo>
                    <a:pt x="17" y="604"/>
                    <a:pt x="17" y="604"/>
                    <a:pt x="17" y="604"/>
                  </a:cubicBezTo>
                  <a:cubicBezTo>
                    <a:pt x="17" y="530"/>
                    <a:pt x="56" y="466"/>
                    <a:pt x="114" y="431"/>
                  </a:cubicBezTo>
                  <a:cubicBezTo>
                    <a:pt x="85" y="403"/>
                    <a:pt x="66" y="363"/>
                    <a:pt x="66" y="319"/>
                  </a:cubicBezTo>
                  <a:cubicBezTo>
                    <a:pt x="66" y="319"/>
                    <a:pt x="66" y="319"/>
                    <a:pt x="66" y="319"/>
                  </a:cubicBezTo>
                  <a:cubicBezTo>
                    <a:pt x="66" y="319"/>
                    <a:pt x="66" y="319"/>
                    <a:pt x="66" y="319"/>
                  </a:cubicBezTo>
                  <a:cubicBezTo>
                    <a:pt x="66" y="262"/>
                    <a:pt x="97" y="212"/>
                    <a:pt x="143" y="185"/>
                  </a:cubicBezTo>
                  <a:cubicBezTo>
                    <a:pt x="123" y="166"/>
                    <a:pt x="111" y="138"/>
                    <a:pt x="111" y="108"/>
                  </a:cubicBezTo>
                  <a:cubicBezTo>
                    <a:pt x="111" y="108"/>
                    <a:pt x="111" y="108"/>
                    <a:pt x="111" y="108"/>
                  </a:cubicBezTo>
                  <a:cubicBezTo>
                    <a:pt x="111" y="108"/>
                    <a:pt x="111" y="108"/>
                    <a:pt x="111" y="108"/>
                  </a:cubicBezTo>
                  <a:cubicBezTo>
                    <a:pt x="111" y="51"/>
                    <a:pt x="155" y="4"/>
                    <a:pt x="211" y="0"/>
                  </a:cubicBezTo>
                  <a:cubicBezTo>
                    <a:pt x="208" y="0"/>
                    <a:pt x="205" y="0"/>
                    <a:pt x="20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02">
              <a:extLst>
                <a:ext uri="{FF2B5EF4-FFF2-40B4-BE49-F238E27FC236}">
                  <a16:creationId xmlns:a16="http://schemas.microsoft.com/office/drawing/2014/main" id="{8BDD2406-8F4C-460A-B67B-B650E6C1D634}"/>
                </a:ext>
              </a:extLst>
            </p:cNvPr>
            <p:cNvSpPr>
              <a:spLocks/>
            </p:cNvSpPr>
            <p:nvPr/>
          </p:nvSpPr>
          <p:spPr bwMode="auto">
            <a:xfrm>
              <a:off x="7244" y="1833"/>
              <a:ext cx="144" cy="560"/>
            </a:xfrm>
            <a:custGeom>
              <a:avLst/>
              <a:gdLst>
                <a:gd name="T0" fmla="*/ 194 w 208"/>
                <a:gd name="T1" fmla="*/ 0 h 806"/>
                <a:gd name="T2" fmla="*/ 94 w 208"/>
                <a:gd name="T3" fmla="*/ 108 h 806"/>
                <a:gd name="T4" fmla="*/ 94 w 208"/>
                <a:gd name="T5" fmla="*/ 108 h 806"/>
                <a:gd name="T6" fmla="*/ 126 w 208"/>
                <a:gd name="T7" fmla="*/ 185 h 806"/>
                <a:gd name="T8" fmla="*/ 126 w 208"/>
                <a:gd name="T9" fmla="*/ 185 h 806"/>
                <a:gd name="T10" fmla="*/ 49 w 208"/>
                <a:gd name="T11" fmla="*/ 319 h 806"/>
                <a:gd name="T12" fmla="*/ 49 w 208"/>
                <a:gd name="T13" fmla="*/ 319 h 806"/>
                <a:gd name="T14" fmla="*/ 97 w 208"/>
                <a:gd name="T15" fmla="*/ 431 h 806"/>
                <a:gd name="T16" fmla="*/ 97 w 208"/>
                <a:gd name="T17" fmla="*/ 431 h 806"/>
                <a:gd name="T18" fmla="*/ 0 w 208"/>
                <a:gd name="T19" fmla="*/ 604 h 806"/>
                <a:gd name="T20" fmla="*/ 0 w 208"/>
                <a:gd name="T21" fmla="*/ 604 h 806"/>
                <a:gd name="T22" fmla="*/ 194 w 208"/>
                <a:gd name="T23" fmla="*/ 806 h 806"/>
                <a:gd name="T24" fmla="*/ 208 w 208"/>
                <a:gd name="T25" fmla="*/ 805 h 806"/>
                <a:gd name="T26" fmla="*/ 194 w 208"/>
                <a:gd name="T27" fmla="*/ 803 h 806"/>
                <a:gd name="T28" fmla="*/ 205 w 208"/>
                <a:gd name="T29" fmla="*/ 800 h 806"/>
                <a:gd name="T30" fmla="*/ 51 w 208"/>
                <a:gd name="T31" fmla="*/ 604 h 806"/>
                <a:gd name="T32" fmla="*/ 149 w 208"/>
                <a:gd name="T33" fmla="*/ 431 h 806"/>
                <a:gd name="T34" fmla="*/ 100 w 208"/>
                <a:gd name="T35" fmla="*/ 319 h 806"/>
                <a:gd name="T36" fmla="*/ 177 w 208"/>
                <a:gd name="T37" fmla="*/ 185 h 806"/>
                <a:gd name="T38" fmla="*/ 145 w 208"/>
                <a:gd name="T39" fmla="*/ 108 h 806"/>
                <a:gd name="T40" fmla="*/ 205 w 208"/>
                <a:gd name="T41" fmla="*/ 11 h 806"/>
                <a:gd name="T42" fmla="*/ 194 w 208"/>
                <a:gd name="T43" fmla="*/ 6 h 806"/>
                <a:gd name="T44" fmla="*/ 208 w 208"/>
                <a:gd name="T45" fmla="*/ 2 h 806"/>
                <a:gd name="T46" fmla="*/ 194 w 208"/>
                <a:gd name="T47"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806">
                  <a:moveTo>
                    <a:pt x="194" y="0"/>
                  </a:moveTo>
                  <a:cubicBezTo>
                    <a:pt x="138" y="4"/>
                    <a:pt x="94" y="51"/>
                    <a:pt x="94" y="108"/>
                  </a:cubicBezTo>
                  <a:cubicBezTo>
                    <a:pt x="94" y="108"/>
                    <a:pt x="94" y="108"/>
                    <a:pt x="94" y="108"/>
                  </a:cubicBezTo>
                  <a:cubicBezTo>
                    <a:pt x="94" y="138"/>
                    <a:pt x="106" y="166"/>
                    <a:pt x="126" y="185"/>
                  </a:cubicBezTo>
                  <a:cubicBezTo>
                    <a:pt x="126" y="185"/>
                    <a:pt x="126" y="185"/>
                    <a:pt x="126" y="185"/>
                  </a:cubicBezTo>
                  <a:cubicBezTo>
                    <a:pt x="80" y="212"/>
                    <a:pt x="49" y="262"/>
                    <a:pt x="49" y="319"/>
                  </a:cubicBezTo>
                  <a:cubicBezTo>
                    <a:pt x="49" y="319"/>
                    <a:pt x="49" y="319"/>
                    <a:pt x="49" y="319"/>
                  </a:cubicBezTo>
                  <a:cubicBezTo>
                    <a:pt x="49" y="363"/>
                    <a:pt x="68" y="403"/>
                    <a:pt x="97" y="431"/>
                  </a:cubicBezTo>
                  <a:cubicBezTo>
                    <a:pt x="97" y="431"/>
                    <a:pt x="97" y="431"/>
                    <a:pt x="97" y="431"/>
                  </a:cubicBezTo>
                  <a:cubicBezTo>
                    <a:pt x="39" y="466"/>
                    <a:pt x="0" y="530"/>
                    <a:pt x="0" y="604"/>
                  </a:cubicBezTo>
                  <a:cubicBezTo>
                    <a:pt x="0" y="604"/>
                    <a:pt x="0" y="604"/>
                    <a:pt x="0" y="604"/>
                  </a:cubicBezTo>
                  <a:cubicBezTo>
                    <a:pt x="0" y="713"/>
                    <a:pt x="86" y="801"/>
                    <a:pt x="194" y="806"/>
                  </a:cubicBezTo>
                  <a:cubicBezTo>
                    <a:pt x="199" y="806"/>
                    <a:pt x="203" y="805"/>
                    <a:pt x="208" y="805"/>
                  </a:cubicBezTo>
                  <a:cubicBezTo>
                    <a:pt x="203" y="804"/>
                    <a:pt x="199" y="804"/>
                    <a:pt x="194" y="803"/>
                  </a:cubicBezTo>
                  <a:cubicBezTo>
                    <a:pt x="198" y="802"/>
                    <a:pt x="201" y="801"/>
                    <a:pt x="205" y="800"/>
                  </a:cubicBezTo>
                  <a:cubicBezTo>
                    <a:pt x="117" y="779"/>
                    <a:pt x="51" y="699"/>
                    <a:pt x="51" y="604"/>
                  </a:cubicBezTo>
                  <a:cubicBezTo>
                    <a:pt x="51" y="530"/>
                    <a:pt x="90" y="466"/>
                    <a:pt x="149" y="431"/>
                  </a:cubicBezTo>
                  <a:cubicBezTo>
                    <a:pt x="119" y="403"/>
                    <a:pt x="100" y="363"/>
                    <a:pt x="100" y="319"/>
                  </a:cubicBezTo>
                  <a:cubicBezTo>
                    <a:pt x="100" y="262"/>
                    <a:pt x="131" y="212"/>
                    <a:pt x="177" y="185"/>
                  </a:cubicBezTo>
                  <a:cubicBezTo>
                    <a:pt x="157" y="166"/>
                    <a:pt x="145" y="138"/>
                    <a:pt x="145" y="108"/>
                  </a:cubicBezTo>
                  <a:cubicBezTo>
                    <a:pt x="145" y="66"/>
                    <a:pt x="169" y="29"/>
                    <a:pt x="205" y="11"/>
                  </a:cubicBezTo>
                  <a:cubicBezTo>
                    <a:pt x="202" y="9"/>
                    <a:pt x="198" y="8"/>
                    <a:pt x="194" y="6"/>
                  </a:cubicBezTo>
                  <a:cubicBezTo>
                    <a:pt x="198" y="5"/>
                    <a:pt x="203" y="3"/>
                    <a:pt x="208" y="2"/>
                  </a:cubicBezTo>
                  <a:cubicBezTo>
                    <a:pt x="203" y="1"/>
                    <a:pt x="199" y="0"/>
                    <a:pt x="194" y="0"/>
                  </a:cubicBezTo>
                </a:path>
              </a:pathLst>
            </a:custGeom>
            <a:solidFill>
              <a:srgbClr val="D4F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03">
              <a:extLst>
                <a:ext uri="{FF2B5EF4-FFF2-40B4-BE49-F238E27FC236}">
                  <a16:creationId xmlns:a16="http://schemas.microsoft.com/office/drawing/2014/main" id="{66BF8FF4-85E1-497F-BE22-C43C689C1DCE}"/>
                </a:ext>
              </a:extLst>
            </p:cNvPr>
            <p:cNvSpPr>
              <a:spLocks noEditPoints="1"/>
            </p:cNvSpPr>
            <p:nvPr/>
          </p:nvSpPr>
          <p:spPr bwMode="auto">
            <a:xfrm>
              <a:off x="7378" y="1835"/>
              <a:ext cx="18" cy="557"/>
            </a:xfrm>
            <a:custGeom>
              <a:avLst/>
              <a:gdLst>
                <a:gd name="T0" fmla="*/ 11 w 25"/>
                <a:gd name="T1" fmla="*/ 798 h 803"/>
                <a:gd name="T2" fmla="*/ 0 w 25"/>
                <a:gd name="T3" fmla="*/ 801 h 803"/>
                <a:gd name="T4" fmla="*/ 14 w 25"/>
                <a:gd name="T5" fmla="*/ 803 h 803"/>
                <a:gd name="T6" fmla="*/ 25 w 25"/>
                <a:gd name="T7" fmla="*/ 801 h 803"/>
                <a:gd name="T8" fmla="*/ 11 w 25"/>
                <a:gd name="T9" fmla="*/ 798 h 803"/>
                <a:gd name="T10" fmla="*/ 14 w 25"/>
                <a:gd name="T11" fmla="*/ 0 h 803"/>
                <a:gd name="T12" fmla="*/ 0 w 25"/>
                <a:gd name="T13" fmla="*/ 4 h 803"/>
                <a:gd name="T14" fmla="*/ 11 w 25"/>
                <a:gd name="T15" fmla="*/ 9 h 803"/>
                <a:gd name="T16" fmla="*/ 25 w 25"/>
                <a:gd name="T17" fmla="*/ 3 h 803"/>
                <a:gd name="T18" fmla="*/ 14 w 25"/>
                <a:gd name="T1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803">
                  <a:moveTo>
                    <a:pt x="11" y="798"/>
                  </a:moveTo>
                  <a:cubicBezTo>
                    <a:pt x="7" y="799"/>
                    <a:pt x="4" y="800"/>
                    <a:pt x="0" y="801"/>
                  </a:cubicBezTo>
                  <a:cubicBezTo>
                    <a:pt x="5" y="802"/>
                    <a:pt x="9" y="802"/>
                    <a:pt x="14" y="803"/>
                  </a:cubicBezTo>
                  <a:cubicBezTo>
                    <a:pt x="18" y="802"/>
                    <a:pt x="22" y="802"/>
                    <a:pt x="25" y="801"/>
                  </a:cubicBezTo>
                  <a:cubicBezTo>
                    <a:pt x="21" y="800"/>
                    <a:pt x="16" y="799"/>
                    <a:pt x="11" y="798"/>
                  </a:cubicBezTo>
                  <a:moveTo>
                    <a:pt x="14" y="0"/>
                  </a:moveTo>
                  <a:cubicBezTo>
                    <a:pt x="9" y="1"/>
                    <a:pt x="4" y="3"/>
                    <a:pt x="0" y="4"/>
                  </a:cubicBezTo>
                  <a:cubicBezTo>
                    <a:pt x="4" y="6"/>
                    <a:pt x="8" y="7"/>
                    <a:pt x="11" y="9"/>
                  </a:cubicBezTo>
                  <a:cubicBezTo>
                    <a:pt x="16" y="7"/>
                    <a:pt x="21" y="5"/>
                    <a:pt x="25" y="3"/>
                  </a:cubicBezTo>
                  <a:cubicBezTo>
                    <a:pt x="22" y="2"/>
                    <a:pt x="18" y="1"/>
                    <a:pt x="14" y="0"/>
                  </a:cubicBezTo>
                </a:path>
              </a:pathLst>
            </a:custGeom>
            <a:solidFill>
              <a:srgbClr val="C6ED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4">
              <a:extLst>
                <a:ext uri="{FF2B5EF4-FFF2-40B4-BE49-F238E27FC236}">
                  <a16:creationId xmlns:a16="http://schemas.microsoft.com/office/drawing/2014/main" id="{3A7B776D-DE00-4B97-B6E2-A1E803930E1D}"/>
                </a:ext>
              </a:extLst>
            </p:cNvPr>
            <p:cNvSpPr>
              <a:spLocks/>
            </p:cNvSpPr>
            <p:nvPr/>
          </p:nvSpPr>
          <p:spPr bwMode="auto">
            <a:xfrm>
              <a:off x="7266" y="2004"/>
              <a:ext cx="13" cy="51"/>
            </a:xfrm>
            <a:custGeom>
              <a:avLst/>
              <a:gdLst>
                <a:gd name="T0" fmla="*/ 18 w 18"/>
                <a:gd name="T1" fmla="*/ 0 h 73"/>
                <a:gd name="T2" fmla="*/ 0 w 18"/>
                <a:gd name="T3" fmla="*/ 73 h 73"/>
                <a:gd name="T4" fmla="*/ 18 w 18"/>
                <a:gd name="T5" fmla="*/ 0 h 73"/>
              </a:gdLst>
              <a:ahLst/>
              <a:cxnLst>
                <a:cxn ang="0">
                  <a:pos x="T0" y="T1"/>
                </a:cxn>
                <a:cxn ang="0">
                  <a:pos x="T2" y="T3"/>
                </a:cxn>
                <a:cxn ang="0">
                  <a:pos x="T4" y="T5"/>
                </a:cxn>
              </a:cxnLst>
              <a:rect l="0" t="0" r="r" b="b"/>
              <a:pathLst>
                <a:path w="18" h="73">
                  <a:moveTo>
                    <a:pt x="18" y="0"/>
                  </a:moveTo>
                  <a:cubicBezTo>
                    <a:pt x="6" y="22"/>
                    <a:pt x="0" y="46"/>
                    <a:pt x="0" y="73"/>
                  </a:cubicBezTo>
                  <a:cubicBezTo>
                    <a:pt x="18" y="0"/>
                    <a:pt x="18" y="0"/>
                    <a:pt x="1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5">
              <a:extLst>
                <a:ext uri="{FF2B5EF4-FFF2-40B4-BE49-F238E27FC236}">
                  <a16:creationId xmlns:a16="http://schemas.microsoft.com/office/drawing/2014/main" id="{DCBBBCF1-66B2-4A28-846B-61622872D4C7}"/>
                </a:ext>
              </a:extLst>
            </p:cNvPr>
            <p:cNvSpPr>
              <a:spLocks/>
            </p:cNvSpPr>
            <p:nvPr/>
          </p:nvSpPr>
          <p:spPr bwMode="auto">
            <a:xfrm>
              <a:off x="7230" y="1819"/>
              <a:ext cx="309" cy="588"/>
            </a:xfrm>
            <a:custGeom>
              <a:avLst/>
              <a:gdLst>
                <a:gd name="T0" fmla="*/ 35 w 445"/>
                <a:gd name="T1" fmla="*/ 504 h 846"/>
                <a:gd name="T2" fmla="*/ 0 w 445"/>
                <a:gd name="T3" fmla="*/ 624 h 846"/>
                <a:gd name="T4" fmla="*/ 65 w 445"/>
                <a:gd name="T5" fmla="*/ 781 h 846"/>
                <a:gd name="T6" fmla="*/ 222 w 445"/>
                <a:gd name="T7" fmla="*/ 846 h 846"/>
                <a:gd name="T8" fmla="*/ 380 w 445"/>
                <a:gd name="T9" fmla="*/ 781 h 846"/>
                <a:gd name="T10" fmla="*/ 445 w 445"/>
                <a:gd name="T11" fmla="*/ 624 h 846"/>
                <a:gd name="T12" fmla="*/ 415 w 445"/>
                <a:gd name="T13" fmla="*/ 513 h 846"/>
                <a:gd name="T14" fmla="*/ 338 w 445"/>
                <a:gd name="T15" fmla="*/ 434 h 846"/>
                <a:gd name="T16" fmla="*/ 327 w 445"/>
                <a:gd name="T17" fmla="*/ 451 h 846"/>
                <a:gd name="T18" fmla="*/ 341 w 445"/>
                <a:gd name="T19" fmla="*/ 465 h 846"/>
                <a:gd name="T20" fmla="*/ 396 w 445"/>
                <a:gd name="T21" fmla="*/ 339 h 846"/>
                <a:gd name="T22" fmla="*/ 372 w 445"/>
                <a:gd name="T23" fmla="*/ 250 h 846"/>
                <a:gd name="T24" fmla="*/ 309 w 445"/>
                <a:gd name="T25" fmla="*/ 188 h 846"/>
                <a:gd name="T26" fmla="*/ 299 w 445"/>
                <a:gd name="T27" fmla="*/ 205 h 846"/>
                <a:gd name="T28" fmla="*/ 313 w 445"/>
                <a:gd name="T29" fmla="*/ 220 h 846"/>
                <a:gd name="T30" fmla="*/ 351 w 445"/>
                <a:gd name="T31" fmla="*/ 128 h 846"/>
                <a:gd name="T32" fmla="*/ 313 w 445"/>
                <a:gd name="T33" fmla="*/ 37 h 846"/>
                <a:gd name="T34" fmla="*/ 222 w 445"/>
                <a:gd name="T35" fmla="*/ 0 h 846"/>
                <a:gd name="T36" fmla="*/ 131 w 445"/>
                <a:gd name="T37" fmla="*/ 37 h 846"/>
                <a:gd name="T38" fmla="*/ 94 w 445"/>
                <a:gd name="T39" fmla="*/ 128 h 846"/>
                <a:gd name="T40" fmla="*/ 132 w 445"/>
                <a:gd name="T41" fmla="*/ 220 h 846"/>
                <a:gd name="T42" fmla="*/ 146 w 445"/>
                <a:gd name="T43" fmla="*/ 205 h 846"/>
                <a:gd name="T44" fmla="*/ 136 w 445"/>
                <a:gd name="T45" fmla="*/ 188 h 846"/>
                <a:gd name="T46" fmla="*/ 88 w 445"/>
                <a:gd name="T47" fmla="*/ 228 h 846"/>
                <a:gd name="T48" fmla="*/ 91 w 445"/>
                <a:gd name="T49" fmla="*/ 256 h 846"/>
                <a:gd name="T50" fmla="*/ 119 w 445"/>
                <a:gd name="T51" fmla="*/ 253 h 846"/>
                <a:gd name="T52" fmla="*/ 156 w 445"/>
                <a:gd name="T53" fmla="*/ 223 h 846"/>
                <a:gd name="T54" fmla="*/ 166 w 445"/>
                <a:gd name="T55" fmla="*/ 208 h 846"/>
                <a:gd name="T56" fmla="*/ 160 w 445"/>
                <a:gd name="T57" fmla="*/ 191 h 846"/>
                <a:gd name="T58" fmla="*/ 134 w 445"/>
                <a:gd name="T59" fmla="*/ 128 h 846"/>
                <a:gd name="T60" fmla="*/ 160 w 445"/>
                <a:gd name="T61" fmla="*/ 66 h 846"/>
                <a:gd name="T62" fmla="*/ 222 w 445"/>
                <a:gd name="T63" fmla="*/ 40 h 846"/>
                <a:gd name="T64" fmla="*/ 285 w 445"/>
                <a:gd name="T65" fmla="*/ 66 h 846"/>
                <a:gd name="T66" fmla="*/ 311 w 445"/>
                <a:gd name="T67" fmla="*/ 128 h 846"/>
                <a:gd name="T68" fmla="*/ 285 w 445"/>
                <a:gd name="T69" fmla="*/ 191 h 846"/>
                <a:gd name="T70" fmla="*/ 279 w 445"/>
                <a:gd name="T71" fmla="*/ 208 h 846"/>
                <a:gd name="T72" fmla="*/ 289 w 445"/>
                <a:gd name="T73" fmla="*/ 223 h 846"/>
                <a:gd name="T74" fmla="*/ 338 w 445"/>
                <a:gd name="T75" fmla="*/ 271 h 846"/>
                <a:gd name="T76" fmla="*/ 356 w 445"/>
                <a:gd name="T77" fmla="*/ 339 h 846"/>
                <a:gd name="T78" fmla="*/ 314 w 445"/>
                <a:gd name="T79" fmla="*/ 436 h 846"/>
                <a:gd name="T80" fmla="*/ 307 w 445"/>
                <a:gd name="T81" fmla="*/ 453 h 846"/>
                <a:gd name="T82" fmla="*/ 317 w 445"/>
                <a:gd name="T83" fmla="*/ 468 h 846"/>
                <a:gd name="T84" fmla="*/ 381 w 445"/>
                <a:gd name="T85" fmla="*/ 533 h 846"/>
                <a:gd name="T86" fmla="*/ 405 w 445"/>
                <a:gd name="T87" fmla="*/ 624 h 846"/>
                <a:gd name="T88" fmla="*/ 351 w 445"/>
                <a:gd name="T89" fmla="*/ 753 h 846"/>
                <a:gd name="T90" fmla="*/ 222 w 445"/>
                <a:gd name="T91" fmla="*/ 806 h 846"/>
                <a:gd name="T92" fmla="*/ 93 w 445"/>
                <a:gd name="T93" fmla="*/ 753 h 846"/>
                <a:gd name="T94" fmla="*/ 40 w 445"/>
                <a:gd name="T95" fmla="*/ 624 h 846"/>
                <a:gd name="T96" fmla="*/ 69 w 445"/>
                <a:gd name="T97" fmla="*/ 526 h 846"/>
                <a:gd name="T98" fmla="*/ 62 w 445"/>
                <a:gd name="T99" fmla="*/ 498 h 846"/>
                <a:gd name="T100" fmla="*/ 35 w 445"/>
                <a:gd name="T101" fmla="*/ 504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5" h="846">
                  <a:moveTo>
                    <a:pt x="35" y="504"/>
                  </a:moveTo>
                  <a:cubicBezTo>
                    <a:pt x="13" y="539"/>
                    <a:pt x="0" y="580"/>
                    <a:pt x="0" y="624"/>
                  </a:cubicBezTo>
                  <a:cubicBezTo>
                    <a:pt x="0" y="685"/>
                    <a:pt x="25" y="741"/>
                    <a:pt x="65" y="781"/>
                  </a:cubicBezTo>
                  <a:cubicBezTo>
                    <a:pt x="105" y="821"/>
                    <a:pt x="161" y="846"/>
                    <a:pt x="222" y="846"/>
                  </a:cubicBezTo>
                  <a:cubicBezTo>
                    <a:pt x="284" y="846"/>
                    <a:pt x="339" y="821"/>
                    <a:pt x="380" y="781"/>
                  </a:cubicBezTo>
                  <a:cubicBezTo>
                    <a:pt x="420" y="741"/>
                    <a:pt x="445" y="685"/>
                    <a:pt x="445" y="624"/>
                  </a:cubicBezTo>
                  <a:cubicBezTo>
                    <a:pt x="445" y="584"/>
                    <a:pt x="434" y="546"/>
                    <a:pt x="415" y="513"/>
                  </a:cubicBezTo>
                  <a:cubicBezTo>
                    <a:pt x="397" y="480"/>
                    <a:pt x="370" y="453"/>
                    <a:pt x="338" y="434"/>
                  </a:cubicBezTo>
                  <a:cubicBezTo>
                    <a:pt x="327" y="451"/>
                    <a:pt x="327" y="451"/>
                    <a:pt x="327" y="451"/>
                  </a:cubicBezTo>
                  <a:cubicBezTo>
                    <a:pt x="341" y="465"/>
                    <a:pt x="341" y="465"/>
                    <a:pt x="341" y="465"/>
                  </a:cubicBezTo>
                  <a:cubicBezTo>
                    <a:pt x="375" y="434"/>
                    <a:pt x="396" y="389"/>
                    <a:pt x="396" y="339"/>
                  </a:cubicBezTo>
                  <a:cubicBezTo>
                    <a:pt x="396" y="306"/>
                    <a:pt x="387" y="276"/>
                    <a:pt x="372" y="250"/>
                  </a:cubicBezTo>
                  <a:cubicBezTo>
                    <a:pt x="357" y="224"/>
                    <a:pt x="335" y="203"/>
                    <a:pt x="309" y="188"/>
                  </a:cubicBezTo>
                  <a:cubicBezTo>
                    <a:pt x="299" y="205"/>
                    <a:pt x="299" y="205"/>
                    <a:pt x="299" y="205"/>
                  </a:cubicBezTo>
                  <a:cubicBezTo>
                    <a:pt x="313" y="220"/>
                    <a:pt x="313" y="220"/>
                    <a:pt x="313" y="220"/>
                  </a:cubicBezTo>
                  <a:cubicBezTo>
                    <a:pt x="336" y="196"/>
                    <a:pt x="351" y="164"/>
                    <a:pt x="351" y="128"/>
                  </a:cubicBezTo>
                  <a:cubicBezTo>
                    <a:pt x="351" y="93"/>
                    <a:pt x="337" y="61"/>
                    <a:pt x="313" y="37"/>
                  </a:cubicBezTo>
                  <a:cubicBezTo>
                    <a:pt x="290" y="14"/>
                    <a:pt x="258" y="0"/>
                    <a:pt x="222" y="0"/>
                  </a:cubicBezTo>
                  <a:cubicBezTo>
                    <a:pt x="187" y="0"/>
                    <a:pt x="155" y="14"/>
                    <a:pt x="131" y="37"/>
                  </a:cubicBezTo>
                  <a:cubicBezTo>
                    <a:pt x="108" y="61"/>
                    <a:pt x="94" y="93"/>
                    <a:pt x="94" y="128"/>
                  </a:cubicBezTo>
                  <a:cubicBezTo>
                    <a:pt x="94" y="164"/>
                    <a:pt x="108" y="196"/>
                    <a:pt x="132" y="220"/>
                  </a:cubicBezTo>
                  <a:cubicBezTo>
                    <a:pt x="146" y="205"/>
                    <a:pt x="146" y="205"/>
                    <a:pt x="146" y="205"/>
                  </a:cubicBezTo>
                  <a:cubicBezTo>
                    <a:pt x="136" y="188"/>
                    <a:pt x="136" y="188"/>
                    <a:pt x="136" y="188"/>
                  </a:cubicBezTo>
                  <a:cubicBezTo>
                    <a:pt x="118" y="198"/>
                    <a:pt x="102" y="212"/>
                    <a:pt x="88" y="228"/>
                  </a:cubicBezTo>
                  <a:cubicBezTo>
                    <a:pt x="81" y="236"/>
                    <a:pt x="83" y="249"/>
                    <a:pt x="91" y="256"/>
                  </a:cubicBezTo>
                  <a:cubicBezTo>
                    <a:pt x="100" y="263"/>
                    <a:pt x="112" y="262"/>
                    <a:pt x="119" y="253"/>
                  </a:cubicBezTo>
                  <a:cubicBezTo>
                    <a:pt x="130" y="241"/>
                    <a:pt x="142" y="231"/>
                    <a:pt x="156" y="223"/>
                  </a:cubicBezTo>
                  <a:cubicBezTo>
                    <a:pt x="161" y="220"/>
                    <a:pt x="165" y="214"/>
                    <a:pt x="166" y="208"/>
                  </a:cubicBezTo>
                  <a:cubicBezTo>
                    <a:pt x="166" y="202"/>
                    <a:pt x="164" y="196"/>
                    <a:pt x="160" y="191"/>
                  </a:cubicBezTo>
                  <a:cubicBezTo>
                    <a:pt x="144" y="175"/>
                    <a:pt x="134" y="153"/>
                    <a:pt x="134" y="128"/>
                  </a:cubicBezTo>
                  <a:cubicBezTo>
                    <a:pt x="134" y="104"/>
                    <a:pt x="144" y="82"/>
                    <a:pt x="160" y="66"/>
                  </a:cubicBezTo>
                  <a:cubicBezTo>
                    <a:pt x="176" y="50"/>
                    <a:pt x="198" y="40"/>
                    <a:pt x="222" y="40"/>
                  </a:cubicBezTo>
                  <a:cubicBezTo>
                    <a:pt x="247" y="40"/>
                    <a:pt x="269" y="50"/>
                    <a:pt x="285" y="66"/>
                  </a:cubicBezTo>
                  <a:cubicBezTo>
                    <a:pt x="301" y="82"/>
                    <a:pt x="311" y="104"/>
                    <a:pt x="311" y="128"/>
                  </a:cubicBezTo>
                  <a:cubicBezTo>
                    <a:pt x="311" y="153"/>
                    <a:pt x="301" y="175"/>
                    <a:pt x="285" y="191"/>
                  </a:cubicBezTo>
                  <a:cubicBezTo>
                    <a:pt x="280" y="196"/>
                    <a:pt x="278" y="202"/>
                    <a:pt x="279" y="208"/>
                  </a:cubicBezTo>
                  <a:cubicBezTo>
                    <a:pt x="280" y="214"/>
                    <a:pt x="284" y="220"/>
                    <a:pt x="289" y="223"/>
                  </a:cubicBezTo>
                  <a:cubicBezTo>
                    <a:pt x="309" y="234"/>
                    <a:pt x="326" y="251"/>
                    <a:pt x="338" y="271"/>
                  </a:cubicBezTo>
                  <a:cubicBezTo>
                    <a:pt x="349" y="291"/>
                    <a:pt x="356" y="314"/>
                    <a:pt x="356" y="339"/>
                  </a:cubicBezTo>
                  <a:cubicBezTo>
                    <a:pt x="356" y="377"/>
                    <a:pt x="340" y="412"/>
                    <a:pt x="314" y="436"/>
                  </a:cubicBezTo>
                  <a:cubicBezTo>
                    <a:pt x="309" y="440"/>
                    <a:pt x="307" y="447"/>
                    <a:pt x="307" y="453"/>
                  </a:cubicBezTo>
                  <a:cubicBezTo>
                    <a:pt x="308" y="459"/>
                    <a:pt x="312" y="465"/>
                    <a:pt x="317" y="468"/>
                  </a:cubicBezTo>
                  <a:cubicBezTo>
                    <a:pt x="343" y="484"/>
                    <a:pt x="365" y="506"/>
                    <a:pt x="381" y="533"/>
                  </a:cubicBezTo>
                  <a:cubicBezTo>
                    <a:pt x="396" y="560"/>
                    <a:pt x="405" y="591"/>
                    <a:pt x="405" y="624"/>
                  </a:cubicBezTo>
                  <a:cubicBezTo>
                    <a:pt x="405" y="674"/>
                    <a:pt x="384" y="720"/>
                    <a:pt x="351" y="753"/>
                  </a:cubicBezTo>
                  <a:cubicBezTo>
                    <a:pt x="318" y="786"/>
                    <a:pt x="273" y="806"/>
                    <a:pt x="222" y="806"/>
                  </a:cubicBezTo>
                  <a:cubicBezTo>
                    <a:pt x="172" y="806"/>
                    <a:pt x="127" y="786"/>
                    <a:pt x="93" y="753"/>
                  </a:cubicBezTo>
                  <a:cubicBezTo>
                    <a:pt x="60" y="720"/>
                    <a:pt x="40" y="674"/>
                    <a:pt x="40" y="624"/>
                  </a:cubicBezTo>
                  <a:cubicBezTo>
                    <a:pt x="40" y="588"/>
                    <a:pt x="50" y="554"/>
                    <a:pt x="69" y="526"/>
                  </a:cubicBezTo>
                  <a:cubicBezTo>
                    <a:pt x="74" y="517"/>
                    <a:pt x="72" y="504"/>
                    <a:pt x="62" y="498"/>
                  </a:cubicBezTo>
                  <a:cubicBezTo>
                    <a:pt x="53" y="492"/>
                    <a:pt x="41" y="495"/>
                    <a:pt x="35" y="5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06">
              <a:extLst>
                <a:ext uri="{FF2B5EF4-FFF2-40B4-BE49-F238E27FC236}">
                  <a16:creationId xmlns:a16="http://schemas.microsoft.com/office/drawing/2014/main" id="{7056BD3B-D7EB-4048-8180-62273A32708D}"/>
                </a:ext>
              </a:extLst>
            </p:cNvPr>
            <p:cNvSpPr>
              <a:spLocks/>
            </p:cNvSpPr>
            <p:nvPr/>
          </p:nvSpPr>
          <p:spPr bwMode="auto">
            <a:xfrm>
              <a:off x="7250" y="2103"/>
              <a:ext cx="76" cy="90"/>
            </a:xfrm>
            <a:custGeom>
              <a:avLst/>
              <a:gdLst>
                <a:gd name="T0" fmla="*/ 55 w 109"/>
                <a:gd name="T1" fmla="*/ 35 h 130"/>
                <a:gd name="T2" fmla="*/ 75 w 109"/>
                <a:gd name="T3" fmla="*/ 57 h 130"/>
                <a:gd name="T4" fmla="*/ 88 w 109"/>
                <a:gd name="T5" fmla="*/ 43 h 130"/>
                <a:gd name="T6" fmla="*/ 78 w 109"/>
                <a:gd name="T7" fmla="*/ 26 h 130"/>
                <a:gd name="T8" fmla="*/ 6 w 109"/>
                <a:gd name="T9" fmla="*/ 96 h 130"/>
                <a:gd name="T10" fmla="*/ 12 w 109"/>
                <a:gd name="T11" fmla="*/ 124 h 130"/>
                <a:gd name="T12" fmla="*/ 40 w 109"/>
                <a:gd name="T13" fmla="*/ 118 h 130"/>
                <a:gd name="T14" fmla="*/ 99 w 109"/>
                <a:gd name="T15" fmla="*/ 60 h 130"/>
                <a:gd name="T16" fmla="*/ 108 w 109"/>
                <a:gd name="T17" fmla="*/ 45 h 130"/>
                <a:gd name="T18" fmla="*/ 102 w 109"/>
                <a:gd name="T19" fmla="*/ 28 h 130"/>
                <a:gd name="T20" fmla="*/ 87 w 109"/>
                <a:gd name="T21" fmla="*/ 11 h 130"/>
                <a:gd name="T22" fmla="*/ 59 w 109"/>
                <a:gd name="T23" fmla="*/ 7 h 130"/>
                <a:gd name="T24" fmla="*/ 55 w 109"/>
                <a:gd name="T25" fmla="*/ 3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30">
                  <a:moveTo>
                    <a:pt x="55" y="35"/>
                  </a:moveTo>
                  <a:cubicBezTo>
                    <a:pt x="61" y="43"/>
                    <a:pt x="67" y="50"/>
                    <a:pt x="75" y="57"/>
                  </a:cubicBezTo>
                  <a:cubicBezTo>
                    <a:pt x="88" y="43"/>
                    <a:pt x="88" y="43"/>
                    <a:pt x="88" y="43"/>
                  </a:cubicBezTo>
                  <a:cubicBezTo>
                    <a:pt x="78" y="26"/>
                    <a:pt x="78" y="26"/>
                    <a:pt x="78" y="26"/>
                  </a:cubicBezTo>
                  <a:cubicBezTo>
                    <a:pt x="49" y="43"/>
                    <a:pt x="24" y="68"/>
                    <a:pt x="6" y="96"/>
                  </a:cubicBezTo>
                  <a:cubicBezTo>
                    <a:pt x="0" y="106"/>
                    <a:pt x="3" y="118"/>
                    <a:pt x="12" y="124"/>
                  </a:cubicBezTo>
                  <a:cubicBezTo>
                    <a:pt x="21" y="130"/>
                    <a:pt x="34" y="127"/>
                    <a:pt x="40" y="118"/>
                  </a:cubicBezTo>
                  <a:cubicBezTo>
                    <a:pt x="55" y="94"/>
                    <a:pt x="75" y="74"/>
                    <a:pt x="99" y="60"/>
                  </a:cubicBezTo>
                  <a:cubicBezTo>
                    <a:pt x="104" y="57"/>
                    <a:pt x="108" y="51"/>
                    <a:pt x="108" y="45"/>
                  </a:cubicBezTo>
                  <a:cubicBezTo>
                    <a:pt x="109" y="39"/>
                    <a:pt x="107" y="32"/>
                    <a:pt x="102" y="28"/>
                  </a:cubicBezTo>
                  <a:cubicBezTo>
                    <a:pt x="96" y="23"/>
                    <a:pt x="91" y="17"/>
                    <a:pt x="87" y="11"/>
                  </a:cubicBezTo>
                  <a:cubicBezTo>
                    <a:pt x="80" y="2"/>
                    <a:pt x="67" y="0"/>
                    <a:pt x="59" y="7"/>
                  </a:cubicBezTo>
                  <a:cubicBezTo>
                    <a:pt x="50" y="14"/>
                    <a:pt x="48" y="26"/>
                    <a:pt x="55"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07">
              <a:extLst>
                <a:ext uri="{FF2B5EF4-FFF2-40B4-BE49-F238E27FC236}">
                  <a16:creationId xmlns:a16="http://schemas.microsoft.com/office/drawing/2014/main" id="{E5B69C9A-AB40-4215-AE36-CB22B2F8D7F1}"/>
                </a:ext>
              </a:extLst>
            </p:cNvPr>
            <p:cNvSpPr>
              <a:spLocks/>
            </p:cNvSpPr>
            <p:nvPr/>
          </p:nvSpPr>
          <p:spPr bwMode="auto">
            <a:xfrm>
              <a:off x="7264" y="2052"/>
              <a:ext cx="51" cy="82"/>
            </a:xfrm>
            <a:custGeom>
              <a:avLst/>
              <a:gdLst>
                <a:gd name="T0" fmla="*/ 1 w 73"/>
                <a:gd name="T1" fmla="*/ 23 h 118"/>
                <a:gd name="T2" fmla="*/ 35 w 73"/>
                <a:gd name="T3" fmla="*/ 108 h 118"/>
                <a:gd name="T4" fmla="*/ 63 w 73"/>
                <a:gd name="T5" fmla="*/ 112 h 118"/>
                <a:gd name="T6" fmla="*/ 67 w 73"/>
                <a:gd name="T7" fmla="*/ 84 h 118"/>
                <a:gd name="T8" fmla="*/ 41 w 73"/>
                <a:gd name="T9" fmla="*/ 18 h 118"/>
                <a:gd name="T10" fmla="*/ 18 w 73"/>
                <a:gd name="T11" fmla="*/ 1 h 118"/>
                <a:gd name="T12" fmla="*/ 1 w 73"/>
                <a:gd name="T13" fmla="*/ 23 h 118"/>
              </a:gdLst>
              <a:ahLst/>
              <a:cxnLst>
                <a:cxn ang="0">
                  <a:pos x="T0" y="T1"/>
                </a:cxn>
                <a:cxn ang="0">
                  <a:pos x="T2" y="T3"/>
                </a:cxn>
                <a:cxn ang="0">
                  <a:pos x="T4" y="T5"/>
                </a:cxn>
                <a:cxn ang="0">
                  <a:pos x="T6" y="T7"/>
                </a:cxn>
                <a:cxn ang="0">
                  <a:pos x="T8" y="T9"/>
                </a:cxn>
                <a:cxn ang="0">
                  <a:pos x="T10" y="T11"/>
                </a:cxn>
                <a:cxn ang="0">
                  <a:pos x="T12" y="T13"/>
                </a:cxn>
              </a:cxnLst>
              <a:rect l="0" t="0" r="r" b="b"/>
              <a:pathLst>
                <a:path w="73" h="118">
                  <a:moveTo>
                    <a:pt x="1" y="23"/>
                  </a:moveTo>
                  <a:cubicBezTo>
                    <a:pt x="4" y="55"/>
                    <a:pt x="16" y="84"/>
                    <a:pt x="35" y="108"/>
                  </a:cubicBezTo>
                  <a:cubicBezTo>
                    <a:pt x="41" y="117"/>
                    <a:pt x="54" y="118"/>
                    <a:pt x="63" y="112"/>
                  </a:cubicBezTo>
                  <a:cubicBezTo>
                    <a:pt x="71" y="105"/>
                    <a:pt x="73" y="93"/>
                    <a:pt x="67" y="84"/>
                  </a:cubicBezTo>
                  <a:cubicBezTo>
                    <a:pt x="53" y="65"/>
                    <a:pt x="43" y="43"/>
                    <a:pt x="41" y="18"/>
                  </a:cubicBezTo>
                  <a:cubicBezTo>
                    <a:pt x="39" y="7"/>
                    <a:pt x="29" y="0"/>
                    <a:pt x="18" y="1"/>
                  </a:cubicBezTo>
                  <a:cubicBezTo>
                    <a:pt x="7" y="2"/>
                    <a:pt x="0" y="12"/>
                    <a:pt x="1" y="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08">
              <a:extLst>
                <a:ext uri="{FF2B5EF4-FFF2-40B4-BE49-F238E27FC236}">
                  <a16:creationId xmlns:a16="http://schemas.microsoft.com/office/drawing/2014/main" id="{48F9E8A8-77C9-4DBC-AB6D-08D8761F6D54}"/>
                </a:ext>
              </a:extLst>
            </p:cNvPr>
            <p:cNvSpPr>
              <a:spLocks/>
            </p:cNvSpPr>
            <p:nvPr/>
          </p:nvSpPr>
          <p:spPr bwMode="auto">
            <a:xfrm>
              <a:off x="7264" y="2041"/>
              <a:ext cx="29" cy="40"/>
            </a:xfrm>
            <a:custGeom>
              <a:avLst/>
              <a:gdLst>
                <a:gd name="T0" fmla="*/ 0 w 42"/>
                <a:gd name="T1" fmla="*/ 20 h 58"/>
                <a:gd name="T2" fmla="*/ 1 w 42"/>
                <a:gd name="T3" fmla="*/ 39 h 58"/>
                <a:gd name="T4" fmla="*/ 23 w 42"/>
                <a:gd name="T5" fmla="*/ 56 h 58"/>
                <a:gd name="T6" fmla="*/ 41 w 42"/>
                <a:gd name="T7" fmla="*/ 34 h 58"/>
                <a:gd name="T8" fmla="*/ 40 w 42"/>
                <a:gd name="T9" fmla="*/ 20 h 58"/>
                <a:gd name="T10" fmla="*/ 20 w 42"/>
                <a:gd name="T11" fmla="*/ 0 h 58"/>
                <a:gd name="T12" fmla="*/ 0 w 42"/>
                <a:gd name="T13" fmla="*/ 20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0" y="20"/>
                  </a:moveTo>
                  <a:cubicBezTo>
                    <a:pt x="0" y="26"/>
                    <a:pt x="0" y="32"/>
                    <a:pt x="1" y="39"/>
                  </a:cubicBezTo>
                  <a:cubicBezTo>
                    <a:pt x="2" y="50"/>
                    <a:pt x="12" y="58"/>
                    <a:pt x="23" y="56"/>
                  </a:cubicBezTo>
                  <a:cubicBezTo>
                    <a:pt x="34" y="55"/>
                    <a:pt x="42" y="45"/>
                    <a:pt x="41" y="34"/>
                  </a:cubicBezTo>
                  <a:cubicBezTo>
                    <a:pt x="40" y="30"/>
                    <a:pt x="40" y="25"/>
                    <a:pt x="40" y="20"/>
                  </a:cubicBezTo>
                  <a:cubicBezTo>
                    <a:pt x="40" y="8"/>
                    <a:pt x="31" y="0"/>
                    <a:pt x="20" y="0"/>
                  </a:cubicBezTo>
                  <a:cubicBezTo>
                    <a:pt x="9" y="0"/>
                    <a:pt x="0" y="8"/>
                    <a:pt x="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09">
              <a:extLst>
                <a:ext uri="{FF2B5EF4-FFF2-40B4-BE49-F238E27FC236}">
                  <a16:creationId xmlns:a16="http://schemas.microsoft.com/office/drawing/2014/main" id="{69BBBA8E-3553-4FAE-9A33-56476A1754F7}"/>
                </a:ext>
              </a:extLst>
            </p:cNvPr>
            <p:cNvSpPr>
              <a:spLocks/>
            </p:cNvSpPr>
            <p:nvPr/>
          </p:nvSpPr>
          <p:spPr bwMode="auto">
            <a:xfrm>
              <a:off x="7365" y="2127"/>
              <a:ext cx="27" cy="512"/>
            </a:xfrm>
            <a:custGeom>
              <a:avLst/>
              <a:gdLst>
                <a:gd name="T0" fmla="*/ 0 w 40"/>
                <a:gd name="T1" fmla="*/ 20 h 737"/>
                <a:gd name="T2" fmla="*/ 0 w 40"/>
                <a:gd name="T3" fmla="*/ 717 h 737"/>
                <a:gd name="T4" fmla="*/ 20 w 40"/>
                <a:gd name="T5" fmla="*/ 737 h 737"/>
                <a:gd name="T6" fmla="*/ 40 w 40"/>
                <a:gd name="T7" fmla="*/ 717 h 737"/>
                <a:gd name="T8" fmla="*/ 40 w 40"/>
                <a:gd name="T9" fmla="*/ 20 h 737"/>
                <a:gd name="T10" fmla="*/ 20 w 40"/>
                <a:gd name="T11" fmla="*/ 0 h 737"/>
                <a:gd name="T12" fmla="*/ 0 w 40"/>
                <a:gd name="T13" fmla="*/ 20 h 737"/>
              </a:gdLst>
              <a:ahLst/>
              <a:cxnLst>
                <a:cxn ang="0">
                  <a:pos x="T0" y="T1"/>
                </a:cxn>
                <a:cxn ang="0">
                  <a:pos x="T2" y="T3"/>
                </a:cxn>
                <a:cxn ang="0">
                  <a:pos x="T4" y="T5"/>
                </a:cxn>
                <a:cxn ang="0">
                  <a:pos x="T6" y="T7"/>
                </a:cxn>
                <a:cxn ang="0">
                  <a:pos x="T8" y="T9"/>
                </a:cxn>
                <a:cxn ang="0">
                  <a:pos x="T10" y="T11"/>
                </a:cxn>
                <a:cxn ang="0">
                  <a:pos x="T12" y="T13"/>
                </a:cxn>
              </a:cxnLst>
              <a:rect l="0" t="0" r="r" b="b"/>
              <a:pathLst>
                <a:path w="40" h="737">
                  <a:moveTo>
                    <a:pt x="0" y="20"/>
                  </a:moveTo>
                  <a:cubicBezTo>
                    <a:pt x="0" y="717"/>
                    <a:pt x="0" y="717"/>
                    <a:pt x="0" y="717"/>
                  </a:cubicBezTo>
                  <a:cubicBezTo>
                    <a:pt x="0" y="728"/>
                    <a:pt x="9" y="737"/>
                    <a:pt x="20" y="737"/>
                  </a:cubicBezTo>
                  <a:cubicBezTo>
                    <a:pt x="31" y="737"/>
                    <a:pt x="40" y="728"/>
                    <a:pt x="40" y="717"/>
                  </a:cubicBezTo>
                  <a:cubicBezTo>
                    <a:pt x="40" y="20"/>
                    <a:pt x="40" y="20"/>
                    <a:pt x="40" y="20"/>
                  </a:cubicBezTo>
                  <a:cubicBezTo>
                    <a:pt x="40" y="9"/>
                    <a:pt x="31" y="0"/>
                    <a:pt x="20" y="0"/>
                  </a:cubicBezTo>
                  <a:cubicBezTo>
                    <a:pt x="9" y="0"/>
                    <a:pt x="0" y="9"/>
                    <a:pt x="0" y="2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10">
              <a:extLst>
                <a:ext uri="{FF2B5EF4-FFF2-40B4-BE49-F238E27FC236}">
                  <a16:creationId xmlns:a16="http://schemas.microsoft.com/office/drawing/2014/main" id="{D4E1C531-08C4-4235-839C-D021EB5A855B}"/>
                </a:ext>
              </a:extLst>
            </p:cNvPr>
            <p:cNvSpPr>
              <a:spLocks/>
            </p:cNvSpPr>
            <p:nvPr/>
          </p:nvSpPr>
          <p:spPr bwMode="auto">
            <a:xfrm>
              <a:off x="7369" y="2206"/>
              <a:ext cx="108" cy="100"/>
            </a:xfrm>
            <a:custGeom>
              <a:avLst/>
              <a:gdLst>
                <a:gd name="T0" fmla="*/ 36 w 156"/>
                <a:gd name="T1" fmla="*/ 137 h 144"/>
                <a:gd name="T2" fmla="*/ 147 w 156"/>
                <a:gd name="T3" fmla="*/ 37 h 144"/>
                <a:gd name="T4" fmla="*/ 148 w 156"/>
                <a:gd name="T5" fmla="*/ 9 h 144"/>
                <a:gd name="T6" fmla="*/ 120 w 156"/>
                <a:gd name="T7" fmla="*/ 7 h 144"/>
                <a:gd name="T8" fmla="*/ 9 w 156"/>
                <a:gd name="T9" fmla="*/ 107 h 144"/>
                <a:gd name="T10" fmla="*/ 8 w 156"/>
                <a:gd name="T11" fmla="*/ 135 h 144"/>
                <a:gd name="T12" fmla="*/ 36 w 156"/>
                <a:gd name="T13" fmla="*/ 137 h 144"/>
              </a:gdLst>
              <a:ahLst/>
              <a:cxnLst>
                <a:cxn ang="0">
                  <a:pos x="T0" y="T1"/>
                </a:cxn>
                <a:cxn ang="0">
                  <a:pos x="T2" y="T3"/>
                </a:cxn>
                <a:cxn ang="0">
                  <a:pos x="T4" y="T5"/>
                </a:cxn>
                <a:cxn ang="0">
                  <a:pos x="T6" y="T7"/>
                </a:cxn>
                <a:cxn ang="0">
                  <a:pos x="T8" y="T9"/>
                </a:cxn>
                <a:cxn ang="0">
                  <a:pos x="T10" y="T11"/>
                </a:cxn>
                <a:cxn ang="0">
                  <a:pos x="T12" y="T13"/>
                </a:cxn>
              </a:cxnLst>
              <a:rect l="0" t="0" r="r" b="b"/>
              <a:pathLst>
                <a:path w="156" h="144">
                  <a:moveTo>
                    <a:pt x="36" y="137"/>
                  </a:moveTo>
                  <a:cubicBezTo>
                    <a:pt x="147" y="37"/>
                    <a:pt x="147" y="37"/>
                    <a:pt x="147" y="37"/>
                  </a:cubicBezTo>
                  <a:cubicBezTo>
                    <a:pt x="155" y="30"/>
                    <a:pt x="156" y="17"/>
                    <a:pt x="148" y="9"/>
                  </a:cubicBezTo>
                  <a:cubicBezTo>
                    <a:pt x="141" y="0"/>
                    <a:pt x="128" y="0"/>
                    <a:pt x="120" y="7"/>
                  </a:cubicBezTo>
                  <a:cubicBezTo>
                    <a:pt x="9" y="107"/>
                    <a:pt x="9" y="107"/>
                    <a:pt x="9" y="107"/>
                  </a:cubicBezTo>
                  <a:cubicBezTo>
                    <a:pt x="1" y="114"/>
                    <a:pt x="0" y="127"/>
                    <a:pt x="8" y="135"/>
                  </a:cubicBezTo>
                  <a:cubicBezTo>
                    <a:pt x="15" y="143"/>
                    <a:pt x="28" y="144"/>
                    <a:pt x="36" y="13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11">
              <a:extLst>
                <a:ext uri="{FF2B5EF4-FFF2-40B4-BE49-F238E27FC236}">
                  <a16:creationId xmlns:a16="http://schemas.microsoft.com/office/drawing/2014/main" id="{A71C42F1-D840-4850-B9D4-6EE602E45252}"/>
                </a:ext>
              </a:extLst>
            </p:cNvPr>
            <p:cNvSpPr>
              <a:spLocks/>
            </p:cNvSpPr>
            <p:nvPr/>
          </p:nvSpPr>
          <p:spPr bwMode="auto">
            <a:xfrm>
              <a:off x="5323" y="1634"/>
              <a:ext cx="124" cy="22"/>
            </a:xfrm>
            <a:custGeom>
              <a:avLst/>
              <a:gdLst>
                <a:gd name="T0" fmla="*/ 21 w 178"/>
                <a:gd name="T1" fmla="*/ 32 h 32"/>
                <a:gd name="T2" fmla="*/ 158 w 178"/>
                <a:gd name="T3" fmla="*/ 32 h 32"/>
                <a:gd name="T4" fmla="*/ 158 w 178"/>
                <a:gd name="T5" fmla="*/ 0 h 32"/>
                <a:gd name="T6" fmla="*/ 21 w 178"/>
                <a:gd name="T7" fmla="*/ 0 h 32"/>
                <a:gd name="T8" fmla="*/ 21 w 178"/>
                <a:gd name="T9" fmla="*/ 32 h 32"/>
              </a:gdLst>
              <a:ahLst/>
              <a:cxnLst>
                <a:cxn ang="0">
                  <a:pos x="T0" y="T1"/>
                </a:cxn>
                <a:cxn ang="0">
                  <a:pos x="T2" y="T3"/>
                </a:cxn>
                <a:cxn ang="0">
                  <a:pos x="T4" y="T5"/>
                </a:cxn>
                <a:cxn ang="0">
                  <a:pos x="T6" y="T7"/>
                </a:cxn>
                <a:cxn ang="0">
                  <a:pos x="T8" y="T9"/>
                </a:cxn>
              </a:cxnLst>
              <a:rect l="0" t="0" r="r" b="b"/>
              <a:pathLst>
                <a:path w="178" h="32">
                  <a:moveTo>
                    <a:pt x="21" y="32"/>
                  </a:moveTo>
                  <a:cubicBezTo>
                    <a:pt x="67" y="32"/>
                    <a:pt x="112" y="32"/>
                    <a:pt x="158" y="32"/>
                  </a:cubicBezTo>
                  <a:cubicBezTo>
                    <a:pt x="178" y="32"/>
                    <a:pt x="178" y="0"/>
                    <a:pt x="158" y="0"/>
                  </a:cubicBezTo>
                  <a:cubicBezTo>
                    <a:pt x="112" y="0"/>
                    <a:pt x="67" y="0"/>
                    <a:pt x="21" y="0"/>
                  </a:cubicBezTo>
                  <a:cubicBezTo>
                    <a:pt x="0" y="0"/>
                    <a:pt x="0" y="32"/>
                    <a:pt x="21" y="32"/>
                  </a:cubicBezTo>
                  <a:close/>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12">
              <a:extLst>
                <a:ext uri="{FF2B5EF4-FFF2-40B4-BE49-F238E27FC236}">
                  <a16:creationId xmlns:a16="http://schemas.microsoft.com/office/drawing/2014/main" id="{36C7CB09-703A-41CC-8051-B5363C8F0F92}"/>
                </a:ext>
              </a:extLst>
            </p:cNvPr>
            <p:cNvSpPr>
              <a:spLocks/>
            </p:cNvSpPr>
            <p:nvPr/>
          </p:nvSpPr>
          <p:spPr bwMode="auto">
            <a:xfrm>
              <a:off x="5370" y="1584"/>
              <a:ext cx="22" cy="131"/>
            </a:xfrm>
            <a:custGeom>
              <a:avLst/>
              <a:gdLst>
                <a:gd name="T0" fmla="*/ 0 w 32"/>
                <a:gd name="T1" fmla="*/ 20 h 189"/>
                <a:gd name="T2" fmla="*/ 0 w 32"/>
                <a:gd name="T3" fmla="*/ 168 h 189"/>
                <a:gd name="T4" fmla="*/ 32 w 32"/>
                <a:gd name="T5" fmla="*/ 168 h 189"/>
                <a:gd name="T6" fmla="*/ 32 w 32"/>
                <a:gd name="T7" fmla="*/ 20 h 189"/>
                <a:gd name="T8" fmla="*/ 0 w 32"/>
                <a:gd name="T9" fmla="*/ 20 h 189"/>
              </a:gdLst>
              <a:ahLst/>
              <a:cxnLst>
                <a:cxn ang="0">
                  <a:pos x="T0" y="T1"/>
                </a:cxn>
                <a:cxn ang="0">
                  <a:pos x="T2" y="T3"/>
                </a:cxn>
                <a:cxn ang="0">
                  <a:pos x="T4" y="T5"/>
                </a:cxn>
                <a:cxn ang="0">
                  <a:pos x="T6" y="T7"/>
                </a:cxn>
                <a:cxn ang="0">
                  <a:pos x="T8" y="T9"/>
                </a:cxn>
              </a:cxnLst>
              <a:rect l="0" t="0" r="r" b="b"/>
              <a:pathLst>
                <a:path w="32" h="189">
                  <a:moveTo>
                    <a:pt x="0" y="20"/>
                  </a:moveTo>
                  <a:cubicBezTo>
                    <a:pt x="0" y="70"/>
                    <a:pt x="0" y="119"/>
                    <a:pt x="0" y="168"/>
                  </a:cubicBezTo>
                  <a:cubicBezTo>
                    <a:pt x="0" y="189"/>
                    <a:pt x="32" y="189"/>
                    <a:pt x="32" y="168"/>
                  </a:cubicBezTo>
                  <a:cubicBezTo>
                    <a:pt x="32" y="119"/>
                    <a:pt x="32" y="70"/>
                    <a:pt x="32" y="20"/>
                  </a:cubicBezTo>
                  <a:cubicBezTo>
                    <a:pt x="32" y="0"/>
                    <a:pt x="0" y="0"/>
                    <a:pt x="0" y="20"/>
                  </a:cubicBezTo>
                  <a:close/>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13">
              <a:extLst>
                <a:ext uri="{FF2B5EF4-FFF2-40B4-BE49-F238E27FC236}">
                  <a16:creationId xmlns:a16="http://schemas.microsoft.com/office/drawing/2014/main" id="{07D5C682-574A-4100-81B7-52103C96F143}"/>
                </a:ext>
              </a:extLst>
            </p:cNvPr>
            <p:cNvSpPr>
              <a:spLocks/>
            </p:cNvSpPr>
            <p:nvPr/>
          </p:nvSpPr>
          <p:spPr bwMode="auto">
            <a:xfrm>
              <a:off x="5724" y="1353"/>
              <a:ext cx="106" cy="23"/>
            </a:xfrm>
            <a:custGeom>
              <a:avLst/>
              <a:gdLst>
                <a:gd name="T0" fmla="*/ 21 w 152"/>
                <a:gd name="T1" fmla="*/ 32 h 32"/>
                <a:gd name="T2" fmla="*/ 131 w 152"/>
                <a:gd name="T3" fmla="*/ 32 h 32"/>
                <a:gd name="T4" fmla="*/ 131 w 152"/>
                <a:gd name="T5" fmla="*/ 0 h 32"/>
                <a:gd name="T6" fmla="*/ 21 w 152"/>
                <a:gd name="T7" fmla="*/ 0 h 32"/>
                <a:gd name="T8" fmla="*/ 21 w 152"/>
                <a:gd name="T9" fmla="*/ 32 h 32"/>
              </a:gdLst>
              <a:ahLst/>
              <a:cxnLst>
                <a:cxn ang="0">
                  <a:pos x="T0" y="T1"/>
                </a:cxn>
                <a:cxn ang="0">
                  <a:pos x="T2" y="T3"/>
                </a:cxn>
                <a:cxn ang="0">
                  <a:pos x="T4" y="T5"/>
                </a:cxn>
                <a:cxn ang="0">
                  <a:pos x="T6" y="T7"/>
                </a:cxn>
                <a:cxn ang="0">
                  <a:pos x="T8" y="T9"/>
                </a:cxn>
              </a:cxnLst>
              <a:rect l="0" t="0" r="r" b="b"/>
              <a:pathLst>
                <a:path w="152" h="32">
                  <a:moveTo>
                    <a:pt x="21" y="32"/>
                  </a:moveTo>
                  <a:cubicBezTo>
                    <a:pt x="58" y="32"/>
                    <a:pt x="95" y="32"/>
                    <a:pt x="131" y="32"/>
                  </a:cubicBezTo>
                  <a:cubicBezTo>
                    <a:pt x="152" y="32"/>
                    <a:pt x="152" y="0"/>
                    <a:pt x="131" y="0"/>
                  </a:cubicBezTo>
                  <a:cubicBezTo>
                    <a:pt x="95" y="0"/>
                    <a:pt x="58" y="0"/>
                    <a:pt x="21" y="0"/>
                  </a:cubicBezTo>
                  <a:cubicBezTo>
                    <a:pt x="0" y="0"/>
                    <a:pt x="0" y="32"/>
                    <a:pt x="21" y="32"/>
                  </a:cubicBezTo>
                  <a:close/>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14">
              <a:extLst>
                <a:ext uri="{FF2B5EF4-FFF2-40B4-BE49-F238E27FC236}">
                  <a16:creationId xmlns:a16="http://schemas.microsoft.com/office/drawing/2014/main" id="{323AB3D6-C70E-4CC6-858C-43C029852E4B}"/>
                </a:ext>
              </a:extLst>
            </p:cNvPr>
            <p:cNvSpPr>
              <a:spLocks/>
            </p:cNvSpPr>
            <p:nvPr/>
          </p:nvSpPr>
          <p:spPr bwMode="auto">
            <a:xfrm>
              <a:off x="5763" y="1312"/>
              <a:ext cx="22" cy="112"/>
            </a:xfrm>
            <a:custGeom>
              <a:avLst/>
              <a:gdLst>
                <a:gd name="T0" fmla="*/ 0 w 32"/>
                <a:gd name="T1" fmla="*/ 20 h 160"/>
                <a:gd name="T2" fmla="*/ 0 w 32"/>
                <a:gd name="T3" fmla="*/ 140 h 160"/>
                <a:gd name="T4" fmla="*/ 32 w 32"/>
                <a:gd name="T5" fmla="*/ 140 h 160"/>
                <a:gd name="T6" fmla="*/ 32 w 32"/>
                <a:gd name="T7" fmla="*/ 20 h 160"/>
                <a:gd name="T8" fmla="*/ 0 w 32"/>
                <a:gd name="T9" fmla="*/ 20 h 160"/>
              </a:gdLst>
              <a:ahLst/>
              <a:cxnLst>
                <a:cxn ang="0">
                  <a:pos x="T0" y="T1"/>
                </a:cxn>
                <a:cxn ang="0">
                  <a:pos x="T2" y="T3"/>
                </a:cxn>
                <a:cxn ang="0">
                  <a:pos x="T4" y="T5"/>
                </a:cxn>
                <a:cxn ang="0">
                  <a:pos x="T6" y="T7"/>
                </a:cxn>
                <a:cxn ang="0">
                  <a:pos x="T8" y="T9"/>
                </a:cxn>
              </a:cxnLst>
              <a:rect l="0" t="0" r="r" b="b"/>
              <a:pathLst>
                <a:path w="32" h="160">
                  <a:moveTo>
                    <a:pt x="0" y="20"/>
                  </a:moveTo>
                  <a:cubicBezTo>
                    <a:pt x="0" y="60"/>
                    <a:pt x="0" y="100"/>
                    <a:pt x="0" y="140"/>
                  </a:cubicBezTo>
                  <a:cubicBezTo>
                    <a:pt x="0" y="160"/>
                    <a:pt x="32" y="160"/>
                    <a:pt x="32" y="140"/>
                  </a:cubicBezTo>
                  <a:cubicBezTo>
                    <a:pt x="32" y="100"/>
                    <a:pt x="32" y="60"/>
                    <a:pt x="32" y="20"/>
                  </a:cubicBezTo>
                  <a:cubicBezTo>
                    <a:pt x="32" y="0"/>
                    <a:pt x="0" y="0"/>
                    <a:pt x="0" y="20"/>
                  </a:cubicBezTo>
                  <a:close/>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15">
              <a:extLst>
                <a:ext uri="{FF2B5EF4-FFF2-40B4-BE49-F238E27FC236}">
                  <a16:creationId xmlns:a16="http://schemas.microsoft.com/office/drawing/2014/main" id="{82CEBBE4-0DFA-4FFA-A169-B136EE36D318}"/>
                </a:ext>
              </a:extLst>
            </p:cNvPr>
            <p:cNvSpPr>
              <a:spLocks/>
            </p:cNvSpPr>
            <p:nvPr/>
          </p:nvSpPr>
          <p:spPr bwMode="auto">
            <a:xfrm>
              <a:off x="5575" y="1752"/>
              <a:ext cx="104" cy="22"/>
            </a:xfrm>
            <a:custGeom>
              <a:avLst/>
              <a:gdLst>
                <a:gd name="T0" fmla="*/ 20 w 150"/>
                <a:gd name="T1" fmla="*/ 32 h 32"/>
                <a:gd name="T2" fmla="*/ 129 w 150"/>
                <a:gd name="T3" fmla="*/ 32 h 32"/>
                <a:gd name="T4" fmla="*/ 129 w 150"/>
                <a:gd name="T5" fmla="*/ 0 h 32"/>
                <a:gd name="T6" fmla="*/ 20 w 150"/>
                <a:gd name="T7" fmla="*/ 0 h 32"/>
                <a:gd name="T8" fmla="*/ 20 w 150"/>
                <a:gd name="T9" fmla="*/ 32 h 32"/>
              </a:gdLst>
              <a:ahLst/>
              <a:cxnLst>
                <a:cxn ang="0">
                  <a:pos x="T0" y="T1"/>
                </a:cxn>
                <a:cxn ang="0">
                  <a:pos x="T2" y="T3"/>
                </a:cxn>
                <a:cxn ang="0">
                  <a:pos x="T4" y="T5"/>
                </a:cxn>
                <a:cxn ang="0">
                  <a:pos x="T6" y="T7"/>
                </a:cxn>
                <a:cxn ang="0">
                  <a:pos x="T8" y="T9"/>
                </a:cxn>
              </a:cxnLst>
              <a:rect l="0" t="0" r="r" b="b"/>
              <a:pathLst>
                <a:path w="150" h="32">
                  <a:moveTo>
                    <a:pt x="20" y="32"/>
                  </a:moveTo>
                  <a:cubicBezTo>
                    <a:pt x="57" y="32"/>
                    <a:pt x="93" y="32"/>
                    <a:pt x="129" y="32"/>
                  </a:cubicBezTo>
                  <a:cubicBezTo>
                    <a:pt x="150" y="32"/>
                    <a:pt x="150" y="0"/>
                    <a:pt x="129" y="0"/>
                  </a:cubicBezTo>
                  <a:cubicBezTo>
                    <a:pt x="93" y="0"/>
                    <a:pt x="57" y="0"/>
                    <a:pt x="20" y="0"/>
                  </a:cubicBezTo>
                  <a:cubicBezTo>
                    <a:pt x="0" y="0"/>
                    <a:pt x="0" y="32"/>
                    <a:pt x="20" y="32"/>
                  </a:cubicBezTo>
                  <a:close/>
                </a:path>
              </a:pathLst>
            </a:custGeom>
            <a:solidFill>
              <a:srgbClr val="CBE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16">
              <a:extLst>
                <a:ext uri="{FF2B5EF4-FFF2-40B4-BE49-F238E27FC236}">
                  <a16:creationId xmlns:a16="http://schemas.microsoft.com/office/drawing/2014/main" id="{FFB2AF54-C076-4474-B218-D51503F0BF3A}"/>
                </a:ext>
              </a:extLst>
            </p:cNvPr>
            <p:cNvSpPr>
              <a:spLocks/>
            </p:cNvSpPr>
            <p:nvPr/>
          </p:nvSpPr>
          <p:spPr bwMode="auto">
            <a:xfrm>
              <a:off x="5617" y="1703"/>
              <a:ext cx="22" cy="114"/>
            </a:xfrm>
            <a:custGeom>
              <a:avLst/>
              <a:gdLst>
                <a:gd name="T0" fmla="*/ 0 w 32"/>
                <a:gd name="T1" fmla="*/ 21 h 164"/>
                <a:gd name="T2" fmla="*/ 0 w 32"/>
                <a:gd name="T3" fmla="*/ 143 h 164"/>
                <a:gd name="T4" fmla="*/ 32 w 32"/>
                <a:gd name="T5" fmla="*/ 143 h 164"/>
                <a:gd name="T6" fmla="*/ 32 w 32"/>
                <a:gd name="T7" fmla="*/ 21 h 164"/>
                <a:gd name="T8" fmla="*/ 0 w 32"/>
                <a:gd name="T9" fmla="*/ 21 h 164"/>
              </a:gdLst>
              <a:ahLst/>
              <a:cxnLst>
                <a:cxn ang="0">
                  <a:pos x="T0" y="T1"/>
                </a:cxn>
                <a:cxn ang="0">
                  <a:pos x="T2" y="T3"/>
                </a:cxn>
                <a:cxn ang="0">
                  <a:pos x="T4" y="T5"/>
                </a:cxn>
                <a:cxn ang="0">
                  <a:pos x="T6" y="T7"/>
                </a:cxn>
                <a:cxn ang="0">
                  <a:pos x="T8" y="T9"/>
                </a:cxn>
              </a:cxnLst>
              <a:rect l="0" t="0" r="r" b="b"/>
              <a:pathLst>
                <a:path w="32" h="164">
                  <a:moveTo>
                    <a:pt x="0" y="21"/>
                  </a:moveTo>
                  <a:cubicBezTo>
                    <a:pt x="0" y="62"/>
                    <a:pt x="0" y="102"/>
                    <a:pt x="0" y="143"/>
                  </a:cubicBezTo>
                  <a:cubicBezTo>
                    <a:pt x="0" y="164"/>
                    <a:pt x="32" y="164"/>
                    <a:pt x="32" y="143"/>
                  </a:cubicBezTo>
                  <a:cubicBezTo>
                    <a:pt x="32" y="102"/>
                    <a:pt x="32" y="62"/>
                    <a:pt x="32" y="21"/>
                  </a:cubicBezTo>
                  <a:cubicBezTo>
                    <a:pt x="32" y="1"/>
                    <a:pt x="0" y="0"/>
                    <a:pt x="0" y="21"/>
                  </a:cubicBezTo>
                  <a:close/>
                </a:path>
              </a:pathLst>
            </a:custGeom>
            <a:solidFill>
              <a:srgbClr val="CBE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17">
              <a:extLst>
                <a:ext uri="{FF2B5EF4-FFF2-40B4-BE49-F238E27FC236}">
                  <a16:creationId xmlns:a16="http://schemas.microsoft.com/office/drawing/2014/main" id="{235CF9AB-ECB3-4124-91D3-BDA812373A0D}"/>
                </a:ext>
              </a:extLst>
            </p:cNvPr>
            <p:cNvSpPr>
              <a:spLocks/>
            </p:cNvSpPr>
            <p:nvPr/>
          </p:nvSpPr>
          <p:spPr bwMode="auto">
            <a:xfrm>
              <a:off x="7249" y="1616"/>
              <a:ext cx="130" cy="22"/>
            </a:xfrm>
            <a:custGeom>
              <a:avLst/>
              <a:gdLst>
                <a:gd name="T0" fmla="*/ 20 w 188"/>
                <a:gd name="T1" fmla="*/ 32 h 32"/>
                <a:gd name="T2" fmla="*/ 167 w 188"/>
                <a:gd name="T3" fmla="*/ 32 h 32"/>
                <a:gd name="T4" fmla="*/ 167 w 188"/>
                <a:gd name="T5" fmla="*/ 0 h 32"/>
                <a:gd name="T6" fmla="*/ 20 w 188"/>
                <a:gd name="T7" fmla="*/ 0 h 32"/>
                <a:gd name="T8" fmla="*/ 20 w 188"/>
                <a:gd name="T9" fmla="*/ 32 h 32"/>
              </a:gdLst>
              <a:ahLst/>
              <a:cxnLst>
                <a:cxn ang="0">
                  <a:pos x="T0" y="T1"/>
                </a:cxn>
                <a:cxn ang="0">
                  <a:pos x="T2" y="T3"/>
                </a:cxn>
                <a:cxn ang="0">
                  <a:pos x="T4" y="T5"/>
                </a:cxn>
                <a:cxn ang="0">
                  <a:pos x="T6" y="T7"/>
                </a:cxn>
                <a:cxn ang="0">
                  <a:pos x="T8" y="T9"/>
                </a:cxn>
              </a:cxnLst>
              <a:rect l="0" t="0" r="r" b="b"/>
              <a:pathLst>
                <a:path w="188" h="32">
                  <a:moveTo>
                    <a:pt x="20" y="32"/>
                  </a:moveTo>
                  <a:cubicBezTo>
                    <a:pt x="69" y="32"/>
                    <a:pt x="118" y="32"/>
                    <a:pt x="167" y="32"/>
                  </a:cubicBezTo>
                  <a:cubicBezTo>
                    <a:pt x="188" y="32"/>
                    <a:pt x="188" y="0"/>
                    <a:pt x="167" y="0"/>
                  </a:cubicBezTo>
                  <a:cubicBezTo>
                    <a:pt x="118" y="0"/>
                    <a:pt x="69" y="0"/>
                    <a:pt x="20" y="0"/>
                  </a:cubicBezTo>
                  <a:cubicBezTo>
                    <a:pt x="0" y="0"/>
                    <a:pt x="0" y="32"/>
                    <a:pt x="20" y="32"/>
                  </a:cubicBezTo>
                  <a:close/>
                </a:path>
              </a:pathLst>
            </a:cu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18">
              <a:extLst>
                <a:ext uri="{FF2B5EF4-FFF2-40B4-BE49-F238E27FC236}">
                  <a16:creationId xmlns:a16="http://schemas.microsoft.com/office/drawing/2014/main" id="{D02CEE6C-5956-4968-A74A-2C035445A40E}"/>
                </a:ext>
              </a:extLst>
            </p:cNvPr>
            <p:cNvSpPr>
              <a:spLocks/>
            </p:cNvSpPr>
            <p:nvPr/>
          </p:nvSpPr>
          <p:spPr bwMode="auto">
            <a:xfrm>
              <a:off x="7304" y="1570"/>
              <a:ext cx="22" cy="131"/>
            </a:xfrm>
            <a:custGeom>
              <a:avLst/>
              <a:gdLst>
                <a:gd name="T0" fmla="*/ 0 w 32"/>
                <a:gd name="T1" fmla="*/ 21 h 188"/>
                <a:gd name="T2" fmla="*/ 0 w 32"/>
                <a:gd name="T3" fmla="*/ 167 h 188"/>
                <a:gd name="T4" fmla="*/ 32 w 32"/>
                <a:gd name="T5" fmla="*/ 167 h 188"/>
                <a:gd name="T6" fmla="*/ 32 w 32"/>
                <a:gd name="T7" fmla="*/ 21 h 188"/>
                <a:gd name="T8" fmla="*/ 0 w 32"/>
                <a:gd name="T9" fmla="*/ 21 h 188"/>
              </a:gdLst>
              <a:ahLst/>
              <a:cxnLst>
                <a:cxn ang="0">
                  <a:pos x="T0" y="T1"/>
                </a:cxn>
                <a:cxn ang="0">
                  <a:pos x="T2" y="T3"/>
                </a:cxn>
                <a:cxn ang="0">
                  <a:pos x="T4" y="T5"/>
                </a:cxn>
                <a:cxn ang="0">
                  <a:pos x="T6" y="T7"/>
                </a:cxn>
                <a:cxn ang="0">
                  <a:pos x="T8" y="T9"/>
                </a:cxn>
              </a:cxnLst>
              <a:rect l="0" t="0" r="r" b="b"/>
              <a:pathLst>
                <a:path w="32" h="188">
                  <a:moveTo>
                    <a:pt x="0" y="21"/>
                  </a:moveTo>
                  <a:cubicBezTo>
                    <a:pt x="0" y="70"/>
                    <a:pt x="0" y="118"/>
                    <a:pt x="0" y="167"/>
                  </a:cubicBezTo>
                  <a:cubicBezTo>
                    <a:pt x="0" y="188"/>
                    <a:pt x="32" y="188"/>
                    <a:pt x="32" y="167"/>
                  </a:cubicBezTo>
                  <a:cubicBezTo>
                    <a:pt x="32" y="118"/>
                    <a:pt x="32" y="70"/>
                    <a:pt x="32" y="21"/>
                  </a:cubicBezTo>
                  <a:cubicBezTo>
                    <a:pt x="32" y="0"/>
                    <a:pt x="0" y="0"/>
                    <a:pt x="0" y="21"/>
                  </a:cubicBezTo>
                  <a:close/>
                </a:path>
              </a:pathLst>
            </a:cu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19">
              <a:extLst>
                <a:ext uri="{FF2B5EF4-FFF2-40B4-BE49-F238E27FC236}">
                  <a16:creationId xmlns:a16="http://schemas.microsoft.com/office/drawing/2014/main" id="{00F4562B-4C0B-46D8-B13D-654CA4343A2B}"/>
                </a:ext>
              </a:extLst>
            </p:cNvPr>
            <p:cNvSpPr>
              <a:spLocks/>
            </p:cNvSpPr>
            <p:nvPr/>
          </p:nvSpPr>
          <p:spPr bwMode="auto">
            <a:xfrm>
              <a:off x="7421" y="1418"/>
              <a:ext cx="123" cy="124"/>
            </a:xfrm>
            <a:custGeom>
              <a:avLst/>
              <a:gdLst>
                <a:gd name="T0" fmla="*/ 158 w 178"/>
                <a:gd name="T1" fmla="*/ 89 h 178"/>
                <a:gd name="T2" fmla="*/ 138 w 178"/>
                <a:gd name="T3" fmla="*/ 89 h 178"/>
                <a:gd name="T4" fmla="*/ 123 w 178"/>
                <a:gd name="T5" fmla="*/ 124 h 178"/>
                <a:gd name="T6" fmla="*/ 89 w 178"/>
                <a:gd name="T7" fmla="*/ 138 h 178"/>
                <a:gd name="T8" fmla="*/ 54 w 178"/>
                <a:gd name="T9" fmla="*/ 124 h 178"/>
                <a:gd name="T10" fmla="*/ 40 w 178"/>
                <a:gd name="T11" fmla="*/ 89 h 178"/>
                <a:gd name="T12" fmla="*/ 54 w 178"/>
                <a:gd name="T13" fmla="*/ 54 h 178"/>
                <a:gd name="T14" fmla="*/ 89 w 178"/>
                <a:gd name="T15" fmla="*/ 40 h 178"/>
                <a:gd name="T16" fmla="*/ 123 w 178"/>
                <a:gd name="T17" fmla="*/ 54 h 178"/>
                <a:gd name="T18" fmla="*/ 138 w 178"/>
                <a:gd name="T19" fmla="*/ 89 h 178"/>
                <a:gd name="T20" fmla="*/ 158 w 178"/>
                <a:gd name="T21" fmla="*/ 89 h 178"/>
                <a:gd name="T22" fmla="*/ 178 w 178"/>
                <a:gd name="T23" fmla="*/ 89 h 178"/>
                <a:gd name="T24" fmla="*/ 152 w 178"/>
                <a:gd name="T25" fmla="*/ 26 h 178"/>
                <a:gd name="T26" fmla="*/ 89 w 178"/>
                <a:gd name="T27" fmla="*/ 0 h 178"/>
                <a:gd name="T28" fmla="*/ 26 w 178"/>
                <a:gd name="T29" fmla="*/ 26 h 178"/>
                <a:gd name="T30" fmla="*/ 0 w 178"/>
                <a:gd name="T31" fmla="*/ 89 h 178"/>
                <a:gd name="T32" fmla="*/ 26 w 178"/>
                <a:gd name="T33" fmla="*/ 152 h 178"/>
                <a:gd name="T34" fmla="*/ 89 w 178"/>
                <a:gd name="T35" fmla="*/ 178 h 178"/>
                <a:gd name="T36" fmla="*/ 152 w 178"/>
                <a:gd name="T37" fmla="*/ 152 h 178"/>
                <a:gd name="T38" fmla="*/ 178 w 178"/>
                <a:gd name="T39" fmla="*/ 89 h 178"/>
                <a:gd name="T40" fmla="*/ 158 w 178"/>
                <a:gd name="T41" fmla="*/ 8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 h="178">
                  <a:moveTo>
                    <a:pt x="158" y="89"/>
                  </a:moveTo>
                  <a:cubicBezTo>
                    <a:pt x="138" y="89"/>
                    <a:pt x="138" y="89"/>
                    <a:pt x="138" y="89"/>
                  </a:cubicBezTo>
                  <a:cubicBezTo>
                    <a:pt x="138" y="102"/>
                    <a:pt x="132" y="115"/>
                    <a:pt x="123" y="124"/>
                  </a:cubicBezTo>
                  <a:cubicBezTo>
                    <a:pt x="114" y="132"/>
                    <a:pt x="102" y="138"/>
                    <a:pt x="89" y="138"/>
                  </a:cubicBezTo>
                  <a:cubicBezTo>
                    <a:pt x="75" y="138"/>
                    <a:pt x="63" y="132"/>
                    <a:pt x="54" y="124"/>
                  </a:cubicBezTo>
                  <a:cubicBezTo>
                    <a:pt x="45" y="115"/>
                    <a:pt x="40" y="102"/>
                    <a:pt x="40" y="89"/>
                  </a:cubicBezTo>
                  <a:cubicBezTo>
                    <a:pt x="40" y="75"/>
                    <a:pt x="45" y="63"/>
                    <a:pt x="54" y="54"/>
                  </a:cubicBezTo>
                  <a:cubicBezTo>
                    <a:pt x="63" y="45"/>
                    <a:pt x="75" y="40"/>
                    <a:pt x="89" y="40"/>
                  </a:cubicBezTo>
                  <a:cubicBezTo>
                    <a:pt x="102" y="40"/>
                    <a:pt x="114" y="45"/>
                    <a:pt x="123" y="54"/>
                  </a:cubicBezTo>
                  <a:cubicBezTo>
                    <a:pt x="132" y="63"/>
                    <a:pt x="138" y="75"/>
                    <a:pt x="138" y="89"/>
                  </a:cubicBezTo>
                  <a:cubicBezTo>
                    <a:pt x="158" y="89"/>
                    <a:pt x="158" y="89"/>
                    <a:pt x="158" y="89"/>
                  </a:cubicBezTo>
                  <a:cubicBezTo>
                    <a:pt x="178" y="89"/>
                    <a:pt x="178" y="89"/>
                    <a:pt x="178" y="89"/>
                  </a:cubicBezTo>
                  <a:cubicBezTo>
                    <a:pt x="178" y="64"/>
                    <a:pt x="168" y="42"/>
                    <a:pt x="152" y="26"/>
                  </a:cubicBezTo>
                  <a:cubicBezTo>
                    <a:pt x="136" y="10"/>
                    <a:pt x="113" y="0"/>
                    <a:pt x="89" y="0"/>
                  </a:cubicBezTo>
                  <a:cubicBezTo>
                    <a:pt x="64" y="0"/>
                    <a:pt x="42" y="10"/>
                    <a:pt x="26" y="26"/>
                  </a:cubicBezTo>
                  <a:cubicBezTo>
                    <a:pt x="10" y="42"/>
                    <a:pt x="0" y="64"/>
                    <a:pt x="0" y="89"/>
                  </a:cubicBezTo>
                  <a:cubicBezTo>
                    <a:pt x="0" y="113"/>
                    <a:pt x="10" y="136"/>
                    <a:pt x="26" y="152"/>
                  </a:cubicBezTo>
                  <a:cubicBezTo>
                    <a:pt x="42" y="168"/>
                    <a:pt x="64" y="178"/>
                    <a:pt x="89" y="178"/>
                  </a:cubicBezTo>
                  <a:cubicBezTo>
                    <a:pt x="113" y="178"/>
                    <a:pt x="136" y="168"/>
                    <a:pt x="152" y="152"/>
                  </a:cubicBezTo>
                  <a:cubicBezTo>
                    <a:pt x="168" y="136"/>
                    <a:pt x="178" y="113"/>
                    <a:pt x="178" y="89"/>
                  </a:cubicBezTo>
                  <a:lnTo>
                    <a:pt x="158" y="89"/>
                  </a:lnTo>
                  <a:close/>
                </a:path>
              </a:pathLst>
            </a:cu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20">
              <a:extLst>
                <a:ext uri="{FF2B5EF4-FFF2-40B4-BE49-F238E27FC236}">
                  <a16:creationId xmlns:a16="http://schemas.microsoft.com/office/drawing/2014/main" id="{7E960366-D098-4BCE-8A52-37717EAD6AA4}"/>
                </a:ext>
              </a:extLst>
            </p:cNvPr>
            <p:cNvSpPr>
              <a:spLocks/>
            </p:cNvSpPr>
            <p:nvPr/>
          </p:nvSpPr>
          <p:spPr bwMode="auto">
            <a:xfrm>
              <a:off x="5427" y="1275"/>
              <a:ext cx="140" cy="135"/>
            </a:xfrm>
            <a:custGeom>
              <a:avLst/>
              <a:gdLst>
                <a:gd name="T0" fmla="*/ 172 w 202"/>
                <a:gd name="T1" fmla="*/ 93 h 195"/>
                <a:gd name="T2" fmla="*/ 146 w 202"/>
                <a:gd name="T3" fmla="*/ 145 h 195"/>
                <a:gd name="T4" fmla="*/ 147 w 202"/>
                <a:gd name="T5" fmla="*/ 139 h 195"/>
                <a:gd name="T6" fmla="*/ 159 w 202"/>
                <a:gd name="T7" fmla="*/ 127 h 195"/>
                <a:gd name="T8" fmla="*/ 159 w 202"/>
                <a:gd name="T9" fmla="*/ 126 h 195"/>
                <a:gd name="T10" fmla="*/ 110 w 202"/>
                <a:gd name="T11" fmla="*/ 164 h 195"/>
                <a:gd name="T12" fmla="*/ 114 w 202"/>
                <a:gd name="T13" fmla="*/ 158 h 195"/>
                <a:gd name="T14" fmla="*/ 130 w 202"/>
                <a:gd name="T15" fmla="*/ 155 h 195"/>
                <a:gd name="T16" fmla="*/ 76 w 202"/>
                <a:gd name="T17" fmla="*/ 148 h 195"/>
                <a:gd name="T18" fmla="*/ 72 w 202"/>
                <a:gd name="T19" fmla="*/ 155 h 195"/>
                <a:gd name="T20" fmla="*/ 87 w 202"/>
                <a:gd name="T21" fmla="*/ 159 h 195"/>
                <a:gd name="T22" fmla="*/ 63 w 202"/>
                <a:gd name="T23" fmla="*/ 123 h 195"/>
                <a:gd name="T24" fmla="*/ 38 w 202"/>
                <a:gd name="T25" fmla="*/ 142 h 195"/>
                <a:gd name="T26" fmla="*/ 54 w 202"/>
                <a:gd name="T27" fmla="*/ 143 h 195"/>
                <a:gd name="T28" fmla="*/ 54 w 202"/>
                <a:gd name="T29" fmla="*/ 147 h 195"/>
                <a:gd name="T30" fmla="*/ 34 w 202"/>
                <a:gd name="T31" fmla="*/ 86 h 195"/>
                <a:gd name="T32" fmla="*/ 39 w 202"/>
                <a:gd name="T33" fmla="*/ 92 h 195"/>
                <a:gd name="T34" fmla="*/ 29 w 202"/>
                <a:gd name="T35" fmla="*/ 101 h 195"/>
                <a:gd name="T36" fmla="*/ 55 w 202"/>
                <a:gd name="T37" fmla="*/ 50 h 195"/>
                <a:gd name="T38" fmla="*/ 54 w 202"/>
                <a:gd name="T39" fmla="*/ 56 h 195"/>
                <a:gd name="T40" fmla="*/ 42 w 202"/>
                <a:gd name="T41" fmla="*/ 68 h 195"/>
                <a:gd name="T42" fmla="*/ 42 w 202"/>
                <a:gd name="T43" fmla="*/ 69 h 195"/>
                <a:gd name="T44" fmla="*/ 91 w 202"/>
                <a:gd name="T45" fmla="*/ 30 h 195"/>
                <a:gd name="T46" fmla="*/ 77 w 202"/>
                <a:gd name="T47" fmla="*/ 24 h 195"/>
                <a:gd name="T48" fmla="*/ 68 w 202"/>
                <a:gd name="T49" fmla="*/ 38 h 195"/>
                <a:gd name="T50" fmla="*/ 133 w 202"/>
                <a:gd name="T51" fmla="*/ 38 h 195"/>
                <a:gd name="T52" fmla="*/ 125 w 202"/>
                <a:gd name="T53" fmla="*/ 40 h 195"/>
                <a:gd name="T54" fmla="*/ 119 w 202"/>
                <a:gd name="T55" fmla="*/ 28 h 195"/>
                <a:gd name="T56" fmla="*/ 157 w 202"/>
                <a:gd name="T57" fmla="*/ 69 h 195"/>
                <a:gd name="T58" fmla="*/ 158 w 202"/>
                <a:gd name="T59" fmla="*/ 68 h 195"/>
                <a:gd name="T60" fmla="*/ 162 w 202"/>
                <a:gd name="T61" fmla="*/ 52 h 195"/>
                <a:gd name="T62" fmla="*/ 147 w 202"/>
                <a:gd name="T63" fmla="*/ 48 h 195"/>
                <a:gd name="T64" fmla="*/ 167 w 202"/>
                <a:gd name="T65" fmla="*/ 109 h 195"/>
                <a:gd name="T66" fmla="*/ 182 w 202"/>
                <a:gd name="T67" fmla="*/ 97 h 195"/>
                <a:gd name="T68" fmla="*/ 170 w 202"/>
                <a:gd name="T69" fmla="*/ 68 h 195"/>
                <a:gd name="T70" fmla="*/ 164 w 202"/>
                <a:gd name="T71" fmla="*/ 78 h 195"/>
                <a:gd name="T72" fmla="*/ 186 w 202"/>
                <a:gd name="T73" fmla="*/ 45 h 195"/>
                <a:gd name="T74" fmla="*/ 140 w 202"/>
                <a:gd name="T75" fmla="*/ 33 h 195"/>
                <a:gd name="T76" fmla="*/ 151 w 202"/>
                <a:gd name="T77" fmla="*/ 42 h 195"/>
                <a:gd name="T78" fmla="*/ 117 w 202"/>
                <a:gd name="T79" fmla="*/ 2 h 195"/>
                <a:gd name="T80" fmla="*/ 101 w 202"/>
                <a:gd name="T81" fmla="*/ 36 h 195"/>
                <a:gd name="T82" fmla="*/ 76 w 202"/>
                <a:gd name="T83" fmla="*/ 0 h 195"/>
                <a:gd name="T84" fmla="*/ 51 w 202"/>
                <a:gd name="T85" fmla="*/ 40 h 195"/>
                <a:gd name="T86" fmla="*/ 63 w 202"/>
                <a:gd name="T87" fmla="*/ 35 h 195"/>
                <a:gd name="T88" fmla="*/ 32 w 202"/>
                <a:gd name="T89" fmla="*/ 80 h 195"/>
                <a:gd name="T90" fmla="*/ 30 w 202"/>
                <a:gd name="T91" fmla="*/ 69 h 195"/>
                <a:gd name="T92" fmla="*/ 17 w 202"/>
                <a:gd name="T93" fmla="*/ 73 h 195"/>
                <a:gd name="T94" fmla="*/ 41 w 202"/>
                <a:gd name="T95" fmla="*/ 117 h 195"/>
                <a:gd name="T96" fmla="*/ 37 w 202"/>
                <a:gd name="T97" fmla="*/ 116 h 195"/>
                <a:gd name="T98" fmla="*/ 20 w 202"/>
                <a:gd name="T99" fmla="*/ 125 h 195"/>
                <a:gd name="T100" fmla="*/ 63 w 202"/>
                <a:gd name="T101" fmla="*/ 160 h 195"/>
                <a:gd name="T102" fmla="*/ 52 w 202"/>
                <a:gd name="T103" fmla="*/ 156 h 195"/>
                <a:gd name="T104" fmla="*/ 69 w 202"/>
                <a:gd name="T105" fmla="*/ 194 h 195"/>
                <a:gd name="T106" fmla="*/ 107 w 202"/>
                <a:gd name="T107" fmla="*/ 173 h 195"/>
                <a:gd name="T108" fmla="*/ 107 w 202"/>
                <a:gd name="T109" fmla="*/ 187 h 195"/>
                <a:gd name="T110" fmla="*/ 143 w 202"/>
                <a:gd name="T111" fmla="*/ 151 h 195"/>
                <a:gd name="T112" fmla="*/ 138 w 202"/>
                <a:gd name="T113" fmla="*/ 152 h 195"/>
                <a:gd name="T114" fmla="*/ 187 w 202"/>
                <a:gd name="T115" fmla="*/ 143 h 195"/>
                <a:gd name="T116" fmla="*/ 174 w 202"/>
                <a:gd name="T117" fmla="*/ 121 h 195"/>
                <a:gd name="T118" fmla="*/ 169 w 202"/>
                <a:gd name="T119" fmla="*/ 1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195">
                  <a:moveTo>
                    <a:pt x="182" y="97"/>
                  </a:moveTo>
                  <a:cubicBezTo>
                    <a:pt x="162" y="97"/>
                    <a:pt x="162" y="97"/>
                    <a:pt x="162" y="97"/>
                  </a:cubicBezTo>
                  <a:cubicBezTo>
                    <a:pt x="178" y="97"/>
                    <a:pt x="178" y="97"/>
                    <a:pt x="178" y="97"/>
                  </a:cubicBezTo>
                  <a:cubicBezTo>
                    <a:pt x="163" y="91"/>
                    <a:pt x="163" y="91"/>
                    <a:pt x="163" y="91"/>
                  </a:cubicBezTo>
                  <a:cubicBezTo>
                    <a:pt x="162" y="93"/>
                    <a:pt x="162" y="95"/>
                    <a:pt x="162" y="97"/>
                  </a:cubicBezTo>
                  <a:cubicBezTo>
                    <a:pt x="178" y="97"/>
                    <a:pt x="178" y="97"/>
                    <a:pt x="178" y="97"/>
                  </a:cubicBezTo>
                  <a:cubicBezTo>
                    <a:pt x="163" y="91"/>
                    <a:pt x="163" y="91"/>
                    <a:pt x="163" y="91"/>
                  </a:cubicBezTo>
                  <a:cubicBezTo>
                    <a:pt x="177" y="97"/>
                    <a:pt x="177" y="97"/>
                    <a:pt x="177" y="97"/>
                  </a:cubicBezTo>
                  <a:cubicBezTo>
                    <a:pt x="165" y="88"/>
                    <a:pt x="165" y="88"/>
                    <a:pt x="165" y="88"/>
                  </a:cubicBezTo>
                  <a:cubicBezTo>
                    <a:pt x="164" y="88"/>
                    <a:pt x="163" y="90"/>
                    <a:pt x="163" y="91"/>
                  </a:cubicBezTo>
                  <a:cubicBezTo>
                    <a:pt x="177" y="97"/>
                    <a:pt x="177" y="97"/>
                    <a:pt x="177" y="97"/>
                  </a:cubicBezTo>
                  <a:cubicBezTo>
                    <a:pt x="165" y="88"/>
                    <a:pt x="165" y="88"/>
                    <a:pt x="165" y="88"/>
                  </a:cubicBezTo>
                  <a:cubicBezTo>
                    <a:pt x="172" y="93"/>
                    <a:pt x="172" y="93"/>
                    <a:pt x="172" y="93"/>
                  </a:cubicBezTo>
                  <a:cubicBezTo>
                    <a:pt x="167" y="86"/>
                    <a:pt x="167" y="86"/>
                    <a:pt x="167" y="86"/>
                  </a:cubicBezTo>
                  <a:cubicBezTo>
                    <a:pt x="167" y="86"/>
                    <a:pt x="166" y="86"/>
                    <a:pt x="165" y="88"/>
                  </a:cubicBezTo>
                  <a:cubicBezTo>
                    <a:pt x="172" y="93"/>
                    <a:pt x="172" y="93"/>
                    <a:pt x="172" y="93"/>
                  </a:cubicBezTo>
                  <a:cubicBezTo>
                    <a:pt x="167" y="86"/>
                    <a:pt x="167" y="86"/>
                    <a:pt x="167" y="86"/>
                  </a:cubicBezTo>
                  <a:cubicBezTo>
                    <a:pt x="167" y="86"/>
                    <a:pt x="167" y="86"/>
                    <a:pt x="167" y="86"/>
                  </a:cubicBezTo>
                  <a:cubicBezTo>
                    <a:pt x="167" y="86"/>
                    <a:pt x="167" y="86"/>
                    <a:pt x="167" y="86"/>
                  </a:cubicBezTo>
                  <a:cubicBezTo>
                    <a:pt x="167" y="86"/>
                    <a:pt x="167" y="86"/>
                    <a:pt x="167" y="86"/>
                  </a:cubicBezTo>
                  <a:cubicBezTo>
                    <a:pt x="167" y="86"/>
                    <a:pt x="167" y="86"/>
                    <a:pt x="167" y="86"/>
                  </a:cubicBezTo>
                  <a:cubicBezTo>
                    <a:pt x="167" y="86"/>
                    <a:pt x="167" y="86"/>
                    <a:pt x="167" y="86"/>
                  </a:cubicBezTo>
                  <a:cubicBezTo>
                    <a:pt x="167" y="86"/>
                    <a:pt x="165" y="86"/>
                    <a:pt x="163" y="87"/>
                  </a:cubicBezTo>
                  <a:cubicBezTo>
                    <a:pt x="162" y="88"/>
                    <a:pt x="160" y="89"/>
                    <a:pt x="158" y="89"/>
                  </a:cubicBezTo>
                  <a:cubicBezTo>
                    <a:pt x="155" y="91"/>
                    <a:pt x="152" y="92"/>
                    <a:pt x="148" y="94"/>
                  </a:cubicBezTo>
                  <a:cubicBezTo>
                    <a:pt x="147" y="95"/>
                    <a:pt x="145" y="97"/>
                    <a:pt x="142" y="99"/>
                  </a:cubicBezTo>
                  <a:cubicBezTo>
                    <a:pt x="141" y="100"/>
                    <a:pt x="140" y="101"/>
                    <a:pt x="139" y="103"/>
                  </a:cubicBezTo>
                  <a:cubicBezTo>
                    <a:pt x="138" y="104"/>
                    <a:pt x="137" y="106"/>
                    <a:pt x="136" y="109"/>
                  </a:cubicBezTo>
                  <a:cubicBezTo>
                    <a:pt x="135" y="112"/>
                    <a:pt x="135" y="114"/>
                    <a:pt x="135" y="116"/>
                  </a:cubicBezTo>
                  <a:cubicBezTo>
                    <a:pt x="135" y="120"/>
                    <a:pt x="135" y="123"/>
                    <a:pt x="136" y="125"/>
                  </a:cubicBezTo>
                  <a:cubicBezTo>
                    <a:pt x="137" y="130"/>
                    <a:pt x="139" y="132"/>
                    <a:pt x="141" y="135"/>
                  </a:cubicBezTo>
                  <a:cubicBezTo>
                    <a:pt x="143" y="139"/>
                    <a:pt x="145" y="142"/>
                    <a:pt x="146" y="145"/>
                  </a:cubicBezTo>
                  <a:cubicBezTo>
                    <a:pt x="147" y="146"/>
                    <a:pt x="147" y="146"/>
                    <a:pt x="147" y="147"/>
                  </a:cubicBezTo>
                  <a:cubicBezTo>
                    <a:pt x="152" y="145"/>
                    <a:pt x="152" y="145"/>
                    <a:pt x="152" y="145"/>
                  </a:cubicBezTo>
                  <a:cubicBezTo>
                    <a:pt x="147" y="146"/>
                    <a:pt x="147" y="146"/>
                    <a:pt x="147" y="146"/>
                  </a:cubicBezTo>
                  <a:cubicBezTo>
                    <a:pt x="147" y="146"/>
                    <a:pt x="147" y="147"/>
                    <a:pt x="147" y="147"/>
                  </a:cubicBezTo>
                  <a:cubicBezTo>
                    <a:pt x="152" y="145"/>
                    <a:pt x="152" y="145"/>
                    <a:pt x="152" y="145"/>
                  </a:cubicBezTo>
                  <a:cubicBezTo>
                    <a:pt x="147" y="146"/>
                    <a:pt x="147" y="146"/>
                    <a:pt x="147" y="146"/>
                  </a:cubicBezTo>
                  <a:cubicBezTo>
                    <a:pt x="159" y="143"/>
                    <a:pt x="159" y="143"/>
                    <a:pt x="159" y="143"/>
                  </a:cubicBezTo>
                  <a:cubicBezTo>
                    <a:pt x="147" y="143"/>
                    <a:pt x="147" y="143"/>
                    <a:pt x="147" y="143"/>
                  </a:cubicBezTo>
                  <a:cubicBezTo>
                    <a:pt x="147" y="144"/>
                    <a:pt x="147" y="145"/>
                    <a:pt x="147" y="146"/>
                  </a:cubicBezTo>
                  <a:cubicBezTo>
                    <a:pt x="159" y="143"/>
                    <a:pt x="159" y="143"/>
                    <a:pt x="159" y="143"/>
                  </a:cubicBezTo>
                  <a:cubicBezTo>
                    <a:pt x="147" y="143"/>
                    <a:pt x="147" y="143"/>
                    <a:pt x="147" y="143"/>
                  </a:cubicBezTo>
                  <a:cubicBezTo>
                    <a:pt x="162" y="143"/>
                    <a:pt x="162" y="143"/>
                    <a:pt x="162" y="143"/>
                  </a:cubicBezTo>
                  <a:cubicBezTo>
                    <a:pt x="147" y="139"/>
                    <a:pt x="147" y="139"/>
                    <a:pt x="147" y="139"/>
                  </a:cubicBezTo>
                  <a:cubicBezTo>
                    <a:pt x="147" y="140"/>
                    <a:pt x="147" y="142"/>
                    <a:pt x="147" y="143"/>
                  </a:cubicBezTo>
                  <a:cubicBezTo>
                    <a:pt x="162" y="143"/>
                    <a:pt x="162" y="143"/>
                    <a:pt x="162" y="143"/>
                  </a:cubicBezTo>
                  <a:cubicBezTo>
                    <a:pt x="147" y="139"/>
                    <a:pt x="147" y="139"/>
                    <a:pt x="147" y="139"/>
                  </a:cubicBezTo>
                  <a:cubicBezTo>
                    <a:pt x="163" y="143"/>
                    <a:pt x="163" y="143"/>
                    <a:pt x="163" y="143"/>
                  </a:cubicBezTo>
                  <a:cubicBezTo>
                    <a:pt x="150" y="133"/>
                    <a:pt x="150" y="133"/>
                    <a:pt x="150" y="133"/>
                  </a:cubicBezTo>
                  <a:cubicBezTo>
                    <a:pt x="149" y="135"/>
                    <a:pt x="148" y="137"/>
                    <a:pt x="147" y="139"/>
                  </a:cubicBezTo>
                  <a:cubicBezTo>
                    <a:pt x="163" y="143"/>
                    <a:pt x="163" y="143"/>
                    <a:pt x="163" y="143"/>
                  </a:cubicBezTo>
                  <a:cubicBezTo>
                    <a:pt x="150" y="133"/>
                    <a:pt x="150" y="133"/>
                    <a:pt x="150" y="133"/>
                  </a:cubicBezTo>
                  <a:cubicBezTo>
                    <a:pt x="150" y="133"/>
                    <a:pt x="150" y="133"/>
                    <a:pt x="150" y="133"/>
                  </a:cubicBezTo>
                  <a:cubicBezTo>
                    <a:pt x="163" y="143"/>
                    <a:pt x="163" y="143"/>
                    <a:pt x="163" y="143"/>
                  </a:cubicBezTo>
                  <a:cubicBezTo>
                    <a:pt x="154" y="129"/>
                    <a:pt x="154" y="129"/>
                    <a:pt x="154" y="129"/>
                  </a:cubicBezTo>
                  <a:cubicBezTo>
                    <a:pt x="153" y="130"/>
                    <a:pt x="151" y="132"/>
                    <a:pt x="150" y="133"/>
                  </a:cubicBezTo>
                  <a:cubicBezTo>
                    <a:pt x="163" y="143"/>
                    <a:pt x="163" y="143"/>
                    <a:pt x="163" y="143"/>
                  </a:cubicBezTo>
                  <a:cubicBezTo>
                    <a:pt x="154" y="129"/>
                    <a:pt x="154" y="129"/>
                    <a:pt x="154" y="129"/>
                  </a:cubicBezTo>
                  <a:cubicBezTo>
                    <a:pt x="163" y="142"/>
                    <a:pt x="163" y="142"/>
                    <a:pt x="163" y="142"/>
                  </a:cubicBezTo>
                  <a:cubicBezTo>
                    <a:pt x="159" y="127"/>
                    <a:pt x="159" y="127"/>
                    <a:pt x="159" y="127"/>
                  </a:cubicBezTo>
                  <a:cubicBezTo>
                    <a:pt x="158" y="127"/>
                    <a:pt x="156" y="128"/>
                    <a:pt x="154" y="129"/>
                  </a:cubicBezTo>
                  <a:cubicBezTo>
                    <a:pt x="163" y="142"/>
                    <a:pt x="163" y="142"/>
                    <a:pt x="163" y="142"/>
                  </a:cubicBezTo>
                  <a:cubicBezTo>
                    <a:pt x="159" y="127"/>
                    <a:pt x="159" y="127"/>
                    <a:pt x="159" y="127"/>
                  </a:cubicBezTo>
                  <a:cubicBezTo>
                    <a:pt x="161" y="137"/>
                    <a:pt x="161" y="137"/>
                    <a:pt x="161" y="137"/>
                  </a:cubicBezTo>
                  <a:cubicBezTo>
                    <a:pt x="161" y="127"/>
                    <a:pt x="161" y="127"/>
                    <a:pt x="161" y="127"/>
                  </a:cubicBezTo>
                  <a:cubicBezTo>
                    <a:pt x="161" y="127"/>
                    <a:pt x="160" y="127"/>
                    <a:pt x="159" y="127"/>
                  </a:cubicBezTo>
                  <a:cubicBezTo>
                    <a:pt x="161" y="137"/>
                    <a:pt x="161" y="137"/>
                    <a:pt x="161" y="137"/>
                  </a:cubicBezTo>
                  <a:cubicBezTo>
                    <a:pt x="161" y="127"/>
                    <a:pt x="161" y="127"/>
                    <a:pt x="161" y="127"/>
                  </a:cubicBezTo>
                  <a:cubicBezTo>
                    <a:pt x="161" y="131"/>
                    <a:pt x="161" y="131"/>
                    <a:pt x="161" y="131"/>
                  </a:cubicBezTo>
                  <a:cubicBezTo>
                    <a:pt x="162" y="127"/>
                    <a:pt x="162" y="127"/>
                    <a:pt x="162" y="127"/>
                  </a:cubicBezTo>
                  <a:cubicBezTo>
                    <a:pt x="161" y="127"/>
                    <a:pt x="161" y="127"/>
                    <a:pt x="161" y="127"/>
                  </a:cubicBezTo>
                  <a:cubicBezTo>
                    <a:pt x="161" y="131"/>
                    <a:pt x="161" y="131"/>
                    <a:pt x="161" y="131"/>
                  </a:cubicBezTo>
                  <a:cubicBezTo>
                    <a:pt x="162" y="127"/>
                    <a:pt x="162" y="127"/>
                    <a:pt x="162" y="127"/>
                  </a:cubicBezTo>
                  <a:cubicBezTo>
                    <a:pt x="161" y="127"/>
                    <a:pt x="161" y="127"/>
                    <a:pt x="161" y="127"/>
                  </a:cubicBezTo>
                  <a:cubicBezTo>
                    <a:pt x="162" y="127"/>
                    <a:pt x="162" y="127"/>
                    <a:pt x="162" y="127"/>
                  </a:cubicBezTo>
                  <a:cubicBezTo>
                    <a:pt x="162" y="127"/>
                    <a:pt x="162" y="127"/>
                    <a:pt x="162" y="127"/>
                  </a:cubicBezTo>
                  <a:cubicBezTo>
                    <a:pt x="161" y="127"/>
                    <a:pt x="161" y="127"/>
                    <a:pt x="161" y="127"/>
                  </a:cubicBezTo>
                  <a:cubicBezTo>
                    <a:pt x="162" y="127"/>
                    <a:pt x="162" y="127"/>
                    <a:pt x="162" y="127"/>
                  </a:cubicBezTo>
                  <a:cubicBezTo>
                    <a:pt x="161" y="127"/>
                    <a:pt x="160" y="127"/>
                    <a:pt x="159" y="126"/>
                  </a:cubicBezTo>
                  <a:cubicBezTo>
                    <a:pt x="157" y="126"/>
                    <a:pt x="154" y="125"/>
                    <a:pt x="150" y="124"/>
                  </a:cubicBezTo>
                  <a:cubicBezTo>
                    <a:pt x="149" y="124"/>
                    <a:pt x="147" y="124"/>
                    <a:pt x="145" y="123"/>
                  </a:cubicBezTo>
                  <a:cubicBezTo>
                    <a:pt x="143" y="123"/>
                    <a:pt x="141" y="123"/>
                    <a:pt x="138" y="123"/>
                  </a:cubicBezTo>
                  <a:cubicBezTo>
                    <a:pt x="136" y="123"/>
                    <a:pt x="134" y="123"/>
                    <a:pt x="131" y="123"/>
                  </a:cubicBezTo>
                  <a:cubicBezTo>
                    <a:pt x="129" y="124"/>
                    <a:pt x="125" y="125"/>
                    <a:pt x="122" y="127"/>
                  </a:cubicBezTo>
                  <a:cubicBezTo>
                    <a:pt x="122" y="127"/>
                    <a:pt x="122" y="127"/>
                    <a:pt x="122" y="127"/>
                  </a:cubicBezTo>
                  <a:cubicBezTo>
                    <a:pt x="120" y="129"/>
                    <a:pt x="118" y="131"/>
                    <a:pt x="117" y="133"/>
                  </a:cubicBezTo>
                  <a:cubicBezTo>
                    <a:pt x="114" y="137"/>
                    <a:pt x="113" y="140"/>
                    <a:pt x="113" y="142"/>
                  </a:cubicBezTo>
                  <a:cubicBezTo>
                    <a:pt x="112" y="144"/>
                    <a:pt x="112" y="146"/>
                    <a:pt x="111" y="148"/>
                  </a:cubicBezTo>
                  <a:cubicBezTo>
                    <a:pt x="111" y="151"/>
                    <a:pt x="111" y="154"/>
                    <a:pt x="110" y="157"/>
                  </a:cubicBezTo>
                  <a:cubicBezTo>
                    <a:pt x="110" y="159"/>
                    <a:pt x="110" y="160"/>
                    <a:pt x="110" y="162"/>
                  </a:cubicBezTo>
                  <a:cubicBezTo>
                    <a:pt x="110" y="163"/>
                    <a:pt x="110" y="164"/>
                    <a:pt x="110" y="164"/>
                  </a:cubicBezTo>
                  <a:cubicBezTo>
                    <a:pt x="110" y="164"/>
                    <a:pt x="110" y="164"/>
                    <a:pt x="110" y="164"/>
                  </a:cubicBezTo>
                  <a:cubicBezTo>
                    <a:pt x="110" y="164"/>
                    <a:pt x="110" y="164"/>
                    <a:pt x="110" y="164"/>
                  </a:cubicBezTo>
                  <a:cubicBezTo>
                    <a:pt x="111" y="165"/>
                    <a:pt x="111" y="165"/>
                    <a:pt x="111" y="165"/>
                  </a:cubicBezTo>
                  <a:cubicBezTo>
                    <a:pt x="110" y="164"/>
                    <a:pt x="110" y="164"/>
                    <a:pt x="110" y="164"/>
                  </a:cubicBezTo>
                  <a:cubicBezTo>
                    <a:pt x="110" y="164"/>
                    <a:pt x="110" y="164"/>
                    <a:pt x="110" y="164"/>
                  </a:cubicBezTo>
                  <a:cubicBezTo>
                    <a:pt x="111" y="165"/>
                    <a:pt x="111" y="165"/>
                    <a:pt x="111" y="165"/>
                  </a:cubicBezTo>
                  <a:cubicBezTo>
                    <a:pt x="110" y="164"/>
                    <a:pt x="110" y="164"/>
                    <a:pt x="110" y="164"/>
                  </a:cubicBezTo>
                  <a:cubicBezTo>
                    <a:pt x="120" y="168"/>
                    <a:pt x="120" y="168"/>
                    <a:pt x="120" y="168"/>
                  </a:cubicBezTo>
                  <a:cubicBezTo>
                    <a:pt x="111" y="161"/>
                    <a:pt x="111" y="161"/>
                    <a:pt x="111" y="161"/>
                  </a:cubicBezTo>
                  <a:cubicBezTo>
                    <a:pt x="110" y="163"/>
                    <a:pt x="110" y="164"/>
                    <a:pt x="110" y="164"/>
                  </a:cubicBezTo>
                  <a:cubicBezTo>
                    <a:pt x="120" y="168"/>
                    <a:pt x="120" y="168"/>
                    <a:pt x="120" y="168"/>
                  </a:cubicBezTo>
                  <a:cubicBezTo>
                    <a:pt x="111" y="161"/>
                    <a:pt x="111" y="161"/>
                    <a:pt x="111" y="161"/>
                  </a:cubicBezTo>
                  <a:cubicBezTo>
                    <a:pt x="124" y="170"/>
                    <a:pt x="124" y="170"/>
                    <a:pt x="124" y="170"/>
                  </a:cubicBezTo>
                  <a:cubicBezTo>
                    <a:pt x="114" y="158"/>
                    <a:pt x="114" y="158"/>
                    <a:pt x="114" y="158"/>
                  </a:cubicBezTo>
                  <a:cubicBezTo>
                    <a:pt x="113" y="159"/>
                    <a:pt x="112" y="160"/>
                    <a:pt x="111" y="161"/>
                  </a:cubicBezTo>
                  <a:cubicBezTo>
                    <a:pt x="124" y="170"/>
                    <a:pt x="124" y="170"/>
                    <a:pt x="124" y="170"/>
                  </a:cubicBezTo>
                  <a:cubicBezTo>
                    <a:pt x="114" y="158"/>
                    <a:pt x="114" y="158"/>
                    <a:pt x="114" y="158"/>
                  </a:cubicBezTo>
                  <a:cubicBezTo>
                    <a:pt x="125" y="171"/>
                    <a:pt x="125" y="171"/>
                    <a:pt x="125" y="171"/>
                  </a:cubicBezTo>
                  <a:cubicBezTo>
                    <a:pt x="119" y="155"/>
                    <a:pt x="119" y="155"/>
                    <a:pt x="119" y="155"/>
                  </a:cubicBezTo>
                  <a:cubicBezTo>
                    <a:pt x="117" y="156"/>
                    <a:pt x="116" y="157"/>
                    <a:pt x="114" y="158"/>
                  </a:cubicBezTo>
                  <a:cubicBezTo>
                    <a:pt x="125" y="171"/>
                    <a:pt x="125" y="171"/>
                    <a:pt x="125" y="171"/>
                  </a:cubicBezTo>
                  <a:cubicBezTo>
                    <a:pt x="119" y="155"/>
                    <a:pt x="119" y="155"/>
                    <a:pt x="119" y="155"/>
                  </a:cubicBezTo>
                  <a:cubicBezTo>
                    <a:pt x="119" y="155"/>
                    <a:pt x="119" y="155"/>
                    <a:pt x="119" y="155"/>
                  </a:cubicBezTo>
                  <a:cubicBezTo>
                    <a:pt x="125" y="172"/>
                    <a:pt x="125" y="172"/>
                    <a:pt x="125" y="172"/>
                  </a:cubicBezTo>
                  <a:cubicBezTo>
                    <a:pt x="125" y="155"/>
                    <a:pt x="125" y="155"/>
                    <a:pt x="125" y="155"/>
                  </a:cubicBezTo>
                  <a:cubicBezTo>
                    <a:pt x="123" y="155"/>
                    <a:pt x="121" y="155"/>
                    <a:pt x="119" y="155"/>
                  </a:cubicBezTo>
                  <a:cubicBezTo>
                    <a:pt x="125" y="172"/>
                    <a:pt x="125" y="172"/>
                    <a:pt x="125" y="172"/>
                  </a:cubicBezTo>
                  <a:cubicBezTo>
                    <a:pt x="125" y="155"/>
                    <a:pt x="125" y="155"/>
                    <a:pt x="125" y="155"/>
                  </a:cubicBezTo>
                  <a:cubicBezTo>
                    <a:pt x="125" y="170"/>
                    <a:pt x="125" y="170"/>
                    <a:pt x="125" y="170"/>
                  </a:cubicBezTo>
                  <a:cubicBezTo>
                    <a:pt x="130" y="155"/>
                    <a:pt x="130" y="155"/>
                    <a:pt x="130" y="155"/>
                  </a:cubicBezTo>
                  <a:cubicBezTo>
                    <a:pt x="128" y="155"/>
                    <a:pt x="127" y="155"/>
                    <a:pt x="125" y="155"/>
                  </a:cubicBezTo>
                  <a:cubicBezTo>
                    <a:pt x="125" y="170"/>
                    <a:pt x="125" y="170"/>
                    <a:pt x="125" y="170"/>
                  </a:cubicBezTo>
                  <a:cubicBezTo>
                    <a:pt x="130" y="155"/>
                    <a:pt x="130" y="155"/>
                    <a:pt x="130" y="155"/>
                  </a:cubicBezTo>
                  <a:cubicBezTo>
                    <a:pt x="126" y="166"/>
                    <a:pt x="126" y="166"/>
                    <a:pt x="126" y="166"/>
                  </a:cubicBezTo>
                  <a:cubicBezTo>
                    <a:pt x="133" y="157"/>
                    <a:pt x="133" y="157"/>
                    <a:pt x="133" y="157"/>
                  </a:cubicBezTo>
                  <a:cubicBezTo>
                    <a:pt x="133" y="157"/>
                    <a:pt x="132" y="156"/>
                    <a:pt x="130" y="155"/>
                  </a:cubicBezTo>
                  <a:cubicBezTo>
                    <a:pt x="126" y="166"/>
                    <a:pt x="126" y="166"/>
                    <a:pt x="126" y="166"/>
                  </a:cubicBezTo>
                  <a:cubicBezTo>
                    <a:pt x="133" y="157"/>
                    <a:pt x="133" y="157"/>
                    <a:pt x="133" y="157"/>
                  </a:cubicBezTo>
                  <a:cubicBezTo>
                    <a:pt x="132" y="159"/>
                    <a:pt x="132" y="159"/>
                    <a:pt x="132" y="159"/>
                  </a:cubicBezTo>
                  <a:cubicBezTo>
                    <a:pt x="133" y="157"/>
                    <a:pt x="133" y="157"/>
                    <a:pt x="133" y="157"/>
                  </a:cubicBezTo>
                  <a:cubicBezTo>
                    <a:pt x="133" y="157"/>
                    <a:pt x="133" y="157"/>
                    <a:pt x="133" y="157"/>
                  </a:cubicBezTo>
                  <a:cubicBezTo>
                    <a:pt x="132" y="159"/>
                    <a:pt x="132" y="159"/>
                    <a:pt x="132" y="159"/>
                  </a:cubicBezTo>
                  <a:cubicBezTo>
                    <a:pt x="133" y="157"/>
                    <a:pt x="133" y="157"/>
                    <a:pt x="133" y="157"/>
                  </a:cubicBezTo>
                  <a:cubicBezTo>
                    <a:pt x="133" y="157"/>
                    <a:pt x="132" y="156"/>
                    <a:pt x="130" y="154"/>
                  </a:cubicBezTo>
                  <a:cubicBezTo>
                    <a:pt x="129" y="153"/>
                    <a:pt x="128" y="152"/>
                    <a:pt x="127" y="150"/>
                  </a:cubicBezTo>
                  <a:cubicBezTo>
                    <a:pt x="124" y="147"/>
                    <a:pt x="122" y="145"/>
                    <a:pt x="119" y="142"/>
                  </a:cubicBezTo>
                  <a:cubicBezTo>
                    <a:pt x="117" y="140"/>
                    <a:pt x="115" y="139"/>
                    <a:pt x="112" y="137"/>
                  </a:cubicBezTo>
                  <a:cubicBezTo>
                    <a:pt x="111" y="137"/>
                    <a:pt x="109" y="136"/>
                    <a:pt x="107" y="135"/>
                  </a:cubicBezTo>
                  <a:cubicBezTo>
                    <a:pt x="105" y="135"/>
                    <a:pt x="103" y="134"/>
                    <a:pt x="101" y="134"/>
                  </a:cubicBezTo>
                  <a:cubicBezTo>
                    <a:pt x="98" y="134"/>
                    <a:pt x="95" y="135"/>
                    <a:pt x="93" y="136"/>
                  </a:cubicBezTo>
                  <a:cubicBezTo>
                    <a:pt x="89" y="137"/>
                    <a:pt x="87" y="139"/>
                    <a:pt x="85" y="140"/>
                  </a:cubicBezTo>
                  <a:cubicBezTo>
                    <a:pt x="81" y="143"/>
                    <a:pt x="79" y="145"/>
                    <a:pt x="76" y="148"/>
                  </a:cubicBezTo>
                  <a:cubicBezTo>
                    <a:pt x="75" y="150"/>
                    <a:pt x="73" y="151"/>
                    <a:pt x="72" y="153"/>
                  </a:cubicBezTo>
                  <a:cubicBezTo>
                    <a:pt x="70" y="155"/>
                    <a:pt x="69" y="157"/>
                    <a:pt x="68" y="157"/>
                  </a:cubicBezTo>
                  <a:cubicBezTo>
                    <a:pt x="68" y="157"/>
                    <a:pt x="68" y="157"/>
                    <a:pt x="68" y="157"/>
                  </a:cubicBezTo>
                  <a:cubicBezTo>
                    <a:pt x="73" y="163"/>
                    <a:pt x="73" y="163"/>
                    <a:pt x="73" y="163"/>
                  </a:cubicBezTo>
                  <a:cubicBezTo>
                    <a:pt x="70" y="156"/>
                    <a:pt x="70" y="156"/>
                    <a:pt x="70" y="156"/>
                  </a:cubicBezTo>
                  <a:cubicBezTo>
                    <a:pt x="69" y="157"/>
                    <a:pt x="68" y="157"/>
                    <a:pt x="68" y="157"/>
                  </a:cubicBezTo>
                  <a:cubicBezTo>
                    <a:pt x="73" y="163"/>
                    <a:pt x="73" y="163"/>
                    <a:pt x="73" y="163"/>
                  </a:cubicBezTo>
                  <a:cubicBezTo>
                    <a:pt x="70" y="156"/>
                    <a:pt x="70" y="156"/>
                    <a:pt x="70" y="156"/>
                  </a:cubicBezTo>
                  <a:cubicBezTo>
                    <a:pt x="76" y="169"/>
                    <a:pt x="76" y="169"/>
                    <a:pt x="76" y="169"/>
                  </a:cubicBezTo>
                  <a:cubicBezTo>
                    <a:pt x="72" y="155"/>
                    <a:pt x="72" y="155"/>
                    <a:pt x="72" y="155"/>
                  </a:cubicBezTo>
                  <a:cubicBezTo>
                    <a:pt x="71" y="156"/>
                    <a:pt x="70" y="156"/>
                    <a:pt x="70" y="156"/>
                  </a:cubicBezTo>
                  <a:cubicBezTo>
                    <a:pt x="76" y="169"/>
                    <a:pt x="76" y="169"/>
                    <a:pt x="76" y="169"/>
                  </a:cubicBezTo>
                  <a:cubicBezTo>
                    <a:pt x="72" y="155"/>
                    <a:pt x="72" y="155"/>
                    <a:pt x="72" y="155"/>
                  </a:cubicBezTo>
                  <a:cubicBezTo>
                    <a:pt x="76" y="171"/>
                    <a:pt x="76" y="171"/>
                    <a:pt x="76" y="171"/>
                  </a:cubicBezTo>
                  <a:cubicBezTo>
                    <a:pt x="76" y="155"/>
                    <a:pt x="76" y="155"/>
                    <a:pt x="76" y="155"/>
                  </a:cubicBezTo>
                  <a:cubicBezTo>
                    <a:pt x="75" y="155"/>
                    <a:pt x="73" y="155"/>
                    <a:pt x="72" y="155"/>
                  </a:cubicBezTo>
                  <a:cubicBezTo>
                    <a:pt x="76" y="171"/>
                    <a:pt x="76" y="171"/>
                    <a:pt x="76" y="171"/>
                  </a:cubicBezTo>
                  <a:cubicBezTo>
                    <a:pt x="76" y="155"/>
                    <a:pt x="76" y="155"/>
                    <a:pt x="76" y="155"/>
                  </a:cubicBezTo>
                  <a:cubicBezTo>
                    <a:pt x="76" y="172"/>
                    <a:pt x="76" y="172"/>
                    <a:pt x="76" y="172"/>
                  </a:cubicBezTo>
                  <a:cubicBezTo>
                    <a:pt x="82" y="155"/>
                    <a:pt x="82" y="155"/>
                    <a:pt x="82" y="155"/>
                  </a:cubicBezTo>
                  <a:cubicBezTo>
                    <a:pt x="80" y="155"/>
                    <a:pt x="78" y="155"/>
                    <a:pt x="76" y="155"/>
                  </a:cubicBezTo>
                  <a:cubicBezTo>
                    <a:pt x="76" y="172"/>
                    <a:pt x="76" y="172"/>
                    <a:pt x="76" y="172"/>
                  </a:cubicBezTo>
                  <a:cubicBezTo>
                    <a:pt x="82" y="155"/>
                    <a:pt x="82" y="155"/>
                    <a:pt x="82" y="155"/>
                  </a:cubicBezTo>
                  <a:cubicBezTo>
                    <a:pt x="82" y="155"/>
                    <a:pt x="82" y="155"/>
                    <a:pt x="82" y="155"/>
                  </a:cubicBezTo>
                  <a:cubicBezTo>
                    <a:pt x="77" y="171"/>
                    <a:pt x="77" y="171"/>
                    <a:pt x="77" y="171"/>
                  </a:cubicBezTo>
                  <a:cubicBezTo>
                    <a:pt x="87" y="159"/>
                    <a:pt x="87" y="159"/>
                    <a:pt x="87" y="159"/>
                  </a:cubicBezTo>
                  <a:cubicBezTo>
                    <a:pt x="86" y="157"/>
                    <a:pt x="84" y="156"/>
                    <a:pt x="82" y="155"/>
                  </a:cubicBezTo>
                  <a:cubicBezTo>
                    <a:pt x="77" y="171"/>
                    <a:pt x="77" y="171"/>
                    <a:pt x="77" y="171"/>
                  </a:cubicBezTo>
                  <a:cubicBezTo>
                    <a:pt x="87" y="159"/>
                    <a:pt x="87" y="159"/>
                    <a:pt x="87" y="159"/>
                  </a:cubicBezTo>
                  <a:cubicBezTo>
                    <a:pt x="78" y="170"/>
                    <a:pt x="78" y="170"/>
                    <a:pt x="78" y="170"/>
                  </a:cubicBezTo>
                  <a:cubicBezTo>
                    <a:pt x="90" y="162"/>
                    <a:pt x="90" y="162"/>
                    <a:pt x="90" y="162"/>
                  </a:cubicBezTo>
                  <a:cubicBezTo>
                    <a:pt x="90" y="161"/>
                    <a:pt x="89" y="160"/>
                    <a:pt x="87" y="159"/>
                  </a:cubicBezTo>
                  <a:cubicBezTo>
                    <a:pt x="78" y="170"/>
                    <a:pt x="78" y="170"/>
                    <a:pt x="78" y="170"/>
                  </a:cubicBezTo>
                  <a:cubicBezTo>
                    <a:pt x="90" y="162"/>
                    <a:pt x="90" y="162"/>
                    <a:pt x="90" y="162"/>
                  </a:cubicBezTo>
                  <a:cubicBezTo>
                    <a:pt x="82" y="167"/>
                    <a:pt x="82" y="167"/>
                    <a:pt x="82" y="167"/>
                  </a:cubicBezTo>
                  <a:cubicBezTo>
                    <a:pt x="91" y="164"/>
                    <a:pt x="91" y="164"/>
                    <a:pt x="91" y="164"/>
                  </a:cubicBezTo>
                  <a:cubicBezTo>
                    <a:pt x="91" y="164"/>
                    <a:pt x="91" y="164"/>
                    <a:pt x="90" y="162"/>
                  </a:cubicBezTo>
                  <a:cubicBezTo>
                    <a:pt x="82" y="167"/>
                    <a:pt x="82" y="167"/>
                    <a:pt x="82" y="167"/>
                  </a:cubicBezTo>
                  <a:cubicBezTo>
                    <a:pt x="91" y="164"/>
                    <a:pt x="91" y="164"/>
                    <a:pt x="91" y="164"/>
                  </a:cubicBezTo>
                  <a:cubicBezTo>
                    <a:pt x="91" y="164"/>
                    <a:pt x="91" y="164"/>
                    <a:pt x="91" y="164"/>
                  </a:cubicBezTo>
                  <a:cubicBezTo>
                    <a:pt x="91" y="164"/>
                    <a:pt x="91" y="163"/>
                    <a:pt x="91" y="160"/>
                  </a:cubicBezTo>
                  <a:cubicBezTo>
                    <a:pt x="91" y="159"/>
                    <a:pt x="91" y="157"/>
                    <a:pt x="91" y="155"/>
                  </a:cubicBezTo>
                  <a:cubicBezTo>
                    <a:pt x="90" y="152"/>
                    <a:pt x="90" y="148"/>
                    <a:pt x="89" y="144"/>
                  </a:cubicBezTo>
                  <a:cubicBezTo>
                    <a:pt x="89" y="142"/>
                    <a:pt x="88" y="140"/>
                    <a:pt x="87" y="137"/>
                  </a:cubicBezTo>
                  <a:cubicBezTo>
                    <a:pt x="86" y="135"/>
                    <a:pt x="85" y="134"/>
                    <a:pt x="84" y="132"/>
                  </a:cubicBezTo>
                  <a:cubicBezTo>
                    <a:pt x="82" y="131"/>
                    <a:pt x="81" y="129"/>
                    <a:pt x="79" y="127"/>
                  </a:cubicBezTo>
                  <a:cubicBezTo>
                    <a:pt x="76" y="125"/>
                    <a:pt x="72" y="124"/>
                    <a:pt x="70" y="123"/>
                  </a:cubicBezTo>
                  <a:cubicBezTo>
                    <a:pt x="67" y="123"/>
                    <a:pt x="65" y="123"/>
                    <a:pt x="63" y="123"/>
                  </a:cubicBezTo>
                  <a:cubicBezTo>
                    <a:pt x="59" y="123"/>
                    <a:pt x="56" y="123"/>
                    <a:pt x="54" y="124"/>
                  </a:cubicBezTo>
                  <a:cubicBezTo>
                    <a:pt x="50" y="124"/>
                    <a:pt x="46" y="125"/>
                    <a:pt x="44" y="126"/>
                  </a:cubicBezTo>
                  <a:cubicBezTo>
                    <a:pt x="42" y="126"/>
                    <a:pt x="41" y="127"/>
                    <a:pt x="40" y="127"/>
                  </a:cubicBezTo>
                  <a:cubicBezTo>
                    <a:pt x="40" y="127"/>
                    <a:pt x="40" y="127"/>
                    <a:pt x="40" y="127"/>
                  </a:cubicBezTo>
                  <a:cubicBezTo>
                    <a:pt x="40" y="127"/>
                    <a:pt x="40" y="127"/>
                    <a:pt x="40" y="127"/>
                  </a:cubicBezTo>
                  <a:cubicBezTo>
                    <a:pt x="40" y="130"/>
                    <a:pt x="40" y="130"/>
                    <a:pt x="40" y="130"/>
                  </a:cubicBezTo>
                  <a:cubicBezTo>
                    <a:pt x="40" y="127"/>
                    <a:pt x="40" y="127"/>
                    <a:pt x="40" y="127"/>
                  </a:cubicBezTo>
                  <a:cubicBezTo>
                    <a:pt x="40" y="127"/>
                    <a:pt x="40" y="127"/>
                    <a:pt x="40" y="127"/>
                  </a:cubicBezTo>
                  <a:cubicBezTo>
                    <a:pt x="40" y="130"/>
                    <a:pt x="40" y="130"/>
                    <a:pt x="40" y="130"/>
                  </a:cubicBezTo>
                  <a:cubicBezTo>
                    <a:pt x="40" y="127"/>
                    <a:pt x="40" y="127"/>
                    <a:pt x="40" y="127"/>
                  </a:cubicBezTo>
                  <a:cubicBezTo>
                    <a:pt x="40" y="138"/>
                    <a:pt x="40" y="138"/>
                    <a:pt x="40" y="138"/>
                  </a:cubicBezTo>
                  <a:cubicBezTo>
                    <a:pt x="43" y="127"/>
                    <a:pt x="43" y="127"/>
                    <a:pt x="43" y="127"/>
                  </a:cubicBezTo>
                  <a:cubicBezTo>
                    <a:pt x="41" y="127"/>
                    <a:pt x="40" y="127"/>
                    <a:pt x="40" y="127"/>
                  </a:cubicBezTo>
                  <a:cubicBezTo>
                    <a:pt x="40" y="138"/>
                    <a:pt x="40" y="138"/>
                    <a:pt x="40" y="138"/>
                  </a:cubicBezTo>
                  <a:cubicBezTo>
                    <a:pt x="43" y="127"/>
                    <a:pt x="43" y="127"/>
                    <a:pt x="43" y="127"/>
                  </a:cubicBezTo>
                  <a:cubicBezTo>
                    <a:pt x="38" y="142"/>
                    <a:pt x="38" y="142"/>
                    <a:pt x="38" y="142"/>
                  </a:cubicBezTo>
                  <a:cubicBezTo>
                    <a:pt x="47" y="129"/>
                    <a:pt x="47" y="129"/>
                    <a:pt x="47" y="129"/>
                  </a:cubicBezTo>
                  <a:cubicBezTo>
                    <a:pt x="46" y="128"/>
                    <a:pt x="44" y="128"/>
                    <a:pt x="43" y="127"/>
                  </a:cubicBezTo>
                  <a:cubicBezTo>
                    <a:pt x="38" y="142"/>
                    <a:pt x="38" y="142"/>
                    <a:pt x="38" y="142"/>
                  </a:cubicBezTo>
                  <a:cubicBezTo>
                    <a:pt x="47" y="129"/>
                    <a:pt x="47" y="129"/>
                    <a:pt x="47" y="129"/>
                  </a:cubicBezTo>
                  <a:cubicBezTo>
                    <a:pt x="38" y="143"/>
                    <a:pt x="38" y="143"/>
                    <a:pt x="38" y="143"/>
                  </a:cubicBezTo>
                  <a:cubicBezTo>
                    <a:pt x="51" y="133"/>
                    <a:pt x="51" y="133"/>
                    <a:pt x="51" y="133"/>
                  </a:cubicBezTo>
                  <a:cubicBezTo>
                    <a:pt x="50" y="132"/>
                    <a:pt x="49" y="130"/>
                    <a:pt x="47" y="129"/>
                  </a:cubicBezTo>
                  <a:cubicBezTo>
                    <a:pt x="38" y="143"/>
                    <a:pt x="38" y="143"/>
                    <a:pt x="38" y="143"/>
                  </a:cubicBezTo>
                  <a:cubicBezTo>
                    <a:pt x="51" y="133"/>
                    <a:pt x="51" y="133"/>
                    <a:pt x="51" y="133"/>
                  </a:cubicBezTo>
                  <a:cubicBezTo>
                    <a:pt x="38" y="143"/>
                    <a:pt x="38" y="143"/>
                    <a:pt x="38" y="143"/>
                  </a:cubicBezTo>
                  <a:cubicBezTo>
                    <a:pt x="54" y="139"/>
                    <a:pt x="54" y="139"/>
                    <a:pt x="54" y="139"/>
                  </a:cubicBezTo>
                  <a:cubicBezTo>
                    <a:pt x="53" y="137"/>
                    <a:pt x="52" y="135"/>
                    <a:pt x="51" y="133"/>
                  </a:cubicBezTo>
                  <a:cubicBezTo>
                    <a:pt x="38" y="143"/>
                    <a:pt x="38" y="143"/>
                    <a:pt x="38" y="143"/>
                  </a:cubicBezTo>
                  <a:cubicBezTo>
                    <a:pt x="54" y="139"/>
                    <a:pt x="54" y="139"/>
                    <a:pt x="54" y="139"/>
                  </a:cubicBezTo>
                  <a:cubicBezTo>
                    <a:pt x="39" y="143"/>
                    <a:pt x="39" y="143"/>
                    <a:pt x="39" y="143"/>
                  </a:cubicBezTo>
                  <a:cubicBezTo>
                    <a:pt x="54" y="143"/>
                    <a:pt x="54" y="143"/>
                    <a:pt x="54" y="143"/>
                  </a:cubicBezTo>
                  <a:cubicBezTo>
                    <a:pt x="54" y="142"/>
                    <a:pt x="54" y="140"/>
                    <a:pt x="54" y="139"/>
                  </a:cubicBezTo>
                  <a:cubicBezTo>
                    <a:pt x="39" y="143"/>
                    <a:pt x="39" y="143"/>
                    <a:pt x="39" y="143"/>
                  </a:cubicBezTo>
                  <a:cubicBezTo>
                    <a:pt x="54" y="143"/>
                    <a:pt x="54" y="143"/>
                    <a:pt x="54" y="143"/>
                  </a:cubicBezTo>
                  <a:cubicBezTo>
                    <a:pt x="43" y="143"/>
                    <a:pt x="43" y="143"/>
                    <a:pt x="43" y="143"/>
                  </a:cubicBezTo>
                  <a:cubicBezTo>
                    <a:pt x="54" y="146"/>
                    <a:pt x="54" y="146"/>
                    <a:pt x="54" y="146"/>
                  </a:cubicBezTo>
                  <a:cubicBezTo>
                    <a:pt x="54" y="146"/>
                    <a:pt x="54" y="145"/>
                    <a:pt x="54" y="143"/>
                  </a:cubicBezTo>
                  <a:cubicBezTo>
                    <a:pt x="43" y="143"/>
                    <a:pt x="43" y="143"/>
                    <a:pt x="43" y="143"/>
                  </a:cubicBezTo>
                  <a:cubicBezTo>
                    <a:pt x="54" y="146"/>
                    <a:pt x="54" y="146"/>
                    <a:pt x="54" y="146"/>
                  </a:cubicBezTo>
                  <a:cubicBezTo>
                    <a:pt x="51" y="145"/>
                    <a:pt x="51" y="145"/>
                    <a:pt x="51" y="145"/>
                  </a:cubicBezTo>
                  <a:cubicBezTo>
                    <a:pt x="54" y="147"/>
                    <a:pt x="54" y="147"/>
                    <a:pt x="54" y="147"/>
                  </a:cubicBezTo>
                  <a:cubicBezTo>
                    <a:pt x="54" y="146"/>
                    <a:pt x="54" y="146"/>
                    <a:pt x="54" y="146"/>
                  </a:cubicBezTo>
                  <a:cubicBezTo>
                    <a:pt x="51" y="145"/>
                    <a:pt x="51" y="145"/>
                    <a:pt x="51" y="145"/>
                  </a:cubicBezTo>
                  <a:cubicBezTo>
                    <a:pt x="54" y="147"/>
                    <a:pt x="54" y="147"/>
                    <a:pt x="54" y="147"/>
                  </a:cubicBezTo>
                  <a:cubicBezTo>
                    <a:pt x="53" y="146"/>
                    <a:pt x="53" y="146"/>
                    <a:pt x="53" y="146"/>
                  </a:cubicBezTo>
                  <a:cubicBezTo>
                    <a:pt x="54" y="147"/>
                    <a:pt x="54" y="147"/>
                    <a:pt x="54" y="147"/>
                  </a:cubicBezTo>
                  <a:cubicBezTo>
                    <a:pt x="54" y="147"/>
                    <a:pt x="54" y="147"/>
                    <a:pt x="54" y="147"/>
                  </a:cubicBezTo>
                  <a:cubicBezTo>
                    <a:pt x="53" y="146"/>
                    <a:pt x="53" y="146"/>
                    <a:pt x="53" y="146"/>
                  </a:cubicBezTo>
                  <a:cubicBezTo>
                    <a:pt x="54" y="147"/>
                    <a:pt x="54" y="147"/>
                    <a:pt x="54" y="147"/>
                  </a:cubicBezTo>
                  <a:cubicBezTo>
                    <a:pt x="54" y="146"/>
                    <a:pt x="54" y="145"/>
                    <a:pt x="55" y="144"/>
                  </a:cubicBezTo>
                  <a:cubicBezTo>
                    <a:pt x="57" y="141"/>
                    <a:pt x="59" y="138"/>
                    <a:pt x="61" y="134"/>
                  </a:cubicBezTo>
                  <a:cubicBezTo>
                    <a:pt x="62" y="132"/>
                    <a:pt x="63" y="130"/>
                    <a:pt x="64" y="127"/>
                  </a:cubicBezTo>
                  <a:cubicBezTo>
                    <a:pt x="65" y="124"/>
                    <a:pt x="66" y="121"/>
                    <a:pt x="67" y="116"/>
                  </a:cubicBezTo>
                  <a:cubicBezTo>
                    <a:pt x="67" y="114"/>
                    <a:pt x="66" y="112"/>
                    <a:pt x="65" y="109"/>
                  </a:cubicBezTo>
                  <a:cubicBezTo>
                    <a:pt x="65" y="109"/>
                    <a:pt x="65" y="109"/>
                    <a:pt x="65" y="109"/>
                  </a:cubicBezTo>
                  <a:cubicBezTo>
                    <a:pt x="64" y="106"/>
                    <a:pt x="63" y="104"/>
                    <a:pt x="62" y="102"/>
                  </a:cubicBezTo>
                  <a:cubicBezTo>
                    <a:pt x="59" y="98"/>
                    <a:pt x="56" y="97"/>
                    <a:pt x="54" y="95"/>
                  </a:cubicBezTo>
                  <a:cubicBezTo>
                    <a:pt x="51" y="93"/>
                    <a:pt x="47" y="91"/>
                    <a:pt x="44" y="90"/>
                  </a:cubicBezTo>
                  <a:cubicBezTo>
                    <a:pt x="42" y="89"/>
                    <a:pt x="40" y="88"/>
                    <a:pt x="38" y="87"/>
                  </a:cubicBezTo>
                  <a:cubicBezTo>
                    <a:pt x="37" y="87"/>
                    <a:pt x="36" y="86"/>
                    <a:pt x="35" y="86"/>
                  </a:cubicBezTo>
                  <a:cubicBezTo>
                    <a:pt x="35" y="86"/>
                    <a:pt x="34" y="86"/>
                    <a:pt x="34" y="86"/>
                  </a:cubicBezTo>
                  <a:cubicBezTo>
                    <a:pt x="34" y="86"/>
                    <a:pt x="34" y="86"/>
                    <a:pt x="34" y="86"/>
                  </a:cubicBezTo>
                  <a:cubicBezTo>
                    <a:pt x="34" y="86"/>
                    <a:pt x="34" y="86"/>
                    <a:pt x="34" y="86"/>
                  </a:cubicBezTo>
                  <a:cubicBezTo>
                    <a:pt x="34" y="86"/>
                    <a:pt x="34" y="86"/>
                    <a:pt x="34" y="86"/>
                  </a:cubicBezTo>
                  <a:cubicBezTo>
                    <a:pt x="34" y="86"/>
                    <a:pt x="34" y="86"/>
                    <a:pt x="34" y="86"/>
                  </a:cubicBezTo>
                  <a:cubicBezTo>
                    <a:pt x="34" y="86"/>
                    <a:pt x="34" y="86"/>
                    <a:pt x="34" y="86"/>
                  </a:cubicBezTo>
                  <a:cubicBezTo>
                    <a:pt x="28" y="94"/>
                    <a:pt x="28" y="94"/>
                    <a:pt x="28" y="94"/>
                  </a:cubicBezTo>
                  <a:cubicBezTo>
                    <a:pt x="36" y="88"/>
                    <a:pt x="36" y="88"/>
                    <a:pt x="36" y="88"/>
                  </a:cubicBezTo>
                  <a:cubicBezTo>
                    <a:pt x="35" y="86"/>
                    <a:pt x="34" y="86"/>
                    <a:pt x="34" y="86"/>
                  </a:cubicBezTo>
                  <a:cubicBezTo>
                    <a:pt x="28" y="94"/>
                    <a:pt x="28" y="94"/>
                    <a:pt x="28" y="94"/>
                  </a:cubicBezTo>
                  <a:cubicBezTo>
                    <a:pt x="36" y="88"/>
                    <a:pt x="36" y="88"/>
                    <a:pt x="36" y="88"/>
                  </a:cubicBezTo>
                  <a:cubicBezTo>
                    <a:pt x="24" y="97"/>
                    <a:pt x="24" y="97"/>
                    <a:pt x="24" y="97"/>
                  </a:cubicBezTo>
                  <a:cubicBezTo>
                    <a:pt x="39" y="92"/>
                    <a:pt x="39" y="92"/>
                    <a:pt x="39" y="92"/>
                  </a:cubicBezTo>
                  <a:cubicBezTo>
                    <a:pt x="38" y="90"/>
                    <a:pt x="37" y="89"/>
                    <a:pt x="36" y="88"/>
                  </a:cubicBezTo>
                  <a:cubicBezTo>
                    <a:pt x="24" y="97"/>
                    <a:pt x="24" y="97"/>
                    <a:pt x="24" y="97"/>
                  </a:cubicBezTo>
                  <a:cubicBezTo>
                    <a:pt x="39" y="92"/>
                    <a:pt x="39" y="92"/>
                    <a:pt x="39" y="92"/>
                  </a:cubicBezTo>
                  <a:cubicBezTo>
                    <a:pt x="23" y="97"/>
                    <a:pt x="23" y="97"/>
                    <a:pt x="23" y="97"/>
                  </a:cubicBezTo>
                  <a:cubicBezTo>
                    <a:pt x="40" y="97"/>
                    <a:pt x="40" y="97"/>
                    <a:pt x="40" y="97"/>
                  </a:cubicBezTo>
                  <a:cubicBezTo>
                    <a:pt x="40" y="95"/>
                    <a:pt x="39" y="93"/>
                    <a:pt x="39" y="92"/>
                  </a:cubicBezTo>
                  <a:cubicBezTo>
                    <a:pt x="23" y="97"/>
                    <a:pt x="23" y="97"/>
                    <a:pt x="23" y="97"/>
                  </a:cubicBezTo>
                  <a:cubicBezTo>
                    <a:pt x="40" y="97"/>
                    <a:pt x="40" y="97"/>
                    <a:pt x="40" y="97"/>
                  </a:cubicBezTo>
                  <a:cubicBezTo>
                    <a:pt x="23" y="97"/>
                    <a:pt x="23" y="97"/>
                    <a:pt x="23" y="97"/>
                  </a:cubicBezTo>
                  <a:cubicBezTo>
                    <a:pt x="38" y="104"/>
                    <a:pt x="38" y="104"/>
                    <a:pt x="38" y="104"/>
                  </a:cubicBezTo>
                  <a:cubicBezTo>
                    <a:pt x="39" y="102"/>
                    <a:pt x="40" y="100"/>
                    <a:pt x="40" y="97"/>
                  </a:cubicBezTo>
                  <a:cubicBezTo>
                    <a:pt x="23" y="97"/>
                    <a:pt x="23" y="97"/>
                    <a:pt x="23" y="97"/>
                  </a:cubicBezTo>
                  <a:cubicBezTo>
                    <a:pt x="38" y="104"/>
                    <a:pt x="38" y="104"/>
                    <a:pt x="38" y="104"/>
                  </a:cubicBezTo>
                  <a:cubicBezTo>
                    <a:pt x="24" y="98"/>
                    <a:pt x="24" y="98"/>
                    <a:pt x="24" y="98"/>
                  </a:cubicBezTo>
                  <a:cubicBezTo>
                    <a:pt x="36" y="107"/>
                    <a:pt x="36" y="107"/>
                    <a:pt x="36" y="107"/>
                  </a:cubicBezTo>
                  <a:cubicBezTo>
                    <a:pt x="37" y="107"/>
                    <a:pt x="38" y="105"/>
                    <a:pt x="38" y="104"/>
                  </a:cubicBezTo>
                  <a:cubicBezTo>
                    <a:pt x="24" y="98"/>
                    <a:pt x="24" y="98"/>
                    <a:pt x="24" y="98"/>
                  </a:cubicBezTo>
                  <a:cubicBezTo>
                    <a:pt x="36" y="107"/>
                    <a:pt x="36" y="107"/>
                    <a:pt x="36" y="107"/>
                  </a:cubicBezTo>
                  <a:cubicBezTo>
                    <a:pt x="29" y="101"/>
                    <a:pt x="29" y="101"/>
                    <a:pt x="29" y="101"/>
                  </a:cubicBezTo>
                  <a:cubicBezTo>
                    <a:pt x="34" y="109"/>
                    <a:pt x="34" y="109"/>
                    <a:pt x="34" y="109"/>
                  </a:cubicBezTo>
                  <a:cubicBezTo>
                    <a:pt x="34" y="109"/>
                    <a:pt x="35" y="109"/>
                    <a:pt x="36" y="107"/>
                  </a:cubicBezTo>
                  <a:cubicBezTo>
                    <a:pt x="29" y="101"/>
                    <a:pt x="29" y="101"/>
                    <a:pt x="29" y="101"/>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4" y="109"/>
                    <a:pt x="34" y="109"/>
                    <a:pt x="34" y="109"/>
                  </a:cubicBezTo>
                  <a:cubicBezTo>
                    <a:pt x="34" y="109"/>
                    <a:pt x="36" y="109"/>
                    <a:pt x="38" y="108"/>
                  </a:cubicBezTo>
                  <a:cubicBezTo>
                    <a:pt x="39" y="107"/>
                    <a:pt x="41" y="106"/>
                    <a:pt x="43" y="106"/>
                  </a:cubicBezTo>
                  <a:cubicBezTo>
                    <a:pt x="46" y="104"/>
                    <a:pt x="49" y="103"/>
                    <a:pt x="53" y="101"/>
                  </a:cubicBezTo>
                  <a:cubicBezTo>
                    <a:pt x="55" y="100"/>
                    <a:pt x="57" y="98"/>
                    <a:pt x="59" y="96"/>
                  </a:cubicBezTo>
                  <a:cubicBezTo>
                    <a:pt x="60" y="95"/>
                    <a:pt x="61" y="94"/>
                    <a:pt x="62" y="92"/>
                  </a:cubicBezTo>
                  <a:cubicBezTo>
                    <a:pt x="63" y="91"/>
                    <a:pt x="65" y="88"/>
                    <a:pt x="65" y="86"/>
                  </a:cubicBezTo>
                  <a:cubicBezTo>
                    <a:pt x="66" y="83"/>
                    <a:pt x="67" y="81"/>
                    <a:pt x="67" y="78"/>
                  </a:cubicBezTo>
                  <a:cubicBezTo>
                    <a:pt x="67" y="75"/>
                    <a:pt x="66" y="72"/>
                    <a:pt x="65" y="69"/>
                  </a:cubicBezTo>
                  <a:cubicBezTo>
                    <a:pt x="64" y="65"/>
                    <a:pt x="62" y="63"/>
                    <a:pt x="61" y="60"/>
                  </a:cubicBezTo>
                  <a:cubicBezTo>
                    <a:pt x="58" y="56"/>
                    <a:pt x="56" y="53"/>
                    <a:pt x="55" y="50"/>
                  </a:cubicBezTo>
                  <a:cubicBezTo>
                    <a:pt x="54" y="49"/>
                    <a:pt x="54" y="48"/>
                    <a:pt x="54" y="48"/>
                  </a:cubicBezTo>
                  <a:cubicBezTo>
                    <a:pt x="49" y="50"/>
                    <a:pt x="49" y="50"/>
                    <a:pt x="49" y="50"/>
                  </a:cubicBezTo>
                  <a:cubicBezTo>
                    <a:pt x="54" y="49"/>
                    <a:pt x="54" y="49"/>
                    <a:pt x="54" y="49"/>
                  </a:cubicBezTo>
                  <a:cubicBezTo>
                    <a:pt x="54" y="49"/>
                    <a:pt x="54" y="48"/>
                    <a:pt x="54" y="48"/>
                  </a:cubicBezTo>
                  <a:cubicBezTo>
                    <a:pt x="49" y="50"/>
                    <a:pt x="49" y="50"/>
                    <a:pt x="49" y="50"/>
                  </a:cubicBezTo>
                  <a:cubicBezTo>
                    <a:pt x="54" y="49"/>
                    <a:pt x="54" y="49"/>
                    <a:pt x="54" y="49"/>
                  </a:cubicBezTo>
                  <a:cubicBezTo>
                    <a:pt x="42" y="52"/>
                    <a:pt x="42" y="52"/>
                    <a:pt x="42" y="52"/>
                  </a:cubicBezTo>
                  <a:cubicBezTo>
                    <a:pt x="54" y="52"/>
                    <a:pt x="54" y="52"/>
                    <a:pt x="54" y="52"/>
                  </a:cubicBezTo>
                  <a:cubicBezTo>
                    <a:pt x="54" y="51"/>
                    <a:pt x="54" y="50"/>
                    <a:pt x="54" y="49"/>
                  </a:cubicBezTo>
                  <a:cubicBezTo>
                    <a:pt x="42" y="52"/>
                    <a:pt x="42" y="52"/>
                    <a:pt x="42" y="52"/>
                  </a:cubicBezTo>
                  <a:cubicBezTo>
                    <a:pt x="54" y="52"/>
                    <a:pt x="54" y="52"/>
                    <a:pt x="54" y="52"/>
                  </a:cubicBezTo>
                  <a:cubicBezTo>
                    <a:pt x="39" y="52"/>
                    <a:pt x="39" y="52"/>
                    <a:pt x="39" y="52"/>
                  </a:cubicBezTo>
                  <a:cubicBezTo>
                    <a:pt x="54" y="56"/>
                    <a:pt x="54" y="56"/>
                    <a:pt x="54" y="56"/>
                  </a:cubicBezTo>
                  <a:cubicBezTo>
                    <a:pt x="54" y="55"/>
                    <a:pt x="54" y="53"/>
                    <a:pt x="54" y="52"/>
                  </a:cubicBezTo>
                  <a:cubicBezTo>
                    <a:pt x="39" y="52"/>
                    <a:pt x="39" y="52"/>
                    <a:pt x="39" y="52"/>
                  </a:cubicBezTo>
                  <a:cubicBezTo>
                    <a:pt x="54" y="56"/>
                    <a:pt x="54" y="56"/>
                    <a:pt x="54" y="56"/>
                  </a:cubicBezTo>
                  <a:cubicBezTo>
                    <a:pt x="38" y="52"/>
                    <a:pt x="38" y="52"/>
                    <a:pt x="38" y="52"/>
                  </a:cubicBezTo>
                  <a:cubicBezTo>
                    <a:pt x="51" y="62"/>
                    <a:pt x="51" y="62"/>
                    <a:pt x="51" y="62"/>
                  </a:cubicBezTo>
                  <a:cubicBezTo>
                    <a:pt x="52" y="60"/>
                    <a:pt x="53" y="58"/>
                    <a:pt x="54" y="56"/>
                  </a:cubicBezTo>
                  <a:cubicBezTo>
                    <a:pt x="38" y="52"/>
                    <a:pt x="38" y="52"/>
                    <a:pt x="38" y="52"/>
                  </a:cubicBezTo>
                  <a:cubicBezTo>
                    <a:pt x="51" y="62"/>
                    <a:pt x="51" y="62"/>
                    <a:pt x="51" y="62"/>
                  </a:cubicBezTo>
                  <a:cubicBezTo>
                    <a:pt x="51" y="62"/>
                    <a:pt x="51" y="62"/>
                    <a:pt x="51" y="62"/>
                  </a:cubicBezTo>
                  <a:cubicBezTo>
                    <a:pt x="38" y="52"/>
                    <a:pt x="38" y="52"/>
                    <a:pt x="38" y="52"/>
                  </a:cubicBezTo>
                  <a:cubicBezTo>
                    <a:pt x="47" y="66"/>
                    <a:pt x="47" y="66"/>
                    <a:pt x="47" y="66"/>
                  </a:cubicBezTo>
                  <a:cubicBezTo>
                    <a:pt x="49" y="65"/>
                    <a:pt x="50" y="63"/>
                    <a:pt x="51" y="62"/>
                  </a:cubicBezTo>
                  <a:cubicBezTo>
                    <a:pt x="38" y="52"/>
                    <a:pt x="38" y="52"/>
                    <a:pt x="38" y="52"/>
                  </a:cubicBezTo>
                  <a:cubicBezTo>
                    <a:pt x="47" y="66"/>
                    <a:pt x="47" y="66"/>
                    <a:pt x="47" y="66"/>
                  </a:cubicBezTo>
                  <a:cubicBezTo>
                    <a:pt x="39" y="53"/>
                    <a:pt x="39" y="53"/>
                    <a:pt x="39" y="53"/>
                  </a:cubicBezTo>
                  <a:cubicBezTo>
                    <a:pt x="42" y="68"/>
                    <a:pt x="42" y="68"/>
                    <a:pt x="42" y="68"/>
                  </a:cubicBezTo>
                  <a:cubicBezTo>
                    <a:pt x="43" y="68"/>
                    <a:pt x="45" y="67"/>
                    <a:pt x="47" y="66"/>
                  </a:cubicBezTo>
                  <a:cubicBezTo>
                    <a:pt x="39" y="53"/>
                    <a:pt x="39" y="53"/>
                    <a:pt x="39" y="53"/>
                  </a:cubicBezTo>
                  <a:cubicBezTo>
                    <a:pt x="42" y="68"/>
                    <a:pt x="42" y="68"/>
                    <a:pt x="42" y="68"/>
                  </a:cubicBezTo>
                  <a:cubicBezTo>
                    <a:pt x="40" y="58"/>
                    <a:pt x="40" y="58"/>
                    <a:pt x="40" y="58"/>
                  </a:cubicBezTo>
                  <a:cubicBezTo>
                    <a:pt x="40" y="68"/>
                    <a:pt x="40" y="68"/>
                    <a:pt x="40" y="68"/>
                  </a:cubicBezTo>
                  <a:cubicBezTo>
                    <a:pt x="40" y="68"/>
                    <a:pt x="41" y="68"/>
                    <a:pt x="42" y="68"/>
                  </a:cubicBezTo>
                  <a:cubicBezTo>
                    <a:pt x="40" y="58"/>
                    <a:pt x="40" y="58"/>
                    <a:pt x="40" y="58"/>
                  </a:cubicBezTo>
                  <a:cubicBezTo>
                    <a:pt x="40" y="68"/>
                    <a:pt x="40" y="68"/>
                    <a:pt x="40" y="68"/>
                  </a:cubicBezTo>
                  <a:cubicBezTo>
                    <a:pt x="40" y="64"/>
                    <a:pt x="40" y="64"/>
                    <a:pt x="40" y="64"/>
                  </a:cubicBezTo>
                  <a:cubicBezTo>
                    <a:pt x="40" y="68"/>
                    <a:pt x="40" y="68"/>
                    <a:pt x="40" y="68"/>
                  </a:cubicBezTo>
                  <a:cubicBezTo>
                    <a:pt x="40" y="68"/>
                    <a:pt x="40" y="68"/>
                    <a:pt x="40" y="68"/>
                  </a:cubicBezTo>
                  <a:cubicBezTo>
                    <a:pt x="40" y="64"/>
                    <a:pt x="40" y="64"/>
                    <a:pt x="40" y="64"/>
                  </a:cubicBezTo>
                  <a:cubicBezTo>
                    <a:pt x="40" y="68"/>
                    <a:pt x="40" y="68"/>
                    <a:pt x="40" y="68"/>
                  </a:cubicBezTo>
                  <a:cubicBezTo>
                    <a:pt x="40" y="68"/>
                    <a:pt x="40" y="68"/>
                    <a:pt x="40" y="68"/>
                  </a:cubicBezTo>
                  <a:cubicBezTo>
                    <a:pt x="40" y="68"/>
                    <a:pt x="40" y="68"/>
                    <a:pt x="40" y="68"/>
                  </a:cubicBezTo>
                  <a:cubicBezTo>
                    <a:pt x="40" y="68"/>
                    <a:pt x="40" y="68"/>
                    <a:pt x="40" y="68"/>
                  </a:cubicBezTo>
                  <a:cubicBezTo>
                    <a:pt x="40" y="68"/>
                    <a:pt x="40" y="68"/>
                    <a:pt x="40" y="68"/>
                  </a:cubicBezTo>
                  <a:cubicBezTo>
                    <a:pt x="40" y="68"/>
                    <a:pt x="40" y="68"/>
                    <a:pt x="40" y="68"/>
                  </a:cubicBezTo>
                  <a:cubicBezTo>
                    <a:pt x="40" y="68"/>
                    <a:pt x="41" y="68"/>
                    <a:pt x="42" y="69"/>
                  </a:cubicBezTo>
                  <a:cubicBezTo>
                    <a:pt x="44" y="69"/>
                    <a:pt x="47" y="70"/>
                    <a:pt x="51" y="71"/>
                  </a:cubicBezTo>
                  <a:cubicBezTo>
                    <a:pt x="52" y="71"/>
                    <a:pt x="54" y="71"/>
                    <a:pt x="56" y="72"/>
                  </a:cubicBezTo>
                  <a:cubicBezTo>
                    <a:pt x="58" y="72"/>
                    <a:pt x="60" y="72"/>
                    <a:pt x="63" y="72"/>
                  </a:cubicBezTo>
                  <a:cubicBezTo>
                    <a:pt x="65" y="72"/>
                    <a:pt x="67" y="72"/>
                    <a:pt x="70" y="72"/>
                  </a:cubicBezTo>
                  <a:cubicBezTo>
                    <a:pt x="72" y="71"/>
                    <a:pt x="76" y="70"/>
                    <a:pt x="79" y="68"/>
                  </a:cubicBezTo>
                  <a:cubicBezTo>
                    <a:pt x="81" y="66"/>
                    <a:pt x="83" y="64"/>
                    <a:pt x="84" y="62"/>
                  </a:cubicBezTo>
                  <a:cubicBezTo>
                    <a:pt x="87" y="58"/>
                    <a:pt x="88" y="55"/>
                    <a:pt x="89" y="53"/>
                  </a:cubicBezTo>
                  <a:cubicBezTo>
                    <a:pt x="89" y="51"/>
                    <a:pt x="90" y="49"/>
                    <a:pt x="90" y="47"/>
                  </a:cubicBezTo>
                  <a:cubicBezTo>
                    <a:pt x="90" y="44"/>
                    <a:pt x="90" y="41"/>
                    <a:pt x="91" y="38"/>
                  </a:cubicBezTo>
                  <a:cubicBezTo>
                    <a:pt x="91" y="36"/>
                    <a:pt x="91" y="35"/>
                    <a:pt x="91" y="33"/>
                  </a:cubicBezTo>
                  <a:cubicBezTo>
                    <a:pt x="91" y="32"/>
                    <a:pt x="91" y="31"/>
                    <a:pt x="91" y="31"/>
                  </a:cubicBezTo>
                  <a:cubicBezTo>
                    <a:pt x="91" y="31"/>
                    <a:pt x="91" y="31"/>
                    <a:pt x="91" y="31"/>
                  </a:cubicBezTo>
                  <a:cubicBezTo>
                    <a:pt x="91" y="30"/>
                    <a:pt x="91" y="30"/>
                    <a:pt x="91" y="30"/>
                  </a:cubicBezTo>
                  <a:cubicBezTo>
                    <a:pt x="90" y="30"/>
                    <a:pt x="90" y="30"/>
                    <a:pt x="90" y="30"/>
                  </a:cubicBezTo>
                  <a:cubicBezTo>
                    <a:pt x="91" y="31"/>
                    <a:pt x="91" y="31"/>
                    <a:pt x="91" y="31"/>
                  </a:cubicBezTo>
                  <a:cubicBezTo>
                    <a:pt x="91" y="30"/>
                    <a:pt x="91" y="30"/>
                    <a:pt x="91" y="30"/>
                  </a:cubicBezTo>
                  <a:cubicBezTo>
                    <a:pt x="90" y="30"/>
                    <a:pt x="90" y="30"/>
                    <a:pt x="90" y="30"/>
                  </a:cubicBezTo>
                  <a:cubicBezTo>
                    <a:pt x="91" y="31"/>
                    <a:pt x="91" y="31"/>
                    <a:pt x="91" y="31"/>
                  </a:cubicBezTo>
                  <a:cubicBezTo>
                    <a:pt x="81" y="27"/>
                    <a:pt x="81" y="27"/>
                    <a:pt x="81" y="27"/>
                  </a:cubicBezTo>
                  <a:cubicBezTo>
                    <a:pt x="90" y="34"/>
                    <a:pt x="90" y="34"/>
                    <a:pt x="90" y="34"/>
                  </a:cubicBezTo>
                  <a:cubicBezTo>
                    <a:pt x="91" y="32"/>
                    <a:pt x="91" y="31"/>
                    <a:pt x="91" y="31"/>
                  </a:cubicBezTo>
                  <a:cubicBezTo>
                    <a:pt x="81" y="27"/>
                    <a:pt x="81" y="27"/>
                    <a:pt x="81" y="27"/>
                  </a:cubicBezTo>
                  <a:cubicBezTo>
                    <a:pt x="90" y="34"/>
                    <a:pt x="90" y="34"/>
                    <a:pt x="90" y="34"/>
                  </a:cubicBezTo>
                  <a:cubicBezTo>
                    <a:pt x="77" y="25"/>
                    <a:pt x="77" y="25"/>
                    <a:pt x="77" y="25"/>
                  </a:cubicBezTo>
                  <a:cubicBezTo>
                    <a:pt x="87" y="37"/>
                    <a:pt x="87" y="37"/>
                    <a:pt x="87" y="37"/>
                  </a:cubicBezTo>
                  <a:cubicBezTo>
                    <a:pt x="88" y="36"/>
                    <a:pt x="89" y="35"/>
                    <a:pt x="90" y="34"/>
                  </a:cubicBezTo>
                  <a:cubicBezTo>
                    <a:pt x="77" y="25"/>
                    <a:pt x="77" y="25"/>
                    <a:pt x="77" y="25"/>
                  </a:cubicBezTo>
                  <a:cubicBezTo>
                    <a:pt x="87" y="37"/>
                    <a:pt x="87" y="37"/>
                    <a:pt x="87" y="37"/>
                  </a:cubicBezTo>
                  <a:cubicBezTo>
                    <a:pt x="77" y="24"/>
                    <a:pt x="77" y="24"/>
                    <a:pt x="77" y="24"/>
                  </a:cubicBezTo>
                  <a:cubicBezTo>
                    <a:pt x="82" y="39"/>
                    <a:pt x="82" y="39"/>
                    <a:pt x="82" y="39"/>
                  </a:cubicBezTo>
                  <a:cubicBezTo>
                    <a:pt x="84" y="39"/>
                    <a:pt x="85" y="38"/>
                    <a:pt x="87" y="37"/>
                  </a:cubicBezTo>
                  <a:cubicBezTo>
                    <a:pt x="77" y="24"/>
                    <a:pt x="77" y="24"/>
                    <a:pt x="77" y="24"/>
                  </a:cubicBezTo>
                  <a:cubicBezTo>
                    <a:pt x="82" y="39"/>
                    <a:pt x="82" y="39"/>
                    <a:pt x="82" y="39"/>
                  </a:cubicBezTo>
                  <a:cubicBezTo>
                    <a:pt x="76" y="23"/>
                    <a:pt x="76" y="23"/>
                    <a:pt x="76" y="23"/>
                  </a:cubicBezTo>
                  <a:cubicBezTo>
                    <a:pt x="76" y="40"/>
                    <a:pt x="76" y="40"/>
                    <a:pt x="76" y="40"/>
                  </a:cubicBezTo>
                  <a:cubicBezTo>
                    <a:pt x="78" y="40"/>
                    <a:pt x="80" y="40"/>
                    <a:pt x="82" y="39"/>
                  </a:cubicBezTo>
                  <a:cubicBezTo>
                    <a:pt x="76" y="23"/>
                    <a:pt x="76" y="23"/>
                    <a:pt x="76" y="23"/>
                  </a:cubicBezTo>
                  <a:cubicBezTo>
                    <a:pt x="76" y="40"/>
                    <a:pt x="76" y="40"/>
                    <a:pt x="76" y="40"/>
                  </a:cubicBezTo>
                  <a:cubicBezTo>
                    <a:pt x="76" y="24"/>
                    <a:pt x="76" y="24"/>
                    <a:pt x="76" y="24"/>
                  </a:cubicBezTo>
                  <a:cubicBezTo>
                    <a:pt x="72" y="40"/>
                    <a:pt x="72" y="40"/>
                    <a:pt x="72" y="40"/>
                  </a:cubicBezTo>
                  <a:cubicBezTo>
                    <a:pt x="73" y="40"/>
                    <a:pt x="74" y="40"/>
                    <a:pt x="76" y="40"/>
                  </a:cubicBezTo>
                  <a:cubicBezTo>
                    <a:pt x="76" y="24"/>
                    <a:pt x="76" y="24"/>
                    <a:pt x="76" y="24"/>
                  </a:cubicBezTo>
                  <a:cubicBezTo>
                    <a:pt x="72" y="40"/>
                    <a:pt x="72" y="40"/>
                    <a:pt x="72" y="40"/>
                  </a:cubicBezTo>
                  <a:cubicBezTo>
                    <a:pt x="75" y="29"/>
                    <a:pt x="75" y="29"/>
                    <a:pt x="75" y="29"/>
                  </a:cubicBezTo>
                  <a:cubicBezTo>
                    <a:pt x="68" y="38"/>
                    <a:pt x="68" y="38"/>
                    <a:pt x="68" y="38"/>
                  </a:cubicBezTo>
                  <a:cubicBezTo>
                    <a:pt x="68" y="38"/>
                    <a:pt x="69" y="39"/>
                    <a:pt x="72" y="40"/>
                  </a:cubicBezTo>
                  <a:cubicBezTo>
                    <a:pt x="75" y="29"/>
                    <a:pt x="75" y="29"/>
                    <a:pt x="75" y="29"/>
                  </a:cubicBezTo>
                  <a:cubicBezTo>
                    <a:pt x="68" y="38"/>
                    <a:pt x="68" y="38"/>
                    <a:pt x="68" y="38"/>
                  </a:cubicBezTo>
                  <a:cubicBezTo>
                    <a:pt x="69" y="36"/>
                    <a:pt x="69" y="36"/>
                    <a:pt x="69" y="36"/>
                  </a:cubicBezTo>
                  <a:cubicBezTo>
                    <a:pt x="68" y="38"/>
                    <a:pt x="68" y="38"/>
                    <a:pt x="68" y="38"/>
                  </a:cubicBezTo>
                  <a:cubicBezTo>
                    <a:pt x="68" y="38"/>
                    <a:pt x="68" y="38"/>
                    <a:pt x="68" y="38"/>
                  </a:cubicBezTo>
                  <a:cubicBezTo>
                    <a:pt x="69" y="36"/>
                    <a:pt x="69" y="36"/>
                    <a:pt x="69" y="36"/>
                  </a:cubicBezTo>
                  <a:cubicBezTo>
                    <a:pt x="68" y="38"/>
                    <a:pt x="68" y="38"/>
                    <a:pt x="68" y="38"/>
                  </a:cubicBezTo>
                  <a:cubicBezTo>
                    <a:pt x="68" y="38"/>
                    <a:pt x="69" y="39"/>
                    <a:pt x="71" y="41"/>
                  </a:cubicBezTo>
                  <a:cubicBezTo>
                    <a:pt x="72" y="42"/>
                    <a:pt x="73" y="43"/>
                    <a:pt x="75" y="45"/>
                  </a:cubicBezTo>
                  <a:cubicBezTo>
                    <a:pt x="77" y="47"/>
                    <a:pt x="79" y="50"/>
                    <a:pt x="82" y="53"/>
                  </a:cubicBezTo>
                  <a:cubicBezTo>
                    <a:pt x="84" y="55"/>
                    <a:pt x="86" y="56"/>
                    <a:pt x="89" y="58"/>
                  </a:cubicBezTo>
                  <a:cubicBezTo>
                    <a:pt x="90" y="58"/>
                    <a:pt x="92" y="59"/>
                    <a:pt x="94" y="60"/>
                  </a:cubicBezTo>
                  <a:cubicBezTo>
                    <a:pt x="96" y="60"/>
                    <a:pt x="98" y="60"/>
                    <a:pt x="101" y="60"/>
                  </a:cubicBezTo>
                  <a:cubicBezTo>
                    <a:pt x="103" y="60"/>
                    <a:pt x="106" y="60"/>
                    <a:pt x="108" y="59"/>
                  </a:cubicBezTo>
                  <a:cubicBezTo>
                    <a:pt x="112" y="58"/>
                    <a:pt x="114" y="56"/>
                    <a:pt x="117" y="55"/>
                  </a:cubicBezTo>
                  <a:cubicBezTo>
                    <a:pt x="120" y="52"/>
                    <a:pt x="123" y="50"/>
                    <a:pt x="125" y="47"/>
                  </a:cubicBezTo>
                  <a:cubicBezTo>
                    <a:pt x="126" y="45"/>
                    <a:pt x="128" y="44"/>
                    <a:pt x="129" y="42"/>
                  </a:cubicBezTo>
                  <a:cubicBezTo>
                    <a:pt x="131" y="40"/>
                    <a:pt x="132" y="38"/>
                    <a:pt x="133" y="38"/>
                  </a:cubicBezTo>
                  <a:cubicBezTo>
                    <a:pt x="133" y="38"/>
                    <a:pt x="133" y="38"/>
                    <a:pt x="133" y="38"/>
                  </a:cubicBezTo>
                  <a:cubicBezTo>
                    <a:pt x="128" y="32"/>
                    <a:pt x="128" y="32"/>
                    <a:pt x="128" y="32"/>
                  </a:cubicBezTo>
                  <a:cubicBezTo>
                    <a:pt x="131" y="39"/>
                    <a:pt x="131" y="39"/>
                    <a:pt x="131" y="39"/>
                  </a:cubicBezTo>
                  <a:cubicBezTo>
                    <a:pt x="133" y="38"/>
                    <a:pt x="133" y="38"/>
                    <a:pt x="133" y="38"/>
                  </a:cubicBezTo>
                  <a:cubicBezTo>
                    <a:pt x="128" y="32"/>
                    <a:pt x="128" y="32"/>
                    <a:pt x="128" y="32"/>
                  </a:cubicBezTo>
                  <a:cubicBezTo>
                    <a:pt x="131" y="39"/>
                    <a:pt x="131" y="39"/>
                    <a:pt x="131" y="39"/>
                  </a:cubicBezTo>
                  <a:cubicBezTo>
                    <a:pt x="125" y="26"/>
                    <a:pt x="125" y="26"/>
                    <a:pt x="125" y="26"/>
                  </a:cubicBezTo>
                  <a:cubicBezTo>
                    <a:pt x="129" y="40"/>
                    <a:pt x="129" y="40"/>
                    <a:pt x="129" y="40"/>
                  </a:cubicBezTo>
                  <a:cubicBezTo>
                    <a:pt x="130" y="39"/>
                    <a:pt x="131" y="39"/>
                    <a:pt x="131" y="39"/>
                  </a:cubicBezTo>
                  <a:cubicBezTo>
                    <a:pt x="125" y="26"/>
                    <a:pt x="125" y="26"/>
                    <a:pt x="125" y="26"/>
                  </a:cubicBezTo>
                  <a:cubicBezTo>
                    <a:pt x="129" y="40"/>
                    <a:pt x="129" y="40"/>
                    <a:pt x="129" y="40"/>
                  </a:cubicBezTo>
                  <a:cubicBezTo>
                    <a:pt x="125" y="24"/>
                    <a:pt x="125" y="24"/>
                    <a:pt x="125" y="24"/>
                  </a:cubicBezTo>
                  <a:cubicBezTo>
                    <a:pt x="125" y="40"/>
                    <a:pt x="125" y="40"/>
                    <a:pt x="125" y="40"/>
                  </a:cubicBezTo>
                  <a:cubicBezTo>
                    <a:pt x="126" y="40"/>
                    <a:pt x="128" y="40"/>
                    <a:pt x="129" y="40"/>
                  </a:cubicBezTo>
                  <a:cubicBezTo>
                    <a:pt x="125" y="24"/>
                    <a:pt x="125" y="24"/>
                    <a:pt x="125" y="24"/>
                  </a:cubicBezTo>
                  <a:cubicBezTo>
                    <a:pt x="125" y="40"/>
                    <a:pt x="125" y="40"/>
                    <a:pt x="125" y="40"/>
                  </a:cubicBezTo>
                  <a:cubicBezTo>
                    <a:pt x="125" y="23"/>
                    <a:pt x="125" y="23"/>
                    <a:pt x="125" y="23"/>
                  </a:cubicBezTo>
                  <a:cubicBezTo>
                    <a:pt x="119" y="39"/>
                    <a:pt x="119" y="39"/>
                    <a:pt x="119" y="39"/>
                  </a:cubicBezTo>
                  <a:cubicBezTo>
                    <a:pt x="121" y="40"/>
                    <a:pt x="123" y="40"/>
                    <a:pt x="125" y="40"/>
                  </a:cubicBezTo>
                  <a:cubicBezTo>
                    <a:pt x="125" y="23"/>
                    <a:pt x="125" y="23"/>
                    <a:pt x="125" y="23"/>
                  </a:cubicBezTo>
                  <a:cubicBezTo>
                    <a:pt x="119" y="39"/>
                    <a:pt x="119" y="39"/>
                    <a:pt x="119" y="39"/>
                  </a:cubicBezTo>
                  <a:cubicBezTo>
                    <a:pt x="125" y="24"/>
                    <a:pt x="125" y="24"/>
                    <a:pt x="125" y="24"/>
                  </a:cubicBezTo>
                  <a:cubicBezTo>
                    <a:pt x="114" y="36"/>
                    <a:pt x="114" y="36"/>
                    <a:pt x="114" y="36"/>
                  </a:cubicBezTo>
                  <a:cubicBezTo>
                    <a:pt x="115" y="38"/>
                    <a:pt x="117" y="39"/>
                    <a:pt x="119" y="39"/>
                  </a:cubicBezTo>
                  <a:cubicBezTo>
                    <a:pt x="125" y="24"/>
                    <a:pt x="125" y="24"/>
                    <a:pt x="125" y="24"/>
                  </a:cubicBezTo>
                  <a:cubicBezTo>
                    <a:pt x="114" y="36"/>
                    <a:pt x="114" y="36"/>
                    <a:pt x="114" y="36"/>
                  </a:cubicBezTo>
                  <a:cubicBezTo>
                    <a:pt x="124" y="25"/>
                    <a:pt x="124" y="25"/>
                    <a:pt x="124" y="25"/>
                  </a:cubicBezTo>
                  <a:cubicBezTo>
                    <a:pt x="111" y="33"/>
                    <a:pt x="111" y="33"/>
                    <a:pt x="111" y="33"/>
                  </a:cubicBezTo>
                  <a:cubicBezTo>
                    <a:pt x="111" y="34"/>
                    <a:pt x="112" y="35"/>
                    <a:pt x="114" y="36"/>
                  </a:cubicBezTo>
                  <a:cubicBezTo>
                    <a:pt x="124" y="25"/>
                    <a:pt x="124" y="25"/>
                    <a:pt x="124" y="25"/>
                  </a:cubicBezTo>
                  <a:cubicBezTo>
                    <a:pt x="111" y="33"/>
                    <a:pt x="111" y="33"/>
                    <a:pt x="111" y="33"/>
                  </a:cubicBezTo>
                  <a:cubicBezTo>
                    <a:pt x="119" y="28"/>
                    <a:pt x="119" y="28"/>
                    <a:pt x="119" y="28"/>
                  </a:cubicBezTo>
                  <a:cubicBezTo>
                    <a:pt x="110" y="30"/>
                    <a:pt x="110" y="30"/>
                    <a:pt x="110" y="30"/>
                  </a:cubicBezTo>
                  <a:cubicBezTo>
                    <a:pt x="110" y="31"/>
                    <a:pt x="110" y="31"/>
                    <a:pt x="111" y="33"/>
                  </a:cubicBezTo>
                  <a:cubicBezTo>
                    <a:pt x="119" y="28"/>
                    <a:pt x="119" y="28"/>
                    <a:pt x="119" y="28"/>
                  </a:cubicBezTo>
                  <a:cubicBezTo>
                    <a:pt x="110" y="30"/>
                    <a:pt x="110" y="30"/>
                    <a:pt x="110" y="30"/>
                  </a:cubicBezTo>
                  <a:cubicBezTo>
                    <a:pt x="110" y="30"/>
                    <a:pt x="110" y="30"/>
                    <a:pt x="110" y="30"/>
                  </a:cubicBezTo>
                  <a:cubicBezTo>
                    <a:pt x="110" y="31"/>
                    <a:pt x="110" y="32"/>
                    <a:pt x="110" y="34"/>
                  </a:cubicBezTo>
                  <a:cubicBezTo>
                    <a:pt x="110" y="36"/>
                    <a:pt x="110" y="38"/>
                    <a:pt x="111" y="40"/>
                  </a:cubicBezTo>
                  <a:cubicBezTo>
                    <a:pt x="111" y="43"/>
                    <a:pt x="111" y="47"/>
                    <a:pt x="112" y="51"/>
                  </a:cubicBezTo>
                  <a:cubicBezTo>
                    <a:pt x="113" y="53"/>
                    <a:pt x="113" y="55"/>
                    <a:pt x="115" y="58"/>
                  </a:cubicBezTo>
                  <a:cubicBezTo>
                    <a:pt x="115" y="60"/>
                    <a:pt x="116" y="61"/>
                    <a:pt x="117" y="63"/>
                  </a:cubicBezTo>
                  <a:cubicBezTo>
                    <a:pt x="119" y="64"/>
                    <a:pt x="120" y="66"/>
                    <a:pt x="122" y="68"/>
                  </a:cubicBezTo>
                  <a:cubicBezTo>
                    <a:pt x="122" y="68"/>
                    <a:pt x="122" y="68"/>
                    <a:pt x="122" y="68"/>
                  </a:cubicBezTo>
                  <a:cubicBezTo>
                    <a:pt x="125" y="70"/>
                    <a:pt x="129" y="71"/>
                    <a:pt x="131" y="72"/>
                  </a:cubicBezTo>
                  <a:cubicBezTo>
                    <a:pt x="134" y="72"/>
                    <a:pt x="136" y="72"/>
                    <a:pt x="138" y="72"/>
                  </a:cubicBezTo>
                  <a:cubicBezTo>
                    <a:pt x="142" y="72"/>
                    <a:pt x="145" y="72"/>
                    <a:pt x="147" y="71"/>
                  </a:cubicBezTo>
                  <a:cubicBezTo>
                    <a:pt x="151" y="71"/>
                    <a:pt x="155" y="70"/>
                    <a:pt x="157" y="69"/>
                  </a:cubicBezTo>
                  <a:cubicBezTo>
                    <a:pt x="159" y="69"/>
                    <a:pt x="160" y="68"/>
                    <a:pt x="161" y="68"/>
                  </a:cubicBezTo>
                  <a:cubicBezTo>
                    <a:pt x="161" y="68"/>
                    <a:pt x="161" y="68"/>
                    <a:pt x="161" y="68"/>
                  </a:cubicBezTo>
                  <a:cubicBezTo>
                    <a:pt x="162" y="68"/>
                    <a:pt x="162" y="68"/>
                    <a:pt x="162" y="68"/>
                  </a:cubicBezTo>
                  <a:cubicBezTo>
                    <a:pt x="161" y="65"/>
                    <a:pt x="161" y="65"/>
                    <a:pt x="161" y="65"/>
                  </a:cubicBezTo>
                  <a:cubicBezTo>
                    <a:pt x="161" y="68"/>
                    <a:pt x="161" y="68"/>
                    <a:pt x="161" y="68"/>
                  </a:cubicBezTo>
                  <a:cubicBezTo>
                    <a:pt x="162" y="68"/>
                    <a:pt x="162" y="68"/>
                    <a:pt x="162" y="68"/>
                  </a:cubicBezTo>
                  <a:cubicBezTo>
                    <a:pt x="161" y="65"/>
                    <a:pt x="161" y="65"/>
                    <a:pt x="161" y="65"/>
                  </a:cubicBezTo>
                  <a:cubicBezTo>
                    <a:pt x="161" y="68"/>
                    <a:pt x="161" y="68"/>
                    <a:pt x="161" y="68"/>
                  </a:cubicBezTo>
                  <a:cubicBezTo>
                    <a:pt x="161" y="57"/>
                    <a:pt x="161" y="57"/>
                    <a:pt x="161" y="57"/>
                  </a:cubicBezTo>
                  <a:cubicBezTo>
                    <a:pt x="158" y="68"/>
                    <a:pt x="158" y="68"/>
                    <a:pt x="158" y="68"/>
                  </a:cubicBezTo>
                  <a:cubicBezTo>
                    <a:pt x="160" y="68"/>
                    <a:pt x="161" y="68"/>
                    <a:pt x="161" y="68"/>
                  </a:cubicBezTo>
                  <a:cubicBezTo>
                    <a:pt x="161" y="57"/>
                    <a:pt x="161" y="57"/>
                    <a:pt x="161" y="57"/>
                  </a:cubicBezTo>
                  <a:cubicBezTo>
                    <a:pt x="158" y="68"/>
                    <a:pt x="158" y="68"/>
                    <a:pt x="158" y="68"/>
                  </a:cubicBezTo>
                  <a:cubicBezTo>
                    <a:pt x="163" y="53"/>
                    <a:pt x="163" y="53"/>
                    <a:pt x="163" y="53"/>
                  </a:cubicBezTo>
                  <a:cubicBezTo>
                    <a:pt x="154" y="66"/>
                    <a:pt x="154" y="66"/>
                    <a:pt x="154" y="66"/>
                  </a:cubicBezTo>
                  <a:cubicBezTo>
                    <a:pt x="155" y="67"/>
                    <a:pt x="157" y="67"/>
                    <a:pt x="158" y="68"/>
                  </a:cubicBezTo>
                  <a:cubicBezTo>
                    <a:pt x="163" y="53"/>
                    <a:pt x="163" y="53"/>
                    <a:pt x="163" y="53"/>
                  </a:cubicBezTo>
                  <a:cubicBezTo>
                    <a:pt x="154" y="66"/>
                    <a:pt x="154" y="66"/>
                    <a:pt x="154" y="66"/>
                  </a:cubicBezTo>
                  <a:cubicBezTo>
                    <a:pt x="163" y="52"/>
                    <a:pt x="163" y="52"/>
                    <a:pt x="163" y="52"/>
                  </a:cubicBezTo>
                  <a:cubicBezTo>
                    <a:pt x="150" y="62"/>
                    <a:pt x="150" y="62"/>
                    <a:pt x="150" y="62"/>
                  </a:cubicBezTo>
                  <a:cubicBezTo>
                    <a:pt x="151" y="63"/>
                    <a:pt x="153" y="65"/>
                    <a:pt x="154" y="66"/>
                  </a:cubicBezTo>
                  <a:cubicBezTo>
                    <a:pt x="163" y="52"/>
                    <a:pt x="163" y="52"/>
                    <a:pt x="163" y="52"/>
                  </a:cubicBezTo>
                  <a:cubicBezTo>
                    <a:pt x="150" y="62"/>
                    <a:pt x="150" y="62"/>
                    <a:pt x="150" y="62"/>
                  </a:cubicBezTo>
                  <a:cubicBezTo>
                    <a:pt x="163" y="52"/>
                    <a:pt x="163" y="52"/>
                    <a:pt x="163" y="52"/>
                  </a:cubicBezTo>
                  <a:cubicBezTo>
                    <a:pt x="147" y="56"/>
                    <a:pt x="147" y="56"/>
                    <a:pt x="147" y="56"/>
                  </a:cubicBezTo>
                  <a:cubicBezTo>
                    <a:pt x="148" y="58"/>
                    <a:pt x="149" y="60"/>
                    <a:pt x="150" y="62"/>
                  </a:cubicBezTo>
                  <a:cubicBezTo>
                    <a:pt x="163" y="52"/>
                    <a:pt x="163" y="52"/>
                    <a:pt x="163" y="52"/>
                  </a:cubicBezTo>
                  <a:cubicBezTo>
                    <a:pt x="147" y="56"/>
                    <a:pt x="147" y="56"/>
                    <a:pt x="147" y="56"/>
                  </a:cubicBezTo>
                  <a:cubicBezTo>
                    <a:pt x="162" y="52"/>
                    <a:pt x="162" y="52"/>
                    <a:pt x="162" y="52"/>
                  </a:cubicBezTo>
                  <a:cubicBezTo>
                    <a:pt x="147" y="52"/>
                    <a:pt x="147" y="52"/>
                    <a:pt x="147" y="52"/>
                  </a:cubicBezTo>
                  <a:cubicBezTo>
                    <a:pt x="147" y="53"/>
                    <a:pt x="147" y="55"/>
                    <a:pt x="147" y="56"/>
                  </a:cubicBezTo>
                  <a:cubicBezTo>
                    <a:pt x="162" y="52"/>
                    <a:pt x="162" y="52"/>
                    <a:pt x="162" y="52"/>
                  </a:cubicBezTo>
                  <a:cubicBezTo>
                    <a:pt x="147" y="52"/>
                    <a:pt x="147" y="52"/>
                    <a:pt x="147" y="52"/>
                  </a:cubicBezTo>
                  <a:cubicBezTo>
                    <a:pt x="158" y="52"/>
                    <a:pt x="158" y="52"/>
                    <a:pt x="158" y="52"/>
                  </a:cubicBezTo>
                  <a:cubicBezTo>
                    <a:pt x="147" y="49"/>
                    <a:pt x="147" y="49"/>
                    <a:pt x="147" y="49"/>
                  </a:cubicBezTo>
                  <a:cubicBezTo>
                    <a:pt x="147" y="49"/>
                    <a:pt x="147" y="50"/>
                    <a:pt x="147" y="52"/>
                  </a:cubicBezTo>
                  <a:cubicBezTo>
                    <a:pt x="158" y="52"/>
                    <a:pt x="158" y="52"/>
                    <a:pt x="158" y="52"/>
                  </a:cubicBezTo>
                  <a:cubicBezTo>
                    <a:pt x="147" y="49"/>
                    <a:pt x="147" y="49"/>
                    <a:pt x="147" y="49"/>
                  </a:cubicBezTo>
                  <a:cubicBezTo>
                    <a:pt x="150" y="50"/>
                    <a:pt x="150" y="50"/>
                    <a:pt x="150" y="50"/>
                  </a:cubicBezTo>
                  <a:cubicBezTo>
                    <a:pt x="147" y="48"/>
                    <a:pt x="147" y="48"/>
                    <a:pt x="147" y="48"/>
                  </a:cubicBezTo>
                  <a:cubicBezTo>
                    <a:pt x="147" y="49"/>
                    <a:pt x="147" y="49"/>
                    <a:pt x="147" y="49"/>
                  </a:cubicBezTo>
                  <a:cubicBezTo>
                    <a:pt x="150" y="50"/>
                    <a:pt x="150" y="50"/>
                    <a:pt x="150" y="50"/>
                  </a:cubicBezTo>
                  <a:cubicBezTo>
                    <a:pt x="147" y="48"/>
                    <a:pt x="147" y="48"/>
                    <a:pt x="147" y="48"/>
                  </a:cubicBezTo>
                  <a:cubicBezTo>
                    <a:pt x="148" y="49"/>
                    <a:pt x="148" y="49"/>
                    <a:pt x="148" y="49"/>
                  </a:cubicBezTo>
                  <a:cubicBezTo>
                    <a:pt x="147" y="48"/>
                    <a:pt x="147" y="48"/>
                    <a:pt x="147" y="48"/>
                  </a:cubicBezTo>
                  <a:cubicBezTo>
                    <a:pt x="147" y="48"/>
                    <a:pt x="147" y="48"/>
                    <a:pt x="147" y="48"/>
                  </a:cubicBezTo>
                  <a:cubicBezTo>
                    <a:pt x="148" y="49"/>
                    <a:pt x="148" y="49"/>
                    <a:pt x="148" y="49"/>
                  </a:cubicBezTo>
                  <a:cubicBezTo>
                    <a:pt x="147" y="48"/>
                    <a:pt x="147" y="48"/>
                    <a:pt x="147" y="48"/>
                  </a:cubicBezTo>
                  <a:cubicBezTo>
                    <a:pt x="147" y="49"/>
                    <a:pt x="147" y="50"/>
                    <a:pt x="146" y="51"/>
                  </a:cubicBezTo>
                  <a:cubicBezTo>
                    <a:pt x="144" y="54"/>
                    <a:pt x="142" y="57"/>
                    <a:pt x="140" y="61"/>
                  </a:cubicBezTo>
                  <a:cubicBezTo>
                    <a:pt x="139" y="63"/>
                    <a:pt x="138" y="65"/>
                    <a:pt x="137" y="68"/>
                  </a:cubicBezTo>
                  <a:cubicBezTo>
                    <a:pt x="136" y="70"/>
                    <a:pt x="135" y="74"/>
                    <a:pt x="135" y="78"/>
                  </a:cubicBezTo>
                  <a:cubicBezTo>
                    <a:pt x="135" y="81"/>
                    <a:pt x="135" y="83"/>
                    <a:pt x="136" y="86"/>
                  </a:cubicBezTo>
                  <a:cubicBezTo>
                    <a:pt x="137" y="89"/>
                    <a:pt x="138" y="91"/>
                    <a:pt x="139" y="93"/>
                  </a:cubicBezTo>
                  <a:cubicBezTo>
                    <a:pt x="142" y="97"/>
                    <a:pt x="145" y="98"/>
                    <a:pt x="147" y="100"/>
                  </a:cubicBezTo>
                  <a:cubicBezTo>
                    <a:pt x="151" y="102"/>
                    <a:pt x="154" y="104"/>
                    <a:pt x="157" y="105"/>
                  </a:cubicBezTo>
                  <a:cubicBezTo>
                    <a:pt x="159" y="106"/>
                    <a:pt x="161" y="107"/>
                    <a:pt x="163" y="107"/>
                  </a:cubicBezTo>
                  <a:cubicBezTo>
                    <a:pt x="164" y="108"/>
                    <a:pt x="165" y="108"/>
                    <a:pt x="166" y="109"/>
                  </a:cubicBezTo>
                  <a:cubicBezTo>
                    <a:pt x="166" y="109"/>
                    <a:pt x="167" y="109"/>
                    <a:pt x="167" y="109"/>
                  </a:cubicBezTo>
                  <a:cubicBezTo>
                    <a:pt x="167" y="109"/>
                    <a:pt x="167" y="109"/>
                    <a:pt x="167" y="109"/>
                  </a:cubicBezTo>
                  <a:cubicBezTo>
                    <a:pt x="167" y="109"/>
                    <a:pt x="167" y="109"/>
                    <a:pt x="167" y="109"/>
                  </a:cubicBezTo>
                  <a:cubicBezTo>
                    <a:pt x="167" y="109"/>
                    <a:pt x="167" y="109"/>
                    <a:pt x="167" y="109"/>
                  </a:cubicBezTo>
                  <a:cubicBezTo>
                    <a:pt x="167" y="109"/>
                    <a:pt x="167" y="109"/>
                    <a:pt x="167" y="109"/>
                  </a:cubicBezTo>
                  <a:cubicBezTo>
                    <a:pt x="167" y="109"/>
                    <a:pt x="167" y="109"/>
                    <a:pt x="167" y="109"/>
                  </a:cubicBezTo>
                  <a:cubicBezTo>
                    <a:pt x="173" y="101"/>
                    <a:pt x="173" y="101"/>
                    <a:pt x="173" y="101"/>
                  </a:cubicBezTo>
                  <a:cubicBezTo>
                    <a:pt x="165" y="107"/>
                    <a:pt x="165" y="107"/>
                    <a:pt x="165" y="107"/>
                  </a:cubicBezTo>
                  <a:cubicBezTo>
                    <a:pt x="166" y="109"/>
                    <a:pt x="167" y="109"/>
                    <a:pt x="167" y="109"/>
                  </a:cubicBezTo>
                  <a:cubicBezTo>
                    <a:pt x="173" y="101"/>
                    <a:pt x="173" y="101"/>
                    <a:pt x="173" y="101"/>
                  </a:cubicBezTo>
                  <a:cubicBezTo>
                    <a:pt x="165" y="107"/>
                    <a:pt x="165" y="107"/>
                    <a:pt x="165" y="107"/>
                  </a:cubicBezTo>
                  <a:cubicBezTo>
                    <a:pt x="177" y="98"/>
                    <a:pt x="177" y="98"/>
                    <a:pt x="177" y="98"/>
                  </a:cubicBezTo>
                  <a:cubicBezTo>
                    <a:pt x="163" y="103"/>
                    <a:pt x="163" y="103"/>
                    <a:pt x="163" y="103"/>
                  </a:cubicBezTo>
                  <a:cubicBezTo>
                    <a:pt x="163" y="105"/>
                    <a:pt x="164" y="106"/>
                    <a:pt x="165" y="107"/>
                  </a:cubicBezTo>
                  <a:cubicBezTo>
                    <a:pt x="177" y="98"/>
                    <a:pt x="177" y="98"/>
                    <a:pt x="177" y="98"/>
                  </a:cubicBezTo>
                  <a:cubicBezTo>
                    <a:pt x="163" y="103"/>
                    <a:pt x="163" y="103"/>
                    <a:pt x="163" y="103"/>
                  </a:cubicBezTo>
                  <a:cubicBezTo>
                    <a:pt x="178" y="97"/>
                    <a:pt x="178" y="97"/>
                    <a:pt x="178" y="97"/>
                  </a:cubicBezTo>
                  <a:cubicBezTo>
                    <a:pt x="162" y="97"/>
                    <a:pt x="162" y="97"/>
                    <a:pt x="162" y="97"/>
                  </a:cubicBezTo>
                  <a:cubicBezTo>
                    <a:pt x="162" y="100"/>
                    <a:pt x="162" y="102"/>
                    <a:pt x="163" y="103"/>
                  </a:cubicBezTo>
                  <a:cubicBezTo>
                    <a:pt x="178" y="97"/>
                    <a:pt x="178" y="97"/>
                    <a:pt x="178" y="97"/>
                  </a:cubicBezTo>
                  <a:cubicBezTo>
                    <a:pt x="162" y="97"/>
                    <a:pt x="162" y="97"/>
                    <a:pt x="162" y="97"/>
                  </a:cubicBezTo>
                  <a:cubicBezTo>
                    <a:pt x="182" y="97"/>
                    <a:pt x="182" y="97"/>
                    <a:pt x="182" y="97"/>
                  </a:cubicBezTo>
                  <a:cubicBezTo>
                    <a:pt x="202" y="97"/>
                    <a:pt x="202" y="97"/>
                    <a:pt x="202" y="97"/>
                  </a:cubicBezTo>
                  <a:cubicBezTo>
                    <a:pt x="202" y="94"/>
                    <a:pt x="201" y="91"/>
                    <a:pt x="200" y="88"/>
                  </a:cubicBezTo>
                  <a:cubicBezTo>
                    <a:pt x="199" y="86"/>
                    <a:pt x="197" y="84"/>
                    <a:pt x="196" y="82"/>
                  </a:cubicBezTo>
                  <a:cubicBezTo>
                    <a:pt x="194" y="79"/>
                    <a:pt x="191" y="78"/>
                    <a:pt x="189" y="76"/>
                  </a:cubicBezTo>
                  <a:cubicBezTo>
                    <a:pt x="186" y="74"/>
                    <a:pt x="183" y="73"/>
                    <a:pt x="180" y="71"/>
                  </a:cubicBezTo>
                  <a:cubicBezTo>
                    <a:pt x="178" y="70"/>
                    <a:pt x="176" y="70"/>
                    <a:pt x="174" y="69"/>
                  </a:cubicBezTo>
                  <a:cubicBezTo>
                    <a:pt x="171" y="68"/>
                    <a:pt x="169" y="67"/>
                    <a:pt x="169" y="67"/>
                  </a:cubicBezTo>
                  <a:cubicBezTo>
                    <a:pt x="169" y="67"/>
                    <a:pt x="169" y="67"/>
                    <a:pt x="169" y="67"/>
                  </a:cubicBezTo>
                  <a:cubicBezTo>
                    <a:pt x="164" y="73"/>
                    <a:pt x="164" y="73"/>
                    <a:pt x="164" y="73"/>
                  </a:cubicBezTo>
                  <a:cubicBezTo>
                    <a:pt x="170" y="68"/>
                    <a:pt x="170" y="68"/>
                    <a:pt x="170" y="68"/>
                  </a:cubicBezTo>
                  <a:cubicBezTo>
                    <a:pt x="169" y="67"/>
                    <a:pt x="169" y="67"/>
                    <a:pt x="169" y="67"/>
                  </a:cubicBezTo>
                  <a:cubicBezTo>
                    <a:pt x="164" y="73"/>
                    <a:pt x="164" y="73"/>
                    <a:pt x="164" y="73"/>
                  </a:cubicBezTo>
                  <a:cubicBezTo>
                    <a:pt x="170" y="68"/>
                    <a:pt x="170" y="68"/>
                    <a:pt x="170" y="68"/>
                  </a:cubicBezTo>
                  <a:cubicBezTo>
                    <a:pt x="160" y="78"/>
                    <a:pt x="160" y="78"/>
                    <a:pt x="160" y="78"/>
                  </a:cubicBezTo>
                  <a:cubicBezTo>
                    <a:pt x="172" y="70"/>
                    <a:pt x="172" y="70"/>
                    <a:pt x="172" y="70"/>
                  </a:cubicBezTo>
                  <a:cubicBezTo>
                    <a:pt x="171" y="69"/>
                    <a:pt x="171" y="68"/>
                    <a:pt x="170" y="68"/>
                  </a:cubicBezTo>
                  <a:cubicBezTo>
                    <a:pt x="160" y="78"/>
                    <a:pt x="160" y="78"/>
                    <a:pt x="160" y="78"/>
                  </a:cubicBezTo>
                  <a:cubicBezTo>
                    <a:pt x="172" y="70"/>
                    <a:pt x="172" y="70"/>
                    <a:pt x="172" y="70"/>
                  </a:cubicBezTo>
                  <a:cubicBezTo>
                    <a:pt x="158" y="79"/>
                    <a:pt x="158" y="79"/>
                    <a:pt x="158" y="79"/>
                  </a:cubicBezTo>
                  <a:cubicBezTo>
                    <a:pt x="174" y="74"/>
                    <a:pt x="174" y="74"/>
                    <a:pt x="174" y="74"/>
                  </a:cubicBezTo>
                  <a:cubicBezTo>
                    <a:pt x="173" y="72"/>
                    <a:pt x="173" y="71"/>
                    <a:pt x="172" y="70"/>
                  </a:cubicBezTo>
                  <a:cubicBezTo>
                    <a:pt x="158" y="79"/>
                    <a:pt x="158" y="79"/>
                    <a:pt x="158" y="79"/>
                  </a:cubicBezTo>
                  <a:cubicBezTo>
                    <a:pt x="174" y="74"/>
                    <a:pt x="174" y="74"/>
                    <a:pt x="174" y="74"/>
                  </a:cubicBezTo>
                  <a:cubicBezTo>
                    <a:pt x="159" y="78"/>
                    <a:pt x="159" y="78"/>
                    <a:pt x="159" y="78"/>
                  </a:cubicBezTo>
                  <a:cubicBezTo>
                    <a:pt x="175" y="78"/>
                    <a:pt x="175" y="78"/>
                    <a:pt x="175" y="78"/>
                  </a:cubicBezTo>
                  <a:cubicBezTo>
                    <a:pt x="175" y="77"/>
                    <a:pt x="174" y="76"/>
                    <a:pt x="174" y="74"/>
                  </a:cubicBezTo>
                  <a:cubicBezTo>
                    <a:pt x="159" y="78"/>
                    <a:pt x="159" y="78"/>
                    <a:pt x="159" y="78"/>
                  </a:cubicBezTo>
                  <a:cubicBezTo>
                    <a:pt x="175" y="78"/>
                    <a:pt x="175" y="78"/>
                    <a:pt x="175" y="78"/>
                  </a:cubicBezTo>
                  <a:cubicBezTo>
                    <a:pt x="164" y="78"/>
                    <a:pt x="164" y="78"/>
                    <a:pt x="164" y="78"/>
                  </a:cubicBezTo>
                  <a:cubicBezTo>
                    <a:pt x="174" y="82"/>
                    <a:pt x="174" y="82"/>
                    <a:pt x="174" y="82"/>
                  </a:cubicBezTo>
                  <a:cubicBezTo>
                    <a:pt x="174" y="82"/>
                    <a:pt x="175" y="81"/>
                    <a:pt x="175" y="78"/>
                  </a:cubicBezTo>
                  <a:cubicBezTo>
                    <a:pt x="164" y="78"/>
                    <a:pt x="164" y="78"/>
                    <a:pt x="164" y="78"/>
                  </a:cubicBezTo>
                  <a:cubicBezTo>
                    <a:pt x="174" y="82"/>
                    <a:pt x="174" y="82"/>
                    <a:pt x="174" y="82"/>
                  </a:cubicBezTo>
                  <a:cubicBezTo>
                    <a:pt x="171" y="81"/>
                    <a:pt x="171" y="81"/>
                    <a:pt x="171" y="81"/>
                  </a:cubicBezTo>
                  <a:cubicBezTo>
                    <a:pt x="174" y="82"/>
                    <a:pt x="174" y="82"/>
                    <a:pt x="174" y="82"/>
                  </a:cubicBezTo>
                  <a:cubicBezTo>
                    <a:pt x="174" y="82"/>
                    <a:pt x="174" y="82"/>
                    <a:pt x="174" y="82"/>
                  </a:cubicBezTo>
                  <a:cubicBezTo>
                    <a:pt x="171" y="81"/>
                    <a:pt x="171" y="81"/>
                    <a:pt x="171" y="81"/>
                  </a:cubicBezTo>
                  <a:cubicBezTo>
                    <a:pt x="174" y="82"/>
                    <a:pt x="174" y="82"/>
                    <a:pt x="174" y="82"/>
                  </a:cubicBezTo>
                  <a:cubicBezTo>
                    <a:pt x="174" y="82"/>
                    <a:pt x="174" y="82"/>
                    <a:pt x="174" y="82"/>
                  </a:cubicBezTo>
                  <a:cubicBezTo>
                    <a:pt x="174" y="82"/>
                    <a:pt x="174" y="82"/>
                    <a:pt x="174" y="82"/>
                  </a:cubicBezTo>
                  <a:cubicBezTo>
                    <a:pt x="174" y="82"/>
                    <a:pt x="174" y="82"/>
                    <a:pt x="174" y="82"/>
                  </a:cubicBezTo>
                  <a:cubicBezTo>
                    <a:pt x="174" y="82"/>
                    <a:pt x="174" y="82"/>
                    <a:pt x="174" y="82"/>
                  </a:cubicBezTo>
                  <a:cubicBezTo>
                    <a:pt x="174" y="82"/>
                    <a:pt x="174" y="82"/>
                    <a:pt x="174" y="82"/>
                  </a:cubicBezTo>
                  <a:cubicBezTo>
                    <a:pt x="174" y="82"/>
                    <a:pt x="175" y="81"/>
                    <a:pt x="176" y="79"/>
                  </a:cubicBezTo>
                  <a:cubicBezTo>
                    <a:pt x="177" y="77"/>
                    <a:pt x="179" y="73"/>
                    <a:pt x="181" y="70"/>
                  </a:cubicBezTo>
                  <a:cubicBezTo>
                    <a:pt x="182" y="68"/>
                    <a:pt x="184" y="65"/>
                    <a:pt x="185" y="63"/>
                  </a:cubicBezTo>
                  <a:cubicBezTo>
                    <a:pt x="186" y="60"/>
                    <a:pt x="187" y="57"/>
                    <a:pt x="187" y="52"/>
                  </a:cubicBezTo>
                  <a:cubicBezTo>
                    <a:pt x="187" y="50"/>
                    <a:pt x="186" y="48"/>
                    <a:pt x="186" y="45"/>
                  </a:cubicBezTo>
                  <a:cubicBezTo>
                    <a:pt x="185" y="43"/>
                    <a:pt x="184" y="40"/>
                    <a:pt x="182" y="38"/>
                  </a:cubicBezTo>
                  <a:cubicBezTo>
                    <a:pt x="181" y="36"/>
                    <a:pt x="179" y="34"/>
                    <a:pt x="177" y="33"/>
                  </a:cubicBezTo>
                  <a:cubicBezTo>
                    <a:pt x="173" y="30"/>
                    <a:pt x="170" y="29"/>
                    <a:pt x="168" y="29"/>
                  </a:cubicBezTo>
                  <a:cubicBezTo>
                    <a:pt x="165" y="28"/>
                    <a:pt x="163" y="28"/>
                    <a:pt x="161" y="28"/>
                  </a:cubicBezTo>
                  <a:cubicBezTo>
                    <a:pt x="158" y="28"/>
                    <a:pt x="155" y="29"/>
                    <a:pt x="152" y="29"/>
                  </a:cubicBezTo>
                  <a:cubicBezTo>
                    <a:pt x="148" y="30"/>
                    <a:pt x="145" y="31"/>
                    <a:pt x="142" y="32"/>
                  </a:cubicBezTo>
                  <a:cubicBezTo>
                    <a:pt x="141" y="32"/>
                    <a:pt x="139" y="32"/>
                    <a:pt x="139" y="32"/>
                  </a:cubicBezTo>
                  <a:cubicBezTo>
                    <a:pt x="138" y="32"/>
                    <a:pt x="138" y="32"/>
                    <a:pt x="138" y="32"/>
                  </a:cubicBezTo>
                  <a:cubicBezTo>
                    <a:pt x="138" y="32"/>
                    <a:pt x="138" y="32"/>
                    <a:pt x="138" y="32"/>
                  </a:cubicBezTo>
                  <a:cubicBezTo>
                    <a:pt x="138" y="35"/>
                    <a:pt x="138" y="35"/>
                    <a:pt x="138" y="35"/>
                  </a:cubicBezTo>
                  <a:cubicBezTo>
                    <a:pt x="138" y="32"/>
                    <a:pt x="138" y="32"/>
                    <a:pt x="138" y="32"/>
                  </a:cubicBezTo>
                  <a:cubicBezTo>
                    <a:pt x="138" y="32"/>
                    <a:pt x="138" y="32"/>
                    <a:pt x="138" y="32"/>
                  </a:cubicBezTo>
                  <a:cubicBezTo>
                    <a:pt x="138" y="35"/>
                    <a:pt x="138" y="35"/>
                    <a:pt x="138" y="35"/>
                  </a:cubicBezTo>
                  <a:cubicBezTo>
                    <a:pt x="138" y="32"/>
                    <a:pt x="138" y="32"/>
                    <a:pt x="138" y="32"/>
                  </a:cubicBezTo>
                  <a:cubicBezTo>
                    <a:pt x="138" y="42"/>
                    <a:pt x="138" y="42"/>
                    <a:pt x="138" y="42"/>
                  </a:cubicBezTo>
                  <a:cubicBezTo>
                    <a:pt x="140" y="33"/>
                    <a:pt x="140" y="33"/>
                    <a:pt x="140" y="33"/>
                  </a:cubicBezTo>
                  <a:cubicBezTo>
                    <a:pt x="139" y="32"/>
                    <a:pt x="138" y="32"/>
                    <a:pt x="138" y="32"/>
                  </a:cubicBezTo>
                  <a:cubicBezTo>
                    <a:pt x="138" y="42"/>
                    <a:pt x="138" y="42"/>
                    <a:pt x="138" y="42"/>
                  </a:cubicBezTo>
                  <a:cubicBezTo>
                    <a:pt x="140" y="33"/>
                    <a:pt x="140" y="33"/>
                    <a:pt x="140" y="33"/>
                  </a:cubicBezTo>
                  <a:cubicBezTo>
                    <a:pt x="137" y="48"/>
                    <a:pt x="137" y="48"/>
                    <a:pt x="137" y="48"/>
                  </a:cubicBezTo>
                  <a:cubicBezTo>
                    <a:pt x="146" y="35"/>
                    <a:pt x="146" y="35"/>
                    <a:pt x="146" y="35"/>
                  </a:cubicBezTo>
                  <a:cubicBezTo>
                    <a:pt x="144" y="34"/>
                    <a:pt x="142" y="33"/>
                    <a:pt x="140" y="33"/>
                  </a:cubicBezTo>
                  <a:cubicBezTo>
                    <a:pt x="137" y="48"/>
                    <a:pt x="137" y="48"/>
                    <a:pt x="137" y="48"/>
                  </a:cubicBezTo>
                  <a:cubicBezTo>
                    <a:pt x="146" y="35"/>
                    <a:pt x="146" y="35"/>
                    <a:pt x="146" y="35"/>
                  </a:cubicBezTo>
                  <a:cubicBezTo>
                    <a:pt x="146" y="35"/>
                    <a:pt x="146" y="35"/>
                    <a:pt x="146" y="35"/>
                  </a:cubicBezTo>
                  <a:cubicBezTo>
                    <a:pt x="137" y="48"/>
                    <a:pt x="137" y="48"/>
                    <a:pt x="137" y="48"/>
                  </a:cubicBezTo>
                  <a:cubicBezTo>
                    <a:pt x="149" y="39"/>
                    <a:pt x="149" y="39"/>
                    <a:pt x="149" y="39"/>
                  </a:cubicBezTo>
                  <a:cubicBezTo>
                    <a:pt x="149" y="38"/>
                    <a:pt x="148" y="36"/>
                    <a:pt x="146" y="35"/>
                  </a:cubicBezTo>
                  <a:cubicBezTo>
                    <a:pt x="137" y="48"/>
                    <a:pt x="137" y="48"/>
                    <a:pt x="137" y="48"/>
                  </a:cubicBezTo>
                  <a:cubicBezTo>
                    <a:pt x="149" y="39"/>
                    <a:pt x="149" y="39"/>
                    <a:pt x="149" y="39"/>
                  </a:cubicBezTo>
                  <a:cubicBezTo>
                    <a:pt x="141" y="45"/>
                    <a:pt x="141" y="45"/>
                    <a:pt x="141" y="45"/>
                  </a:cubicBezTo>
                  <a:cubicBezTo>
                    <a:pt x="151" y="42"/>
                    <a:pt x="151" y="42"/>
                    <a:pt x="151" y="42"/>
                  </a:cubicBezTo>
                  <a:cubicBezTo>
                    <a:pt x="151" y="42"/>
                    <a:pt x="151" y="41"/>
                    <a:pt x="149" y="39"/>
                  </a:cubicBezTo>
                  <a:cubicBezTo>
                    <a:pt x="141" y="45"/>
                    <a:pt x="141" y="45"/>
                    <a:pt x="141" y="45"/>
                  </a:cubicBezTo>
                  <a:cubicBezTo>
                    <a:pt x="151" y="42"/>
                    <a:pt x="151" y="42"/>
                    <a:pt x="151" y="42"/>
                  </a:cubicBezTo>
                  <a:cubicBezTo>
                    <a:pt x="150" y="42"/>
                    <a:pt x="150" y="42"/>
                    <a:pt x="150" y="42"/>
                  </a:cubicBezTo>
                  <a:cubicBezTo>
                    <a:pt x="151" y="42"/>
                    <a:pt x="151" y="42"/>
                    <a:pt x="151" y="42"/>
                  </a:cubicBezTo>
                  <a:cubicBezTo>
                    <a:pt x="151" y="42"/>
                    <a:pt x="151" y="42"/>
                    <a:pt x="151" y="42"/>
                  </a:cubicBezTo>
                  <a:cubicBezTo>
                    <a:pt x="150" y="42"/>
                    <a:pt x="150" y="42"/>
                    <a:pt x="150" y="42"/>
                  </a:cubicBezTo>
                  <a:cubicBezTo>
                    <a:pt x="151" y="42"/>
                    <a:pt x="151" y="42"/>
                    <a:pt x="151" y="42"/>
                  </a:cubicBezTo>
                  <a:cubicBezTo>
                    <a:pt x="151" y="42"/>
                    <a:pt x="151" y="40"/>
                    <a:pt x="151" y="38"/>
                  </a:cubicBezTo>
                  <a:cubicBezTo>
                    <a:pt x="150" y="36"/>
                    <a:pt x="150" y="34"/>
                    <a:pt x="150" y="32"/>
                  </a:cubicBezTo>
                  <a:cubicBezTo>
                    <a:pt x="150" y="30"/>
                    <a:pt x="150" y="28"/>
                    <a:pt x="149" y="26"/>
                  </a:cubicBezTo>
                  <a:cubicBezTo>
                    <a:pt x="149" y="23"/>
                    <a:pt x="148" y="20"/>
                    <a:pt x="147" y="15"/>
                  </a:cubicBezTo>
                  <a:cubicBezTo>
                    <a:pt x="146" y="13"/>
                    <a:pt x="144" y="11"/>
                    <a:pt x="142" y="8"/>
                  </a:cubicBezTo>
                  <a:cubicBezTo>
                    <a:pt x="140" y="5"/>
                    <a:pt x="136" y="3"/>
                    <a:pt x="132" y="1"/>
                  </a:cubicBezTo>
                  <a:cubicBezTo>
                    <a:pt x="129" y="1"/>
                    <a:pt x="127" y="0"/>
                    <a:pt x="125" y="0"/>
                  </a:cubicBezTo>
                  <a:cubicBezTo>
                    <a:pt x="122" y="0"/>
                    <a:pt x="119" y="1"/>
                    <a:pt x="117" y="2"/>
                  </a:cubicBezTo>
                  <a:cubicBezTo>
                    <a:pt x="113" y="3"/>
                    <a:pt x="111" y="5"/>
                    <a:pt x="109" y="6"/>
                  </a:cubicBezTo>
                  <a:cubicBezTo>
                    <a:pt x="105" y="9"/>
                    <a:pt x="103" y="11"/>
                    <a:pt x="101" y="14"/>
                  </a:cubicBezTo>
                  <a:cubicBezTo>
                    <a:pt x="99" y="15"/>
                    <a:pt x="98" y="17"/>
                    <a:pt x="96" y="19"/>
                  </a:cubicBezTo>
                  <a:cubicBezTo>
                    <a:pt x="95" y="21"/>
                    <a:pt x="93" y="22"/>
                    <a:pt x="93" y="23"/>
                  </a:cubicBezTo>
                  <a:cubicBezTo>
                    <a:pt x="93" y="23"/>
                    <a:pt x="93" y="23"/>
                    <a:pt x="93" y="23"/>
                  </a:cubicBezTo>
                  <a:cubicBezTo>
                    <a:pt x="97" y="29"/>
                    <a:pt x="97" y="29"/>
                    <a:pt x="97" y="29"/>
                  </a:cubicBezTo>
                  <a:cubicBezTo>
                    <a:pt x="94" y="22"/>
                    <a:pt x="94" y="22"/>
                    <a:pt x="94" y="22"/>
                  </a:cubicBezTo>
                  <a:cubicBezTo>
                    <a:pt x="93" y="22"/>
                    <a:pt x="93" y="23"/>
                    <a:pt x="93" y="23"/>
                  </a:cubicBezTo>
                  <a:cubicBezTo>
                    <a:pt x="97" y="29"/>
                    <a:pt x="97" y="29"/>
                    <a:pt x="97" y="29"/>
                  </a:cubicBezTo>
                  <a:cubicBezTo>
                    <a:pt x="94" y="22"/>
                    <a:pt x="94" y="22"/>
                    <a:pt x="94" y="22"/>
                  </a:cubicBezTo>
                  <a:cubicBezTo>
                    <a:pt x="101" y="35"/>
                    <a:pt x="101" y="35"/>
                    <a:pt x="101" y="35"/>
                  </a:cubicBezTo>
                  <a:cubicBezTo>
                    <a:pt x="101" y="21"/>
                    <a:pt x="101" y="21"/>
                    <a:pt x="101" y="21"/>
                  </a:cubicBezTo>
                  <a:cubicBezTo>
                    <a:pt x="97" y="21"/>
                    <a:pt x="95" y="21"/>
                    <a:pt x="94" y="22"/>
                  </a:cubicBezTo>
                  <a:cubicBezTo>
                    <a:pt x="101" y="35"/>
                    <a:pt x="101" y="35"/>
                    <a:pt x="101" y="35"/>
                  </a:cubicBezTo>
                  <a:cubicBezTo>
                    <a:pt x="101" y="21"/>
                    <a:pt x="101" y="21"/>
                    <a:pt x="101" y="21"/>
                  </a:cubicBezTo>
                  <a:cubicBezTo>
                    <a:pt x="101" y="36"/>
                    <a:pt x="101" y="36"/>
                    <a:pt x="101" y="36"/>
                  </a:cubicBezTo>
                  <a:cubicBezTo>
                    <a:pt x="105" y="21"/>
                    <a:pt x="105" y="21"/>
                    <a:pt x="105" y="21"/>
                  </a:cubicBezTo>
                  <a:cubicBezTo>
                    <a:pt x="104" y="21"/>
                    <a:pt x="102" y="21"/>
                    <a:pt x="101" y="21"/>
                  </a:cubicBezTo>
                  <a:cubicBezTo>
                    <a:pt x="101" y="36"/>
                    <a:pt x="101" y="36"/>
                    <a:pt x="101" y="36"/>
                  </a:cubicBezTo>
                  <a:cubicBezTo>
                    <a:pt x="105" y="21"/>
                    <a:pt x="105" y="21"/>
                    <a:pt x="105" y="21"/>
                  </a:cubicBezTo>
                  <a:cubicBezTo>
                    <a:pt x="102" y="31"/>
                    <a:pt x="102" y="31"/>
                    <a:pt x="102" y="31"/>
                  </a:cubicBezTo>
                  <a:cubicBezTo>
                    <a:pt x="108" y="23"/>
                    <a:pt x="108" y="23"/>
                    <a:pt x="108" y="23"/>
                  </a:cubicBezTo>
                  <a:cubicBezTo>
                    <a:pt x="108" y="23"/>
                    <a:pt x="107" y="22"/>
                    <a:pt x="105" y="21"/>
                  </a:cubicBezTo>
                  <a:cubicBezTo>
                    <a:pt x="102" y="31"/>
                    <a:pt x="102" y="31"/>
                    <a:pt x="102" y="31"/>
                  </a:cubicBezTo>
                  <a:cubicBezTo>
                    <a:pt x="108" y="23"/>
                    <a:pt x="108" y="23"/>
                    <a:pt x="108" y="23"/>
                  </a:cubicBezTo>
                  <a:cubicBezTo>
                    <a:pt x="108" y="23"/>
                    <a:pt x="108" y="23"/>
                    <a:pt x="108" y="23"/>
                  </a:cubicBezTo>
                  <a:cubicBezTo>
                    <a:pt x="108" y="22"/>
                    <a:pt x="107" y="21"/>
                    <a:pt x="105" y="20"/>
                  </a:cubicBezTo>
                  <a:cubicBezTo>
                    <a:pt x="104" y="18"/>
                    <a:pt x="103" y="17"/>
                    <a:pt x="102" y="15"/>
                  </a:cubicBezTo>
                  <a:cubicBezTo>
                    <a:pt x="100" y="13"/>
                    <a:pt x="98" y="10"/>
                    <a:pt x="94" y="8"/>
                  </a:cubicBezTo>
                  <a:cubicBezTo>
                    <a:pt x="93" y="6"/>
                    <a:pt x="91" y="5"/>
                    <a:pt x="88" y="3"/>
                  </a:cubicBezTo>
                  <a:cubicBezTo>
                    <a:pt x="87" y="3"/>
                    <a:pt x="85" y="2"/>
                    <a:pt x="83" y="1"/>
                  </a:cubicBezTo>
                  <a:cubicBezTo>
                    <a:pt x="81" y="1"/>
                    <a:pt x="79" y="0"/>
                    <a:pt x="76" y="0"/>
                  </a:cubicBezTo>
                  <a:cubicBezTo>
                    <a:pt x="74" y="0"/>
                    <a:pt x="72" y="1"/>
                    <a:pt x="69" y="1"/>
                  </a:cubicBezTo>
                  <a:cubicBezTo>
                    <a:pt x="66" y="2"/>
                    <a:pt x="63" y="4"/>
                    <a:pt x="61" y="6"/>
                  </a:cubicBezTo>
                  <a:cubicBezTo>
                    <a:pt x="59" y="8"/>
                    <a:pt x="58" y="10"/>
                    <a:pt x="57" y="11"/>
                  </a:cubicBezTo>
                  <a:cubicBezTo>
                    <a:pt x="55" y="15"/>
                    <a:pt x="54" y="17"/>
                    <a:pt x="53" y="20"/>
                  </a:cubicBezTo>
                  <a:cubicBezTo>
                    <a:pt x="52" y="24"/>
                    <a:pt x="52" y="27"/>
                    <a:pt x="51" y="30"/>
                  </a:cubicBezTo>
                  <a:cubicBezTo>
                    <a:pt x="51" y="32"/>
                    <a:pt x="51" y="35"/>
                    <a:pt x="51" y="36"/>
                  </a:cubicBezTo>
                  <a:cubicBezTo>
                    <a:pt x="51" y="39"/>
                    <a:pt x="50" y="41"/>
                    <a:pt x="50" y="42"/>
                  </a:cubicBezTo>
                  <a:cubicBezTo>
                    <a:pt x="50" y="42"/>
                    <a:pt x="50" y="42"/>
                    <a:pt x="50" y="42"/>
                  </a:cubicBezTo>
                  <a:cubicBezTo>
                    <a:pt x="58" y="44"/>
                    <a:pt x="58" y="44"/>
                    <a:pt x="58" y="44"/>
                  </a:cubicBezTo>
                  <a:cubicBezTo>
                    <a:pt x="51" y="40"/>
                    <a:pt x="51" y="40"/>
                    <a:pt x="51" y="40"/>
                  </a:cubicBezTo>
                  <a:cubicBezTo>
                    <a:pt x="50" y="41"/>
                    <a:pt x="50" y="42"/>
                    <a:pt x="50" y="42"/>
                  </a:cubicBezTo>
                  <a:cubicBezTo>
                    <a:pt x="58" y="44"/>
                    <a:pt x="58" y="44"/>
                    <a:pt x="58" y="44"/>
                  </a:cubicBezTo>
                  <a:cubicBezTo>
                    <a:pt x="51" y="40"/>
                    <a:pt x="51" y="40"/>
                    <a:pt x="51" y="40"/>
                  </a:cubicBezTo>
                  <a:cubicBezTo>
                    <a:pt x="64" y="47"/>
                    <a:pt x="64" y="47"/>
                    <a:pt x="64" y="47"/>
                  </a:cubicBezTo>
                  <a:cubicBezTo>
                    <a:pt x="55" y="35"/>
                    <a:pt x="55" y="35"/>
                    <a:pt x="55" y="35"/>
                  </a:cubicBezTo>
                  <a:cubicBezTo>
                    <a:pt x="53" y="37"/>
                    <a:pt x="51" y="39"/>
                    <a:pt x="51" y="40"/>
                  </a:cubicBezTo>
                  <a:cubicBezTo>
                    <a:pt x="64" y="47"/>
                    <a:pt x="64" y="47"/>
                    <a:pt x="64" y="47"/>
                  </a:cubicBezTo>
                  <a:cubicBezTo>
                    <a:pt x="55" y="35"/>
                    <a:pt x="55" y="35"/>
                    <a:pt x="55" y="35"/>
                  </a:cubicBezTo>
                  <a:cubicBezTo>
                    <a:pt x="64" y="48"/>
                    <a:pt x="64" y="48"/>
                    <a:pt x="64" y="48"/>
                  </a:cubicBezTo>
                  <a:cubicBezTo>
                    <a:pt x="61" y="33"/>
                    <a:pt x="61" y="33"/>
                    <a:pt x="61" y="33"/>
                  </a:cubicBezTo>
                  <a:cubicBezTo>
                    <a:pt x="60" y="33"/>
                    <a:pt x="58" y="34"/>
                    <a:pt x="55" y="35"/>
                  </a:cubicBezTo>
                  <a:cubicBezTo>
                    <a:pt x="64" y="48"/>
                    <a:pt x="64" y="48"/>
                    <a:pt x="64" y="48"/>
                  </a:cubicBezTo>
                  <a:cubicBezTo>
                    <a:pt x="61" y="33"/>
                    <a:pt x="61" y="33"/>
                    <a:pt x="61" y="33"/>
                  </a:cubicBezTo>
                  <a:cubicBezTo>
                    <a:pt x="63" y="42"/>
                    <a:pt x="63" y="42"/>
                    <a:pt x="63" y="42"/>
                  </a:cubicBezTo>
                  <a:cubicBezTo>
                    <a:pt x="63" y="32"/>
                    <a:pt x="63" y="32"/>
                    <a:pt x="63" y="32"/>
                  </a:cubicBezTo>
                  <a:cubicBezTo>
                    <a:pt x="63" y="32"/>
                    <a:pt x="62" y="32"/>
                    <a:pt x="61" y="33"/>
                  </a:cubicBezTo>
                  <a:cubicBezTo>
                    <a:pt x="63" y="42"/>
                    <a:pt x="63" y="42"/>
                    <a:pt x="63" y="42"/>
                  </a:cubicBezTo>
                  <a:cubicBezTo>
                    <a:pt x="63" y="32"/>
                    <a:pt x="63" y="32"/>
                    <a:pt x="63" y="32"/>
                  </a:cubicBezTo>
                  <a:cubicBezTo>
                    <a:pt x="63" y="35"/>
                    <a:pt x="63" y="35"/>
                    <a:pt x="63" y="35"/>
                  </a:cubicBezTo>
                  <a:cubicBezTo>
                    <a:pt x="63" y="32"/>
                    <a:pt x="63" y="32"/>
                    <a:pt x="63" y="32"/>
                  </a:cubicBezTo>
                  <a:cubicBezTo>
                    <a:pt x="63" y="32"/>
                    <a:pt x="63" y="32"/>
                    <a:pt x="63" y="32"/>
                  </a:cubicBezTo>
                  <a:cubicBezTo>
                    <a:pt x="63" y="35"/>
                    <a:pt x="63" y="35"/>
                    <a:pt x="63" y="35"/>
                  </a:cubicBezTo>
                  <a:cubicBezTo>
                    <a:pt x="63" y="32"/>
                    <a:pt x="63" y="32"/>
                    <a:pt x="63" y="32"/>
                  </a:cubicBezTo>
                  <a:cubicBezTo>
                    <a:pt x="63" y="32"/>
                    <a:pt x="62" y="32"/>
                    <a:pt x="61" y="32"/>
                  </a:cubicBezTo>
                  <a:cubicBezTo>
                    <a:pt x="59" y="31"/>
                    <a:pt x="55" y="31"/>
                    <a:pt x="52" y="30"/>
                  </a:cubicBezTo>
                  <a:cubicBezTo>
                    <a:pt x="50" y="29"/>
                    <a:pt x="49" y="29"/>
                    <a:pt x="47" y="29"/>
                  </a:cubicBezTo>
                  <a:cubicBezTo>
                    <a:pt x="45" y="28"/>
                    <a:pt x="42" y="28"/>
                    <a:pt x="40" y="28"/>
                  </a:cubicBezTo>
                  <a:cubicBezTo>
                    <a:pt x="37" y="28"/>
                    <a:pt x="34" y="28"/>
                    <a:pt x="31" y="30"/>
                  </a:cubicBezTo>
                  <a:cubicBezTo>
                    <a:pt x="29" y="30"/>
                    <a:pt x="27" y="31"/>
                    <a:pt x="25" y="33"/>
                  </a:cubicBezTo>
                  <a:cubicBezTo>
                    <a:pt x="23" y="34"/>
                    <a:pt x="20" y="36"/>
                    <a:pt x="19" y="38"/>
                  </a:cubicBezTo>
                  <a:cubicBezTo>
                    <a:pt x="19" y="38"/>
                    <a:pt x="19" y="38"/>
                    <a:pt x="19" y="38"/>
                  </a:cubicBezTo>
                  <a:cubicBezTo>
                    <a:pt x="17" y="40"/>
                    <a:pt x="16" y="43"/>
                    <a:pt x="15" y="45"/>
                  </a:cubicBezTo>
                  <a:cubicBezTo>
                    <a:pt x="15" y="48"/>
                    <a:pt x="14" y="50"/>
                    <a:pt x="14" y="52"/>
                  </a:cubicBezTo>
                  <a:cubicBezTo>
                    <a:pt x="14" y="56"/>
                    <a:pt x="15" y="59"/>
                    <a:pt x="16" y="61"/>
                  </a:cubicBezTo>
                  <a:cubicBezTo>
                    <a:pt x="17" y="65"/>
                    <a:pt x="19" y="68"/>
                    <a:pt x="20" y="71"/>
                  </a:cubicBezTo>
                  <a:cubicBezTo>
                    <a:pt x="23" y="75"/>
                    <a:pt x="25" y="78"/>
                    <a:pt x="26" y="80"/>
                  </a:cubicBezTo>
                  <a:cubicBezTo>
                    <a:pt x="27" y="81"/>
                    <a:pt x="27" y="82"/>
                    <a:pt x="27" y="82"/>
                  </a:cubicBezTo>
                  <a:cubicBezTo>
                    <a:pt x="32" y="80"/>
                    <a:pt x="32" y="80"/>
                    <a:pt x="32" y="80"/>
                  </a:cubicBezTo>
                  <a:cubicBezTo>
                    <a:pt x="27" y="81"/>
                    <a:pt x="27" y="81"/>
                    <a:pt x="27" y="81"/>
                  </a:cubicBezTo>
                  <a:cubicBezTo>
                    <a:pt x="27" y="82"/>
                    <a:pt x="27" y="82"/>
                    <a:pt x="27" y="82"/>
                  </a:cubicBezTo>
                  <a:cubicBezTo>
                    <a:pt x="32" y="80"/>
                    <a:pt x="32" y="80"/>
                    <a:pt x="32" y="80"/>
                  </a:cubicBezTo>
                  <a:cubicBezTo>
                    <a:pt x="27" y="81"/>
                    <a:pt x="27" y="81"/>
                    <a:pt x="27" y="81"/>
                  </a:cubicBezTo>
                  <a:cubicBezTo>
                    <a:pt x="39" y="78"/>
                    <a:pt x="39" y="78"/>
                    <a:pt x="39" y="78"/>
                  </a:cubicBezTo>
                  <a:cubicBezTo>
                    <a:pt x="27" y="78"/>
                    <a:pt x="27" y="78"/>
                    <a:pt x="27" y="78"/>
                  </a:cubicBezTo>
                  <a:cubicBezTo>
                    <a:pt x="27" y="80"/>
                    <a:pt x="27" y="81"/>
                    <a:pt x="27" y="81"/>
                  </a:cubicBezTo>
                  <a:cubicBezTo>
                    <a:pt x="39" y="78"/>
                    <a:pt x="39" y="78"/>
                    <a:pt x="39" y="78"/>
                  </a:cubicBezTo>
                  <a:cubicBezTo>
                    <a:pt x="27" y="78"/>
                    <a:pt x="27" y="78"/>
                    <a:pt x="27" y="78"/>
                  </a:cubicBezTo>
                  <a:cubicBezTo>
                    <a:pt x="42" y="78"/>
                    <a:pt x="42" y="78"/>
                    <a:pt x="42" y="78"/>
                  </a:cubicBezTo>
                  <a:cubicBezTo>
                    <a:pt x="27" y="74"/>
                    <a:pt x="27" y="74"/>
                    <a:pt x="27" y="74"/>
                  </a:cubicBezTo>
                  <a:cubicBezTo>
                    <a:pt x="27" y="76"/>
                    <a:pt x="27" y="77"/>
                    <a:pt x="27" y="78"/>
                  </a:cubicBezTo>
                  <a:cubicBezTo>
                    <a:pt x="42" y="78"/>
                    <a:pt x="42" y="78"/>
                    <a:pt x="42" y="78"/>
                  </a:cubicBezTo>
                  <a:cubicBezTo>
                    <a:pt x="27" y="74"/>
                    <a:pt x="27" y="74"/>
                    <a:pt x="27" y="74"/>
                  </a:cubicBezTo>
                  <a:cubicBezTo>
                    <a:pt x="42" y="79"/>
                    <a:pt x="42" y="79"/>
                    <a:pt x="42" y="79"/>
                  </a:cubicBezTo>
                  <a:cubicBezTo>
                    <a:pt x="30" y="69"/>
                    <a:pt x="30" y="69"/>
                    <a:pt x="30" y="69"/>
                  </a:cubicBezTo>
                  <a:cubicBezTo>
                    <a:pt x="29" y="70"/>
                    <a:pt x="28" y="72"/>
                    <a:pt x="27" y="74"/>
                  </a:cubicBezTo>
                  <a:cubicBezTo>
                    <a:pt x="42" y="79"/>
                    <a:pt x="42" y="79"/>
                    <a:pt x="42" y="79"/>
                  </a:cubicBezTo>
                  <a:cubicBezTo>
                    <a:pt x="30" y="69"/>
                    <a:pt x="30" y="69"/>
                    <a:pt x="30" y="69"/>
                  </a:cubicBezTo>
                  <a:cubicBezTo>
                    <a:pt x="38" y="75"/>
                    <a:pt x="38" y="75"/>
                    <a:pt x="38" y="75"/>
                  </a:cubicBezTo>
                  <a:cubicBezTo>
                    <a:pt x="32" y="67"/>
                    <a:pt x="32" y="67"/>
                    <a:pt x="32" y="67"/>
                  </a:cubicBezTo>
                  <a:cubicBezTo>
                    <a:pt x="32" y="67"/>
                    <a:pt x="31" y="67"/>
                    <a:pt x="30" y="69"/>
                  </a:cubicBezTo>
                  <a:cubicBezTo>
                    <a:pt x="38" y="75"/>
                    <a:pt x="38" y="75"/>
                    <a:pt x="38" y="75"/>
                  </a:cubicBezTo>
                  <a:cubicBezTo>
                    <a:pt x="32" y="67"/>
                    <a:pt x="32" y="67"/>
                    <a:pt x="32" y="67"/>
                  </a:cubicBezTo>
                  <a:cubicBezTo>
                    <a:pt x="33" y="68"/>
                    <a:pt x="33" y="68"/>
                    <a:pt x="33" y="68"/>
                  </a:cubicBezTo>
                  <a:cubicBezTo>
                    <a:pt x="32" y="67"/>
                    <a:pt x="32" y="67"/>
                    <a:pt x="32" y="67"/>
                  </a:cubicBezTo>
                  <a:cubicBezTo>
                    <a:pt x="32" y="67"/>
                    <a:pt x="32" y="67"/>
                    <a:pt x="32" y="67"/>
                  </a:cubicBezTo>
                  <a:cubicBezTo>
                    <a:pt x="33" y="68"/>
                    <a:pt x="33" y="68"/>
                    <a:pt x="33" y="68"/>
                  </a:cubicBezTo>
                  <a:cubicBezTo>
                    <a:pt x="32" y="67"/>
                    <a:pt x="32" y="67"/>
                    <a:pt x="32" y="67"/>
                  </a:cubicBezTo>
                  <a:cubicBezTo>
                    <a:pt x="32" y="67"/>
                    <a:pt x="31" y="67"/>
                    <a:pt x="28" y="68"/>
                  </a:cubicBezTo>
                  <a:cubicBezTo>
                    <a:pt x="27" y="69"/>
                    <a:pt x="25" y="70"/>
                    <a:pt x="23" y="71"/>
                  </a:cubicBezTo>
                  <a:cubicBezTo>
                    <a:pt x="21" y="71"/>
                    <a:pt x="19" y="72"/>
                    <a:pt x="17" y="73"/>
                  </a:cubicBezTo>
                  <a:cubicBezTo>
                    <a:pt x="15" y="74"/>
                    <a:pt x="12" y="76"/>
                    <a:pt x="8" y="79"/>
                  </a:cubicBezTo>
                  <a:cubicBezTo>
                    <a:pt x="6" y="81"/>
                    <a:pt x="4" y="83"/>
                    <a:pt x="3" y="86"/>
                  </a:cubicBezTo>
                  <a:cubicBezTo>
                    <a:pt x="1" y="89"/>
                    <a:pt x="0" y="93"/>
                    <a:pt x="0" y="97"/>
                  </a:cubicBezTo>
                  <a:cubicBezTo>
                    <a:pt x="0" y="101"/>
                    <a:pt x="0" y="104"/>
                    <a:pt x="1" y="106"/>
                  </a:cubicBezTo>
                  <a:cubicBezTo>
                    <a:pt x="2" y="109"/>
                    <a:pt x="4" y="111"/>
                    <a:pt x="5" y="113"/>
                  </a:cubicBezTo>
                  <a:cubicBezTo>
                    <a:pt x="7" y="115"/>
                    <a:pt x="10" y="117"/>
                    <a:pt x="12" y="119"/>
                  </a:cubicBezTo>
                  <a:cubicBezTo>
                    <a:pt x="15" y="121"/>
                    <a:pt x="18" y="122"/>
                    <a:pt x="21" y="124"/>
                  </a:cubicBezTo>
                  <a:cubicBezTo>
                    <a:pt x="23" y="125"/>
                    <a:pt x="25" y="125"/>
                    <a:pt x="27" y="126"/>
                  </a:cubicBezTo>
                  <a:cubicBezTo>
                    <a:pt x="30" y="127"/>
                    <a:pt x="32" y="128"/>
                    <a:pt x="32" y="128"/>
                  </a:cubicBezTo>
                  <a:cubicBezTo>
                    <a:pt x="32" y="128"/>
                    <a:pt x="32" y="128"/>
                    <a:pt x="32" y="128"/>
                  </a:cubicBezTo>
                  <a:cubicBezTo>
                    <a:pt x="37" y="122"/>
                    <a:pt x="37" y="122"/>
                    <a:pt x="37" y="122"/>
                  </a:cubicBezTo>
                  <a:cubicBezTo>
                    <a:pt x="31" y="127"/>
                    <a:pt x="31" y="127"/>
                    <a:pt x="31" y="127"/>
                  </a:cubicBezTo>
                  <a:cubicBezTo>
                    <a:pt x="32" y="128"/>
                    <a:pt x="32" y="128"/>
                    <a:pt x="32" y="128"/>
                  </a:cubicBezTo>
                  <a:cubicBezTo>
                    <a:pt x="37" y="122"/>
                    <a:pt x="37" y="122"/>
                    <a:pt x="37" y="122"/>
                  </a:cubicBezTo>
                  <a:cubicBezTo>
                    <a:pt x="31" y="127"/>
                    <a:pt x="31" y="127"/>
                    <a:pt x="31" y="127"/>
                  </a:cubicBezTo>
                  <a:cubicBezTo>
                    <a:pt x="41" y="117"/>
                    <a:pt x="41" y="117"/>
                    <a:pt x="41" y="117"/>
                  </a:cubicBezTo>
                  <a:cubicBezTo>
                    <a:pt x="29" y="125"/>
                    <a:pt x="29" y="125"/>
                    <a:pt x="29" y="125"/>
                  </a:cubicBezTo>
                  <a:cubicBezTo>
                    <a:pt x="30" y="126"/>
                    <a:pt x="30" y="127"/>
                    <a:pt x="31" y="127"/>
                  </a:cubicBezTo>
                  <a:cubicBezTo>
                    <a:pt x="41" y="117"/>
                    <a:pt x="41" y="117"/>
                    <a:pt x="41" y="117"/>
                  </a:cubicBezTo>
                  <a:cubicBezTo>
                    <a:pt x="29" y="125"/>
                    <a:pt x="29" y="125"/>
                    <a:pt x="29" y="125"/>
                  </a:cubicBezTo>
                  <a:cubicBezTo>
                    <a:pt x="43" y="116"/>
                    <a:pt x="43" y="116"/>
                    <a:pt x="43" y="116"/>
                  </a:cubicBezTo>
                  <a:cubicBezTo>
                    <a:pt x="27" y="121"/>
                    <a:pt x="27" y="121"/>
                    <a:pt x="27" y="121"/>
                  </a:cubicBezTo>
                  <a:cubicBezTo>
                    <a:pt x="28" y="123"/>
                    <a:pt x="29" y="124"/>
                    <a:pt x="29" y="125"/>
                  </a:cubicBezTo>
                  <a:cubicBezTo>
                    <a:pt x="43" y="116"/>
                    <a:pt x="43" y="116"/>
                    <a:pt x="43" y="116"/>
                  </a:cubicBezTo>
                  <a:cubicBezTo>
                    <a:pt x="27" y="121"/>
                    <a:pt x="27" y="121"/>
                    <a:pt x="27" y="121"/>
                  </a:cubicBezTo>
                  <a:cubicBezTo>
                    <a:pt x="27" y="121"/>
                    <a:pt x="27" y="121"/>
                    <a:pt x="27" y="121"/>
                  </a:cubicBezTo>
                  <a:cubicBezTo>
                    <a:pt x="42" y="116"/>
                    <a:pt x="42" y="116"/>
                    <a:pt x="42" y="116"/>
                  </a:cubicBezTo>
                  <a:cubicBezTo>
                    <a:pt x="27" y="116"/>
                    <a:pt x="27" y="116"/>
                    <a:pt x="27" y="116"/>
                  </a:cubicBezTo>
                  <a:cubicBezTo>
                    <a:pt x="27" y="118"/>
                    <a:pt x="27" y="119"/>
                    <a:pt x="27" y="121"/>
                  </a:cubicBezTo>
                  <a:cubicBezTo>
                    <a:pt x="42" y="116"/>
                    <a:pt x="42" y="116"/>
                    <a:pt x="42" y="116"/>
                  </a:cubicBezTo>
                  <a:cubicBezTo>
                    <a:pt x="27" y="116"/>
                    <a:pt x="27" y="116"/>
                    <a:pt x="27" y="116"/>
                  </a:cubicBezTo>
                  <a:cubicBezTo>
                    <a:pt x="37" y="116"/>
                    <a:pt x="37" y="116"/>
                    <a:pt x="37" y="116"/>
                  </a:cubicBezTo>
                  <a:cubicBezTo>
                    <a:pt x="27" y="113"/>
                    <a:pt x="27" y="113"/>
                    <a:pt x="27" y="113"/>
                  </a:cubicBezTo>
                  <a:cubicBezTo>
                    <a:pt x="27" y="113"/>
                    <a:pt x="27" y="114"/>
                    <a:pt x="27" y="116"/>
                  </a:cubicBezTo>
                  <a:cubicBezTo>
                    <a:pt x="37" y="116"/>
                    <a:pt x="37" y="116"/>
                    <a:pt x="37" y="116"/>
                  </a:cubicBezTo>
                  <a:cubicBezTo>
                    <a:pt x="27" y="113"/>
                    <a:pt x="27" y="113"/>
                    <a:pt x="27" y="113"/>
                  </a:cubicBezTo>
                  <a:cubicBezTo>
                    <a:pt x="30" y="114"/>
                    <a:pt x="30" y="114"/>
                    <a:pt x="30" y="114"/>
                  </a:cubicBezTo>
                  <a:cubicBezTo>
                    <a:pt x="27" y="113"/>
                    <a:pt x="27" y="113"/>
                    <a:pt x="27" y="113"/>
                  </a:cubicBezTo>
                  <a:cubicBezTo>
                    <a:pt x="27" y="113"/>
                    <a:pt x="27" y="113"/>
                    <a:pt x="27" y="113"/>
                  </a:cubicBezTo>
                  <a:cubicBezTo>
                    <a:pt x="30" y="114"/>
                    <a:pt x="30" y="114"/>
                    <a:pt x="30" y="114"/>
                  </a:cubicBezTo>
                  <a:cubicBezTo>
                    <a:pt x="27" y="113"/>
                    <a:pt x="27" y="113"/>
                    <a:pt x="27" y="113"/>
                  </a:cubicBezTo>
                  <a:cubicBezTo>
                    <a:pt x="27" y="113"/>
                    <a:pt x="27" y="113"/>
                    <a:pt x="27" y="113"/>
                  </a:cubicBezTo>
                  <a:cubicBezTo>
                    <a:pt x="27" y="113"/>
                    <a:pt x="27" y="113"/>
                    <a:pt x="27" y="113"/>
                  </a:cubicBezTo>
                  <a:cubicBezTo>
                    <a:pt x="27" y="113"/>
                    <a:pt x="27" y="113"/>
                    <a:pt x="27" y="113"/>
                  </a:cubicBezTo>
                  <a:cubicBezTo>
                    <a:pt x="27" y="113"/>
                    <a:pt x="27" y="113"/>
                    <a:pt x="27" y="113"/>
                  </a:cubicBezTo>
                  <a:cubicBezTo>
                    <a:pt x="27" y="113"/>
                    <a:pt x="27" y="113"/>
                    <a:pt x="27" y="113"/>
                  </a:cubicBezTo>
                  <a:cubicBezTo>
                    <a:pt x="27" y="113"/>
                    <a:pt x="26" y="114"/>
                    <a:pt x="25" y="116"/>
                  </a:cubicBezTo>
                  <a:cubicBezTo>
                    <a:pt x="24" y="118"/>
                    <a:pt x="22" y="122"/>
                    <a:pt x="20" y="125"/>
                  </a:cubicBezTo>
                  <a:cubicBezTo>
                    <a:pt x="19" y="127"/>
                    <a:pt x="18" y="129"/>
                    <a:pt x="17" y="132"/>
                  </a:cubicBezTo>
                  <a:cubicBezTo>
                    <a:pt x="16" y="135"/>
                    <a:pt x="14" y="138"/>
                    <a:pt x="14" y="143"/>
                  </a:cubicBezTo>
                  <a:cubicBezTo>
                    <a:pt x="14" y="145"/>
                    <a:pt x="15" y="147"/>
                    <a:pt x="15" y="150"/>
                  </a:cubicBezTo>
                  <a:cubicBezTo>
                    <a:pt x="16" y="152"/>
                    <a:pt x="17" y="155"/>
                    <a:pt x="19" y="157"/>
                  </a:cubicBezTo>
                  <a:cubicBezTo>
                    <a:pt x="20" y="159"/>
                    <a:pt x="23" y="161"/>
                    <a:pt x="25" y="162"/>
                  </a:cubicBezTo>
                  <a:cubicBezTo>
                    <a:pt x="28" y="164"/>
                    <a:pt x="31" y="166"/>
                    <a:pt x="33" y="166"/>
                  </a:cubicBezTo>
                  <a:cubicBezTo>
                    <a:pt x="36" y="167"/>
                    <a:pt x="38" y="167"/>
                    <a:pt x="40" y="167"/>
                  </a:cubicBezTo>
                  <a:cubicBezTo>
                    <a:pt x="43" y="167"/>
                    <a:pt x="46" y="166"/>
                    <a:pt x="49" y="166"/>
                  </a:cubicBezTo>
                  <a:cubicBezTo>
                    <a:pt x="53" y="165"/>
                    <a:pt x="56" y="164"/>
                    <a:pt x="59" y="163"/>
                  </a:cubicBezTo>
                  <a:cubicBezTo>
                    <a:pt x="60" y="163"/>
                    <a:pt x="62" y="163"/>
                    <a:pt x="62" y="163"/>
                  </a:cubicBezTo>
                  <a:cubicBezTo>
                    <a:pt x="63" y="163"/>
                    <a:pt x="63" y="163"/>
                    <a:pt x="63" y="163"/>
                  </a:cubicBezTo>
                  <a:cubicBezTo>
                    <a:pt x="63" y="163"/>
                    <a:pt x="63" y="163"/>
                    <a:pt x="63" y="163"/>
                  </a:cubicBezTo>
                  <a:cubicBezTo>
                    <a:pt x="63" y="160"/>
                    <a:pt x="63" y="160"/>
                    <a:pt x="63" y="160"/>
                  </a:cubicBezTo>
                  <a:cubicBezTo>
                    <a:pt x="63" y="163"/>
                    <a:pt x="63" y="163"/>
                    <a:pt x="63" y="163"/>
                  </a:cubicBezTo>
                  <a:cubicBezTo>
                    <a:pt x="63" y="163"/>
                    <a:pt x="63" y="163"/>
                    <a:pt x="63" y="163"/>
                  </a:cubicBezTo>
                  <a:cubicBezTo>
                    <a:pt x="63" y="160"/>
                    <a:pt x="63" y="160"/>
                    <a:pt x="63" y="160"/>
                  </a:cubicBezTo>
                  <a:cubicBezTo>
                    <a:pt x="63" y="163"/>
                    <a:pt x="63" y="163"/>
                    <a:pt x="63" y="163"/>
                  </a:cubicBezTo>
                  <a:cubicBezTo>
                    <a:pt x="63" y="152"/>
                    <a:pt x="63" y="152"/>
                    <a:pt x="63" y="152"/>
                  </a:cubicBezTo>
                  <a:cubicBezTo>
                    <a:pt x="61" y="162"/>
                    <a:pt x="61" y="162"/>
                    <a:pt x="61" y="162"/>
                  </a:cubicBezTo>
                  <a:cubicBezTo>
                    <a:pt x="62" y="163"/>
                    <a:pt x="63" y="163"/>
                    <a:pt x="63" y="163"/>
                  </a:cubicBezTo>
                  <a:cubicBezTo>
                    <a:pt x="63" y="152"/>
                    <a:pt x="63" y="152"/>
                    <a:pt x="63" y="152"/>
                  </a:cubicBezTo>
                  <a:cubicBezTo>
                    <a:pt x="61" y="162"/>
                    <a:pt x="61" y="162"/>
                    <a:pt x="61" y="162"/>
                  </a:cubicBezTo>
                  <a:cubicBezTo>
                    <a:pt x="64" y="147"/>
                    <a:pt x="64" y="147"/>
                    <a:pt x="64" y="147"/>
                  </a:cubicBezTo>
                  <a:cubicBezTo>
                    <a:pt x="55" y="160"/>
                    <a:pt x="55" y="160"/>
                    <a:pt x="55" y="160"/>
                  </a:cubicBezTo>
                  <a:cubicBezTo>
                    <a:pt x="58" y="161"/>
                    <a:pt x="60" y="162"/>
                    <a:pt x="61" y="162"/>
                  </a:cubicBezTo>
                  <a:cubicBezTo>
                    <a:pt x="64" y="147"/>
                    <a:pt x="64" y="147"/>
                    <a:pt x="64" y="147"/>
                  </a:cubicBezTo>
                  <a:cubicBezTo>
                    <a:pt x="55" y="160"/>
                    <a:pt x="55" y="160"/>
                    <a:pt x="55" y="160"/>
                  </a:cubicBezTo>
                  <a:cubicBezTo>
                    <a:pt x="65" y="147"/>
                    <a:pt x="65" y="147"/>
                    <a:pt x="65" y="147"/>
                  </a:cubicBezTo>
                  <a:cubicBezTo>
                    <a:pt x="52" y="156"/>
                    <a:pt x="52" y="156"/>
                    <a:pt x="52" y="156"/>
                  </a:cubicBezTo>
                  <a:cubicBezTo>
                    <a:pt x="52" y="157"/>
                    <a:pt x="54" y="158"/>
                    <a:pt x="55" y="160"/>
                  </a:cubicBezTo>
                  <a:cubicBezTo>
                    <a:pt x="65" y="147"/>
                    <a:pt x="65" y="147"/>
                    <a:pt x="65" y="147"/>
                  </a:cubicBezTo>
                  <a:cubicBezTo>
                    <a:pt x="52" y="156"/>
                    <a:pt x="52" y="156"/>
                    <a:pt x="52" y="156"/>
                  </a:cubicBezTo>
                  <a:cubicBezTo>
                    <a:pt x="60" y="150"/>
                    <a:pt x="60" y="150"/>
                    <a:pt x="60" y="150"/>
                  </a:cubicBezTo>
                  <a:cubicBezTo>
                    <a:pt x="50" y="153"/>
                    <a:pt x="50" y="153"/>
                    <a:pt x="50" y="153"/>
                  </a:cubicBezTo>
                  <a:cubicBezTo>
                    <a:pt x="50" y="153"/>
                    <a:pt x="50" y="154"/>
                    <a:pt x="52" y="156"/>
                  </a:cubicBezTo>
                  <a:cubicBezTo>
                    <a:pt x="60" y="150"/>
                    <a:pt x="60" y="150"/>
                    <a:pt x="60" y="150"/>
                  </a:cubicBezTo>
                  <a:cubicBezTo>
                    <a:pt x="50" y="153"/>
                    <a:pt x="50" y="153"/>
                    <a:pt x="50" y="153"/>
                  </a:cubicBezTo>
                  <a:cubicBezTo>
                    <a:pt x="51" y="153"/>
                    <a:pt x="51" y="153"/>
                    <a:pt x="51" y="153"/>
                  </a:cubicBezTo>
                  <a:cubicBezTo>
                    <a:pt x="50" y="153"/>
                    <a:pt x="50" y="153"/>
                    <a:pt x="50" y="153"/>
                  </a:cubicBezTo>
                  <a:cubicBezTo>
                    <a:pt x="50" y="153"/>
                    <a:pt x="50" y="153"/>
                    <a:pt x="50" y="153"/>
                  </a:cubicBezTo>
                  <a:cubicBezTo>
                    <a:pt x="51" y="153"/>
                    <a:pt x="51" y="153"/>
                    <a:pt x="51" y="153"/>
                  </a:cubicBezTo>
                  <a:cubicBezTo>
                    <a:pt x="50" y="153"/>
                    <a:pt x="50" y="153"/>
                    <a:pt x="50" y="153"/>
                  </a:cubicBezTo>
                  <a:cubicBezTo>
                    <a:pt x="50" y="153"/>
                    <a:pt x="50" y="155"/>
                    <a:pt x="51" y="157"/>
                  </a:cubicBezTo>
                  <a:cubicBezTo>
                    <a:pt x="51" y="159"/>
                    <a:pt x="51" y="161"/>
                    <a:pt x="51" y="163"/>
                  </a:cubicBezTo>
                  <a:cubicBezTo>
                    <a:pt x="51" y="165"/>
                    <a:pt x="51" y="167"/>
                    <a:pt x="52" y="169"/>
                  </a:cubicBezTo>
                  <a:cubicBezTo>
                    <a:pt x="52" y="172"/>
                    <a:pt x="53" y="175"/>
                    <a:pt x="55" y="180"/>
                  </a:cubicBezTo>
                  <a:cubicBezTo>
                    <a:pt x="55" y="182"/>
                    <a:pt x="57" y="184"/>
                    <a:pt x="59" y="187"/>
                  </a:cubicBezTo>
                  <a:cubicBezTo>
                    <a:pt x="61" y="190"/>
                    <a:pt x="65" y="192"/>
                    <a:pt x="69" y="194"/>
                  </a:cubicBezTo>
                  <a:cubicBezTo>
                    <a:pt x="69" y="194"/>
                    <a:pt x="69" y="194"/>
                    <a:pt x="69" y="194"/>
                  </a:cubicBezTo>
                  <a:cubicBezTo>
                    <a:pt x="72" y="194"/>
                    <a:pt x="74" y="195"/>
                    <a:pt x="76" y="195"/>
                  </a:cubicBezTo>
                  <a:cubicBezTo>
                    <a:pt x="79" y="195"/>
                    <a:pt x="82" y="194"/>
                    <a:pt x="84" y="193"/>
                  </a:cubicBezTo>
                  <a:cubicBezTo>
                    <a:pt x="88" y="192"/>
                    <a:pt x="91" y="190"/>
                    <a:pt x="93" y="189"/>
                  </a:cubicBezTo>
                  <a:cubicBezTo>
                    <a:pt x="96" y="186"/>
                    <a:pt x="98" y="184"/>
                    <a:pt x="100" y="181"/>
                  </a:cubicBezTo>
                  <a:cubicBezTo>
                    <a:pt x="102" y="179"/>
                    <a:pt x="103" y="178"/>
                    <a:pt x="105" y="176"/>
                  </a:cubicBezTo>
                  <a:cubicBezTo>
                    <a:pt x="106" y="174"/>
                    <a:pt x="108" y="173"/>
                    <a:pt x="108" y="172"/>
                  </a:cubicBezTo>
                  <a:cubicBezTo>
                    <a:pt x="108" y="172"/>
                    <a:pt x="108" y="172"/>
                    <a:pt x="108" y="172"/>
                  </a:cubicBezTo>
                  <a:cubicBezTo>
                    <a:pt x="104" y="166"/>
                    <a:pt x="104" y="166"/>
                    <a:pt x="104" y="166"/>
                  </a:cubicBezTo>
                  <a:cubicBezTo>
                    <a:pt x="107" y="173"/>
                    <a:pt x="107" y="173"/>
                    <a:pt x="107" y="173"/>
                  </a:cubicBezTo>
                  <a:cubicBezTo>
                    <a:pt x="108" y="173"/>
                    <a:pt x="108" y="172"/>
                    <a:pt x="108" y="172"/>
                  </a:cubicBezTo>
                  <a:cubicBezTo>
                    <a:pt x="104" y="166"/>
                    <a:pt x="104" y="166"/>
                    <a:pt x="104" y="166"/>
                  </a:cubicBezTo>
                  <a:cubicBezTo>
                    <a:pt x="107" y="173"/>
                    <a:pt x="107" y="173"/>
                    <a:pt x="107" y="173"/>
                  </a:cubicBezTo>
                  <a:cubicBezTo>
                    <a:pt x="101" y="160"/>
                    <a:pt x="101" y="160"/>
                    <a:pt x="101" y="160"/>
                  </a:cubicBezTo>
                  <a:cubicBezTo>
                    <a:pt x="101" y="174"/>
                    <a:pt x="101" y="174"/>
                    <a:pt x="101" y="174"/>
                  </a:cubicBezTo>
                  <a:cubicBezTo>
                    <a:pt x="104" y="174"/>
                    <a:pt x="106" y="174"/>
                    <a:pt x="107" y="173"/>
                  </a:cubicBezTo>
                  <a:cubicBezTo>
                    <a:pt x="101" y="160"/>
                    <a:pt x="101" y="160"/>
                    <a:pt x="101" y="160"/>
                  </a:cubicBezTo>
                  <a:cubicBezTo>
                    <a:pt x="101" y="174"/>
                    <a:pt x="101" y="174"/>
                    <a:pt x="101" y="174"/>
                  </a:cubicBezTo>
                  <a:cubicBezTo>
                    <a:pt x="101" y="159"/>
                    <a:pt x="101" y="159"/>
                    <a:pt x="101" y="159"/>
                  </a:cubicBezTo>
                  <a:cubicBezTo>
                    <a:pt x="96" y="174"/>
                    <a:pt x="96" y="174"/>
                    <a:pt x="96" y="174"/>
                  </a:cubicBezTo>
                  <a:cubicBezTo>
                    <a:pt x="97" y="174"/>
                    <a:pt x="99" y="174"/>
                    <a:pt x="101" y="174"/>
                  </a:cubicBezTo>
                  <a:cubicBezTo>
                    <a:pt x="101" y="159"/>
                    <a:pt x="101" y="159"/>
                    <a:pt x="101" y="159"/>
                  </a:cubicBezTo>
                  <a:cubicBezTo>
                    <a:pt x="96" y="174"/>
                    <a:pt x="96" y="174"/>
                    <a:pt x="96" y="174"/>
                  </a:cubicBezTo>
                  <a:cubicBezTo>
                    <a:pt x="99" y="164"/>
                    <a:pt x="99" y="164"/>
                    <a:pt x="99" y="164"/>
                  </a:cubicBezTo>
                  <a:cubicBezTo>
                    <a:pt x="93" y="172"/>
                    <a:pt x="93" y="172"/>
                    <a:pt x="93" y="172"/>
                  </a:cubicBezTo>
                  <a:cubicBezTo>
                    <a:pt x="93" y="172"/>
                    <a:pt x="94" y="173"/>
                    <a:pt x="96" y="174"/>
                  </a:cubicBezTo>
                  <a:cubicBezTo>
                    <a:pt x="99" y="164"/>
                    <a:pt x="99" y="164"/>
                    <a:pt x="99" y="164"/>
                  </a:cubicBezTo>
                  <a:cubicBezTo>
                    <a:pt x="93" y="172"/>
                    <a:pt x="93" y="172"/>
                    <a:pt x="93" y="172"/>
                  </a:cubicBezTo>
                  <a:cubicBezTo>
                    <a:pt x="93" y="172"/>
                    <a:pt x="93" y="172"/>
                    <a:pt x="93" y="172"/>
                  </a:cubicBezTo>
                  <a:cubicBezTo>
                    <a:pt x="93" y="173"/>
                    <a:pt x="94" y="174"/>
                    <a:pt x="96" y="175"/>
                  </a:cubicBezTo>
                  <a:cubicBezTo>
                    <a:pt x="97" y="177"/>
                    <a:pt x="98" y="178"/>
                    <a:pt x="99" y="180"/>
                  </a:cubicBezTo>
                  <a:cubicBezTo>
                    <a:pt x="101" y="182"/>
                    <a:pt x="104" y="185"/>
                    <a:pt x="107" y="187"/>
                  </a:cubicBezTo>
                  <a:cubicBezTo>
                    <a:pt x="108" y="189"/>
                    <a:pt x="110" y="190"/>
                    <a:pt x="113" y="192"/>
                  </a:cubicBezTo>
                  <a:cubicBezTo>
                    <a:pt x="114" y="192"/>
                    <a:pt x="116" y="193"/>
                    <a:pt x="118" y="194"/>
                  </a:cubicBezTo>
                  <a:cubicBezTo>
                    <a:pt x="120" y="194"/>
                    <a:pt x="122" y="195"/>
                    <a:pt x="125" y="195"/>
                  </a:cubicBezTo>
                  <a:cubicBezTo>
                    <a:pt x="127" y="195"/>
                    <a:pt x="129" y="194"/>
                    <a:pt x="132" y="194"/>
                  </a:cubicBezTo>
                  <a:cubicBezTo>
                    <a:pt x="132" y="194"/>
                    <a:pt x="132" y="194"/>
                    <a:pt x="132" y="194"/>
                  </a:cubicBezTo>
                  <a:cubicBezTo>
                    <a:pt x="135" y="193"/>
                    <a:pt x="138" y="191"/>
                    <a:pt x="140" y="189"/>
                  </a:cubicBezTo>
                  <a:cubicBezTo>
                    <a:pt x="142" y="187"/>
                    <a:pt x="143" y="185"/>
                    <a:pt x="144" y="184"/>
                  </a:cubicBezTo>
                  <a:cubicBezTo>
                    <a:pt x="146" y="180"/>
                    <a:pt x="147" y="178"/>
                    <a:pt x="148" y="175"/>
                  </a:cubicBezTo>
                  <a:cubicBezTo>
                    <a:pt x="149" y="171"/>
                    <a:pt x="150" y="168"/>
                    <a:pt x="150" y="165"/>
                  </a:cubicBezTo>
                  <a:cubicBezTo>
                    <a:pt x="150" y="162"/>
                    <a:pt x="150" y="160"/>
                    <a:pt x="150" y="159"/>
                  </a:cubicBezTo>
                  <a:cubicBezTo>
                    <a:pt x="151" y="156"/>
                    <a:pt x="151" y="154"/>
                    <a:pt x="151" y="153"/>
                  </a:cubicBezTo>
                  <a:cubicBezTo>
                    <a:pt x="151" y="153"/>
                    <a:pt x="151" y="153"/>
                    <a:pt x="151" y="153"/>
                  </a:cubicBezTo>
                  <a:cubicBezTo>
                    <a:pt x="143" y="151"/>
                    <a:pt x="143" y="151"/>
                    <a:pt x="143" y="151"/>
                  </a:cubicBezTo>
                  <a:cubicBezTo>
                    <a:pt x="150" y="155"/>
                    <a:pt x="150" y="155"/>
                    <a:pt x="150" y="155"/>
                  </a:cubicBezTo>
                  <a:cubicBezTo>
                    <a:pt x="151" y="154"/>
                    <a:pt x="151" y="153"/>
                    <a:pt x="151" y="153"/>
                  </a:cubicBezTo>
                  <a:cubicBezTo>
                    <a:pt x="143" y="151"/>
                    <a:pt x="143" y="151"/>
                    <a:pt x="143" y="151"/>
                  </a:cubicBezTo>
                  <a:cubicBezTo>
                    <a:pt x="150" y="155"/>
                    <a:pt x="150" y="155"/>
                    <a:pt x="150" y="155"/>
                  </a:cubicBezTo>
                  <a:cubicBezTo>
                    <a:pt x="137" y="148"/>
                    <a:pt x="137" y="148"/>
                    <a:pt x="137" y="148"/>
                  </a:cubicBezTo>
                  <a:cubicBezTo>
                    <a:pt x="146" y="160"/>
                    <a:pt x="146" y="160"/>
                    <a:pt x="146" y="160"/>
                  </a:cubicBezTo>
                  <a:cubicBezTo>
                    <a:pt x="148" y="158"/>
                    <a:pt x="150" y="156"/>
                    <a:pt x="150" y="155"/>
                  </a:cubicBezTo>
                  <a:cubicBezTo>
                    <a:pt x="137" y="148"/>
                    <a:pt x="137" y="148"/>
                    <a:pt x="137" y="148"/>
                  </a:cubicBezTo>
                  <a:cubicBezTo>
                    <a:pt x="146" y="160"/>
                    <a:pt x="146" y="160"/>
                    <a:pt x="146" y="160"/>
                  </a:cubicBezTo>
                  <a:cubicBezTo>
                    <a:pt x="146" y="160"/>
                    <a:pt x="146" y="160"/>
                    <a:pt x="146" y="160"/>
                  </a:cubicBezTo>
                  <a:cubicBezTo>
                    <a:pt x="137" y="147"/>
                    <a:pt x="137" y="147"/>
                    <a:pt x="137" y="147"/>
                  </a:cubicBezTo>
                  <a:cubicBezTo>
                    <a:pt x="140" y="162"/>
                    <a:pt x="140" y="162"/>
                    <a:pt x="140" y="162"/>
                  </a:cubicBezTo>
                  <a:cubicBezTo>
                    <a:pt x="142" y="162"/>
                    <a:pt x="144" y="161"/>
                    <a:pt x="146" y="160"/>
                  </a:cubicBezTo>
                  <a:cubicBezTo>
                    <a:pt x="137" y="147"/>
                    <a:pt x="137" y="147"/>
                    <a:pt x="137" y="147"/>
                  </a:cubicBezTo>
                  <a:cubicBezTo>
                    <a:pt x="140" y="162"/>
                    <a:pt x="140" y="162"/>
                    <a:pt x="140" y="162"/>
                  </a:cubicBezTo>
                  <a:cubicBezTo>
                    <a:pt x="138" y="152"/>
                    <a:pt x="138" y="152"/>
                    <a:pt x="138" y="152"/>
                  </a:cubicBezTo>
                  <a:cubicBezTo>
                    <a:pt x="138" y="163"/>
                    <a:pt x="138" y="163"/>
                    <a:pt x="138" y="163"/>
                  </a:cubicBezTo>
                  <a:cubicBezTo>
                    <a:pt x="138" y="163"/>
                    <a:pt x="139" y="163"/>
                    <a:pt x="140" y="162"/>
                  </a:cubicBezTo>
                  <a:cubicBezTo>
                    <a:pt x="138" y="152"/>
                    <a:pt x="138" y="152"/>
                    <a:pt x="138" y="152"/>
                  </a:cubicBezTo>
                  <a:cubicBezTo>
                    <a:pt x="138" y="163"/>
                    <a:pt x="138" y="163"/>
                    <a:pt x="138" y="163"/>
                  </a:cubicBezTo>
                  <a:cubicBezTo>
                    <a:pt x="138" y="160"/>
                    <a:pt x="138" y="160"/>
                    <a:pt x="138" y="160"/>
                  </a:cubicBezTo>
                  <a:cubicBezTo>
                    <a:pt x="138" y="163"/>
                    <a:pt x="138" y="163"/>
                    <a:pt x="138" y="163"/>
                  </a:cubicBezTo>
                  <a:cubicBezTo>
                    <a:pt x="138" y="163"/>
                    <a:pt x="138" y="163"/>
                    <a:pt x="138" y="163"/>
                  </a:cubicBezTo>
                  <a:cubicBezTo>
                    <a:pt x="138" y="160"/>
                    <a:pt x="138" y="160"/>
                    <a:pt x="138" y="160"/>
                  </a:cubicBezTo>
                  <a:cubicBezTo>
                    <a:pt x="138" y="163"/>
                    <a:pt x="138" y="163"/>
                    <a:pt x="138" y="163"/>
                  </a:cubicBezTo>
                  <a:cubicBezTo>
                    <a:pt x="138" y="163"/>
                    <a:pt x="139" y="163"/>
                    <a:pt x="140" y="163"/>
                  </a:cubicBezTo>
                  <a:cubicBezTo>
                    <a:pt x="143" y="164"/>
                    <a:pt x="146" y="164"/>
                    <a:pt x="149" y="165"/>
                  </a:cubicBezTo>
                  <a:cubicBezTo>
                    <a:pt x="151" y="165"/>
                    <a:pt x="153" y="166"/>
                    <a:pt x="155" y="166"/>
                  </a:cubicBezTo>
                  <a:cubicBezTo>
                    <a:pt x="157" y="166"/>
                    <a:pt x="159" y="167"/>
                    <a:pt x="161" y="167"/>
                  </a:cubicBezTo>
                  <a:cubicBezTo>
                    <a:pt x="164" y="167"/>
                    <a:pt x="167" y="167"/>
                    <a:pt x="171" y="165"/>
                  </a:cubicBezTo>
                  <a:cubicBezTo>
                    <a:pt x="172" y="165"/>
                    <a:pt x="174" y="164"/>
                    <a:pt x="177" y="162"/>
                  </a:cubicBezTo>
                  <a:cubicBezTo>
                    <a:pt x="179" y="161"/>
                    <a:pt x="181" y="159"/>
                    <a:pt x="182" y="157"/>
                  </a:cubicBezTo>
                  <a:cubicBezTo>
                    <a:pt x="182" y="157"/>
                    <a:pt x="182" y="157"/>
                    <a:pt x="182" y="157"/>
                  </a:cubicBezTo>
                  <a:cubicBezTo>
                    <a:pt x="184" y="155"/>
                    <a:pt x="185" y="152"/>
                    <a:pt x="186" y="150"/>
                  </a:cubicBezTo>
                  <a:cubicBezTo>
                    <a:pt x="186" y="147"/>
                    <a:pt x="187" y="145"/>
                    <a:pt x="187" y="143"/>
                  </a:cubicBezTo>
                  <a:cubicBezTo>
                    <a:pt x="187" y="139"/>
                    <a:pt x="186" y="136"/>
                    <a:pt x="185" y="134"/>
                  </a:cubicBezTo>
                  <a:cubicBezTo>
                    <a:pt x="184" y="130"/>
                    <a:pt x="182" y="127"/>
                    <a:pt x="181" y="124"/>
                  </a:cubicBezTo>
                  <a:cubicBezTo>
                    <a:pt x="178" y="120"/>
                    <a:pt x="176" y="117"/>
                    <a:pt x="175" y="115"/>
                  </a:cubicBezTo>
                  <a:cubicBezTo>
                    <a:pt x="174" y="114"/>
                    <a:pt x="174" y="113"/>
                    <a:pt x="174" y="113"/>
                  </a:cubicBezTo>
                  <a:cubicBezTo>
                    <a:pt x="169" y="115"/>
                    <a:pt x="169" y="115"/>
                    <a:pt x="169" y="115"/>
                  </a:cubicBezTo>
                  <a:cubicBezTo>
                    <a:pt x="174" y="114"/>
                    <a:pt x="174" y="114"/>
                    <a:pt x="174" y="114"/>
                  </a:cubicBezTo>
                  <a:cubicBezTo>
                    <a:pt x="174" y="113"/>
                    <a:pt x="174" y="113"/>
                    <a:pt x="174" y="113"/>
                  </a:cubicBezTo>
                  <a:cubicBezTo>
                    <a:pt x="169" y="115"/>
                    <a:pt x="169" y="115"/>
                    <a:pt x="169" y="115"/>
                  </a:cubicBezTo>
                  <a:cubicBezTo>
                    <a:pt x="174" y="114"/>
                    <a:pt x="174" y="114"/>
                    <a:pt x="174" y="114"/>
                  </a:cubicBezTo>
                  <a:cubicBezTo>
                    <a:pt x="162" y="116"/>
                    <a:pt x="162" y="116"/>
                    <a:pt x="162" y="116"/>
                  </a:cubicBezTo>
                  <a:cubicBezTo>
                    <a:pt x="175" y="116"/>
                    <a:pt x="175" y="116"/>
                    <a:pt x="175" y="116"/>
                  </a:cubicBezTo>
                  <a:cubicBezTo>
                    <a:pt x="175" y="115"/>
                    <a:pt x="174" y="114"/>
                    <a:pt x="174" y="114"/>
                  </a:cubicBezTo>
                  <a:cubicBezTo>
                    <a:pt x="162" y="116"/>
                    <a:pt x="162" y="116"/>
                    <a:pt x="162" y="116"/>
                  </a:cubicBezTo>
                  <a:cubicBezTo>
                    <a:pt x="175" y="116"/>
                    <a:pt x="175" y="116"/>
                    <a:pt x="175" y="116"/>
                  </a:cubicBezTo>
                  <a:cubicBezTo>
                    <a:pt x="159" y="116"/>
                    <a:pt x="159" y="116"/>
                    <a:pt x="159" y="116"/>
                  </a:cubicBezTo>
                  <a:cubicBezTo>
                    <a:pt x="174" y="121"/>
                    <a:pt x="174" y="121"/>
                    <a:pt x="174" y="121"/>
                  </a:cubicBezTo>
                  <a:cubicBezTo>
                    <a:pt x="174" y="119"/>
                    <a:pt x="175" y="118"/>
                    <a:pt x="175" y="116"/>
                  </a:cubicBezTo>
                  <a:cubicBezTo>
                    <a:pt x="159" y="116"/>
                    <a:pt x="159" y="116"/>
                    <a:pt x="159" y="116"/>
                  </a:cubicBezTo>
                  <a:cubicBezTo>
                    <a:pt x="174" y="121"/>
                    <a:pt x="174" y="121"/>
                    <a:pt x="174" y="121"/>
                  </a:cubicBezTo>
                  <a:cubicBezTo>
                    <a:pt x="159" y="116"/>
                    <a:pt x="159" y="116"/>
                    <a:pt x="159" y="116"/>
                  </a:cubicBezTo>
                  <a:cubicBezTo>
                    <a:pt x="171" y="126"/>
                    <a:pt x="171" y="126"/>
                    <a:pt x="171" y="126"/>
                  </a:cubicBezTo>
                  <a:cubicBezTo>
                    <a:pt x="172" y="125"/>
                    <a:pt x="173" y="123"/>
                    <a:pt x="174" y="121"/>
                  </a:cubicBezTo>
                  <a:cubicBezTo>
                    <a:pt x="159" y="116"/>
                    <a:pt x="159" y="116"/>
                    <a:pt x="159" y="116"/>
                  </a:cubicBezTo>
                  <a:cubicBezTo>
                    <a:pt x="171" y="126"/>
                    <a:pt x="171" y="126"/>
                    <a:pt x="171" y="126"/>
                  </a:cubicBezTo>
                  <a:cubicBezTo>
                    <a:pt x="163" y="120"/>
                    <a:pt x="163" y="120"/>
                    <a:pt x="163" y="120"/>
                  </a:cubicBezTo>
                  <a:cubicBezTo>
                    <a:pt x="169" y="128"/>
                    <a:pt x="169" y="128"/>
                    <a:pt x="169" y="128"/>
                  </a:cubicBezTo>
                  <a:cubicBezTo>
                    <a:pt x="169" y="128"/>
                    <a:pt x="170" y="128"/>
                    <a:pt x="171" y="126"/>
                  </a:cubicBezTo>
                  <a:cubicBezTo>
                    <a:pt x="163" y="120"/>
                    <a:pt x="163" y="120"/>
                    <a:pt x="163" y="120"/>
                  </a:cubicBezTo>
                  <a:cubicBezTo>
                    <a:pt x="169" y="128"/>
                    <a:pt x="169" y="128"/>
                    <a:pt x="169" y="128"/>
                  </a:cubicBezTo>
                  <a:cubicBezTo>
                    <a:pt x="168" y="127"/>
                    <a:pt x="168" y="127"/>
                    <a:pt x="168" y="127"/>
                  </a:cubicBezTo>
                  <a:cubicBezTo>
                    <a:pt x="169" y="128"/>
                    <a:pt x="169" y="128"/>
                    <a:pt x="169" y="128"/>
                  </a:cubicBezTo>
                  <a:cubicBezTo>
                    <a:pt x="169" y="128"/>
                    <a:pt x="169" y="128"/>
                    <a:pt x="169" y="128"/>
                  </a:cubicBezTo>
                  <a:cubicBezTo>
                    <a:pt x="168" y="127"/>
                    <a:pt x="168" y="127"/>
                    <a:pt x="168" y="127"/>
                  </a:cubicBezTo>
                  <a:cubicBezTo>
                    <a:pt x="169" y="128"/>
                    <a:pt x="169" y="128"/>
                    <a:pt x="169" y="128"/>
                  </a:cubicBezTo>
                  <a:cubicBezTo>
                    <a:pt x="169" y="128"/>
                    <a:pt x="170" y="128"/>
                    <a:pt x="173" y="127"/>
                  </a:cubicBezTo>
                  <a:cubicBezTo>
                    <a:pt x="174" y="126"/>
                    <a:pt x="176" y="125"/>
                    <a:pt x="178" y="124"/>
                  </a:cubicBezTo>
                  <a:cubicBezTo>
                    <a:pt x="180" y="124"/>
                    <a:pt x="182" y="123"/>
                    <a:pt x="184" y="122"/>
                  </a:cubicBezTo>
                  <a:cubicBezTo>
                    <a:pt x="186" y="121"/>
                    <a:pt x="189" y="119"/>
                    <a:pt x="193" y="116"/>
                  </a:cubicBezTo>
                  <a:cubicBezTo>
                    <a:pt x="195" y="114"/>
                    <a:pt x="197" y="112"/>
                    <a:pt x="198" y="109"/>
                  </a:cubicBezTo>
                  <a:cubicBezTo>
                    <a:pt x="200" y="106"/>
                    <a:pt x="202" y="102"/>
                    <a:pt x="202" y="97"/>
                  </a:cubicBezTo>
                  <a:lnTo>
                    <a:pt x="182" y="97"/>
                  </a:lnTo>
                  <a:close/>
                </a:path>
              </a:pathLst>
            </a:cu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21">
              <a:extLst>
                <a:ext uri="{FF2B5EF4-FFF2-40B4-BE49-F238E27FC236}">
                  <a16:creationId xmlns:a16="http://schemas.microsoft.com/office/drawing/2014/main" id="{13589FAE-B267-42F1-8D99-19EDF6CA760A}"/>
                </a:ext>
              </a:extLst>
            </p:cNvPr>
            <p:cNvSpPr>
              <a:spLocks/>
            </p:cNvSpPr>
            <p:nvPr/>
          </p:nvSpPr>
          <p:spPr bwMode="auto">
            <a:xfrm>
              <a:off x="6937" y="1460"/>
              <a:ext cx="140" cy="135"/>
            </a:xfrm>
            <a:custGeom>
              <a:avLst/>
              <a:gdLst>
                <a:gd name="T0" fmla="*/ 173 w 202"/>
                <a:gd name="T1" fmla="*/ 93 h 194"/>
                <a:gd name="T2" fmla="*/ 141 w 202"/>
                <a:gd name="T3" fmla="*/ 134 h 194"/>
                <a:gd name="T4" fmla="*/ 163 w 202"/>
                <a:gd name="T5" fmla="*/ 142 h 194"/>
                <a:gd name="T6" fmla="*/ 163 w 202"/>
                <a:gd name="T7" fmla="*/ 141 h 194"/>
                <a:gd name="T8" fmla="*/ 162 w 202"/>
                <a:gd name="T9" fmla="*/ 126 h 194"/>
                <a:gd name="T10" fmla="*/ 110 w 202"/>
                <a:gd name="T11" fmla="*/ 164 h 194"/>
                <a:gd name="T12" fmla="*/ 115 w 202"/>
                <a:gd name="T13" fmla="*/ 158 h 194"/>
                <a:gd name="T14" fmla="*/ 127 w 202"/>
                <a:gd name="T15" fmla="*/ 165 h 194"/>
                <a:gd name="T16" fmla="*/ 73 w 202"/>
                <a:gd name="T17" fmla="*/ 152 h 194"/>
                <a:gd name="T18" fmla="*/ 77 w 202"/>
                <a:gd name="T19" fmla="*/ 170 h 194"/>
                <a:gd name="T20" fmla="*/ 91 w 202"/>
                <a:gd name="T21" fmla="*/ 161 h 194"/>
                <a:gd name="T22" fmla="*/ 44 w 202"/>
                <a:gd name="T23" fmla="*/ 125 h 194"/>
                <a:gd name="T24" fmla="*/ 44 w 202"/>
                <a:gd name="T25" fmla="*/ 127 h 194"/>
                <a:gd name="T26" fmla="*/ 39 w 202"/>
                <a:gd name="T27" fmla="*/ 142 h 194"/>
                <a:gd name="T28" fmla="*/ 55 w 202"/>
                <a:gd name="T29" fmla="*/ 146 h 194"/>
                <a:gd name="T30" fmla="*/ 35 w 202"/>
                <a:gd name="T31" fmla="*/ 85 h 194"/>
                <a:gd name="T32" fmla="*/ 24 w 202"/>
                <a:gd name="T33" fmla="*/ 97 h 194"/>
                <a:gd name="T34" fmla="*/ 35 w 202"/>
                <a:gd name="T35" fmla="*/ 109 h 194"/>
                <a:gd name="T36" fmla="*/ 55 w 202"/>
                <a:gd name="T37" fmla="*/ 48 h 194"/>
                <a:gd name="T38" fmla="*/ 38 w 202"/>
                <a:gd name="T39" fmla="*/ 51 h 194"/>
                <a:gd name="T40" fmla="*/ 40 w 202"/>
                <a:gd name="T41" fmla="*/ 58 h 194"/>
                <a:gd name="T42" fmla="*/ 51 w 202"/>
                <a:gd name="T43" fmla="*/ 70 h 194"/>
                <a:gd name="T44" fmla="*/ 92 w 202"/>
                <a:gd name="T45" fmla="*/ 30 h 194"/>
                <a:gd name="T46" fmla="*/ 77 w 202"/>
                <a:gd name="T47" fmla="*/ 23 h 194"/>
                <a:gd name="T48" fmla="*/ 69 w 202"/>
                <a:gd name="T49" fmla="*/ 37 h 194"/>
                <a:gd name="T50" fmla="*/ 133 w 202"/>
                <a:gd name="T51" fmla="*/ 37 h 194"/>
                <a:gd name="T52" fmla="*/ 125 w 202"/>
                <a:gd name="T53" fmla="*/ 40 h 194"/>
                <a:gd name="T54" fmla="*/ 120 w 202"/>
                <a:gd name="T55" fmla="*/ 27 h 194"/>
                <a:gd name="T56" fmla="*/ 161 w 202"/>
                <a:gd name="T57" fmla="*/ 68 h 194"/>
                <a:gd name="T58" fmla="*/ 163 w 202"/>
                <a:gd name="T59" fmla="*/ 52 h 194"/>
                <a:gd name="T60" fmla="*/ 163 w 202"/>
                <a:gd name="T61" fmla="*/ 51 h 194"/>
                <a:gd name="T62" fmla="*/ 148 w 202"/>
                <a:gd name="T63" fmla="*/ 48 h 194"/>
                <a:gd name="T64" fmla="*/ 168 w 202"/>
                <a:gd name="T65" fmla="*/ 109 h 194"/>
                <a:gd name="T66" fmla="*/ 162 w 202"/>
                <a:gd name="T67" fmla="*/ 97 h 194"/>
                <a:gd name="T68" fmla="*/ 173 w 202"/>
                <a:gd name="T69" fmla="*/ 69 h 194"/>
                <a:gd name="T70" fmla="*/ 175 w 202"/>
                <a:gd name="T71" fmla="*/ 81 h 194"/>
                <a:gd name="T72" fmla="*/ 185 w 202"/>
                <a:gd name="T73" fmla="*/ 62 h 194"/>
                <a:gd name="T74" fmla="*/ 139 w 202"/>
                <a:gd name="T75" fmla="*/ 35 h 194"/>
                <a:gd name="T76" fmla="*/ 150 w 202"/>
                <a:gd name="T77" fmla="*/ 38 h 194"/>
                <a:gd name="T78" fmla="*/ 132 w 202"/>
                <a:gd name="T79" fmla="*/ 1 h 194"/>
                <a:gd name="T80" fmla="*/ 101 w 202"/>
                <a:gd name="T81" fmla="*/ 35 h 194"/>
                <a:gd name="T82" fmla="*/ 89 w 202"/>
                <a:gd name="T83" fmla="*/ 3 h 194"/>
                <a:gd name="T84" fmla="*/ 65 w 202"/>
                <a:gd name="T85" fmla="*/ 47 h 194"/>
                <a:gd name="T86" fmla="*/ 64 w 202"/>
                <a:gd name="T87" fmla="*/ 34 h 194"/>
                <a:gd name="T88" fmla="*/ 21 w 202"/>
                <a:gd name="T89" fmla="*/ 70 h 194"/>
                <a:gd name="T90" fmla="*/ 43 w 202"/>
                <a:gd name="T91" fmla="*/ 78 h 194"/>
                <a:gd name="T92" fmla="*/ 33 w 202"/>
                <a:gd name="T93" fmla="*/ 66 h 194"/>
                <a:gd name="T94" fmla="*/ 33 w 202"/>
                <a:gd name="T95" fmla="*/ 128 h 194"/>
                <a:gd name="T96" fmla="*/ 28 w 202"/>
                <a:gd name="T97" fmla="*/ 121 h 194"/>
                <a:gd name="T98" fmla="*/ 28 w 202"/>
                <a:gd name="T99" fmla="*/ 112 h 194"/>
                <a:gd name="T100" fmla="*/ 64 w 202"/>
                <a:gd name="T101" fmla="*/ 159 h 194"/>
                <a:gd name="T102" fmla="*/ 52 w 202"/>
                <a:gd name="T103" fmla="*/ 155 h 194"/>
                <a:gd name="T104" fmla="*/ 52 w 202"/>
                <a:gd name="T105" fmla="*/ 168 h 194"/>
                <a:gd name="T106" fmla="*/ 101 w 202"/>
                <a:gd name="T107" fmla="*/ 159 h 194"/>
                <a:gd name="T108" fmla="*/ 96 w 202"/>
                <a:gd name="T109" fmla="*/ 175 h 194"/>
                <a:gd name="T110" fmla="*/ 152 w 202"/>
                <a:gd name="T111" fmla="*/ 152 h 194"/>
                <a:gd name="T112" fmla="*/ 139 w 202"/>
                <a:gd name="T113" fmla="*/ 152 h 194"/>
                <a:gd name="T114" fmla="*/ 187 w 202"/>
                <a:gd name="T115" fmla="*/ 142 h 194"/>
                <a:gd name="T116" fmla="*/ 174 w 202"/>
                <a:gd name="T117" fmla="*/ 121 h 194"/>
                <a:gd name="T118" fmla="*/ 170 w 202"/>
                <a:gd name="T119" fmla="*/ 1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 h="194">
                  <a:moveTo>
                    <a:pt x="182" y="97"/>
                  </a:moveTo>
                  <a:cubicBezTo>
                    <a:pt x="162" y="97"/>
                    <a:pt x="162" y="97"/>
                    <a:pt x="162" y="97"/>
                  </a:cubicBezTo>
                  <a:cubicBezTo>
                    <a:pt x="179" y="97"/>
                    <a:pt x="179" y="97"/>
                    <a:pt x="179" y="97"/>
                  </a:cubicBezTo>
                  <a:cubicBezTo>
                    <a:pt x="163" y="91"/>
                    <a:pt x="163" y="91"/>
                    <a:pt x="163" y="91"/>
                  </a:cubicBezTo>
                  <a:cubicBezTo>
                    <a:pt x="163" y="92"/>
                    <a:pt x="162" y="95"/>
                    <a:pt x="162" y="97"/>
                  </a:cubicBezTo>
                  <a:cubicBezTo>
                    <a:pt x="179" y="97"/>
                    <a:pt x="179" y="97"/>
                    <a:pt x="179" y="97"/>
                  </a:cubicBezTo>
                  <a:cubicBezTo>
                    <a:pt x="163" y="91"/>
                    <a:pt x="163" y="91"/>
                    <a:pt x="163" y="91"/>
                  </a:cubicBezTo>
                  <a:cubicBezTo>
                    <a:pt x="177" y="96"/>
                    <a:pt x="177" y="96"/>
                    <a:pt x="177" y="96"/>
                  </a:cubicBezTo>
                  <a:cubicBezTo>
                    <a:pt x="166" y="87"/>
                    <a:pt x="166" y="87"/>
                    <a:pt x="166" y="87"/>
                  </a:cubicBezTo>
                  <a:cubicBezTo>
                    <a:pt x="165" y="88"/>
                    <a:pt x="164" y="89"/>
                    <a:pt x="163" y="91"/>
                  </a:cubicBezTo>
                  <a:cubicBezTo>
                    <a:pt x="177" y="96"/>
                    <a:pt x="177" y="96"/>
                    <a:pt x="177" y="96"/>
                  </a:cubicBezTo>
                  <a:cubicBezTo>
                    <a:pt x="166" y="87"/>
                    <a:pt x="166" y="87"/>
                    <a:pt x="166" y="87"/>
                  </a:cubicBezTo>
                  <a:cubicBezTo>
                    <a:pt x="173" y="93"/>
                    <a:pt x="173" y="93"/>
                    <a:pt x="173" y="93"/>
                  </a:cubicBezTo>
                  <a:cubicBezTo>
                    <a:pt x="168" y="85"/>
                    <a:pt x="168" y="85"/>
                    <a:pt x="168" y="85"/>
                  </a:cubicBezTo>
                  <a:cubicBezTo>
                    <a:pt x="168" y="85"/>
                    <a:pt x="167" y="85"/>
                    <a:pt x="166" y="87"/>
                  </a:cubicBezTo>
                  <a:cubicBezTo>
                    <a:pt x="173" y="93"/>
                    <a:pt x="173" y="93"/>
                    <a:pt x="173" y="93"/>
                  </a:cubicBezTo>
                  <a:cubicBezTo>
                    <a:pt x="168" y="85"/>
                    <a:pt x="168" y="85"/>
                    <a:pt x="168" y="85"/>
                  </a:cubicBezTo>
                  <a:cubicBezTo>
                    <a:pt x="168" y="85"/>
                    <a:pt x="168" y="85"/>
                    <a:pt x="168" y="85"/>
                  </a:cubicBezTo>
                  <a:cubicBezTo>
                    <a:pt x="168" y="85"/>
                    <a:pt x="168" y="85"/>
                    <a:pt x="168" y="85"/>
                  </a:cubicBezTo>
                  <a:cubicBezTo>
                    <a:pt x="168" y="85"/>
                    <a:pt x="168" y="85"/>
                    <a:pt x="168" y="85"/>
                  </a:cubicBezTo>
                  <a:cubicBezTo>
                    <a:pt x="168" y="85"/>
                    <a:pt x="168" y="85"/>
                    <a:pt x="168" y="85"/>
                  </a:cubicBezTo>
                  <a:cubicBezTo>
                    <a:pt x="168" y="85"/>
                    <a:pt x="168" y="85"/>
                    <a:pt x="168" y="85"/>
                  </a:cubicBezTo>
                  <a:cubicBezTo>
                    <a:pt x="167" y="85"/>
                    <a:pt x="166" y="86"/>
                    <a:pt x="164" y="87"/>
                  </a:cubicBezTo>
                  <a:cubicBezTo>
                    <a:pt x="163" y="87"/>
                    <a:pt x="161" y="88"/>
                    <a:pt x="159" y="89"/>
                  </a:cubicBezTo>
                  <a:cubicBezTo>
                    <a:pt x="156" y="90"/>
                    <a:pt x="153" y="91"/>
                    <a:pt x="149" y="93"/>
                  </a:cubicBezTo>
                  <a:cubicBezTo>
                    <a:pt x="147" y="95"/>
                    <a:pt x="145" y="96"/>
                    <a:pt x="143" y="98"/>
                  </a:cubicBezTo>
                  <a:cubicBezTo>
                    <a:pt x="142" y="99"/>
                    <a:pt x="141" y="100"/>
                    <a:pt x="139" y="102"/>
                  </a:cubicBezTo>
                  <a:cubicBezTo>
                    <a:pt x="138" y="104"/>
                    <a:pt x="137" y="106"/>
                    <a:pt x="136" y="108"/>
                  </a:cubicBezTo>
                  <a:cubicBezTo>
                    <a:pt x="136" y="108"/>
                    <a:pt x="136" y="108"/>
                    <a:pt x="136" y="108"/>
                  </a:cubicBezTo>
                  <a:cubicBezTo>
                    <a:pt x="136" y="111"/>
                    <a:pt x="135" y="114"/>
                    <a:pt x="135" y="116"/>
                  </a:cubicBezTo>
                  <a:cubicBezTo>
                    <a:pt x="135" y="120"/>
                    <a:pt x="136" y="123"/>
                    <a:pt x="137" y="125"/>
                  </a:cubicBezTo>
                  <a:cubicBezTo>
                    <a:pt x="138" y="129"/>
                    <a:pt x="140" y="132"/>
                    <a:pt x="141" y="134"/>
                  </a:cubicBezTo>
                  <a:cubicBezTo>
                    <a:pt x="143" y="138"/>
                    <a:pt x="146" y="142"/>
                    <a:pt x="147" y="144"/>
                  </a:cubicBezTo>
                  <a:cubicBezTo>
                    <a:pt x="148" y="145"/>
                    <a:pt x="148" y="146"/>
                    <a:pt x="148" y="146"/>
                  </a:cubicBezTo>
                  <a:cubicBezTo>
                    <a:pt x="153" y="144"/>
                    <a:pt x="153" y="144"/>
                    <a:pt x="153" y="144"/>
                  </a:cubicBezTo>
                  <a:cubicBezTo>
                    <a:pt x="148" y="145"/>
                    <a:pt x="148" y="145"/>
                    <a:pt x="148" y="145"/>
                  </a:cubicBezTo>
                  <a:cubicBezTo>
                    <a:pt x="148" y="146"/>
                    <a:pt x="148" y="146"/>
                    <a:pt x="148" y="146"/>
                  </a:cubicBezTo>
                  <a:cubicBezTo>
                    <a:pt x="153" y="144"/>
                    <a:pt x="153" y="144"/>
                    <a:pt x="153" y="144"/>
                  </a:cubicBezTo>
                  <a:cubicBezTo>
                    <a:pt x="148" y="145"/>
                    <a:pt x="148" y="145"/>
                    <a:pt x="148" y="145"/>
                  </a:cubicBezTo>
                  <a:cubicBezTo>
                    <a:pt x="160" y="142"/>
                    <a:pt x="160" y="142"/>
                    <a:pt x="160" y="142"/>
                  </a:cubicBezTo>
                  <a:cubicBezTo>
                    <a:pt x="147" y="142"/>
                    <a:pt x="147" y="142"/>
                    <a:pt x="147" y="142"/>
                  </a:cubicBezTo>
                  <a:cubicBezTo>
                    <a:pt x="147" y="144"/>
                    <a:pt x="148" y="145"/>
                    <a:pt x="148" y="145"/>
                  </a:cubicBezTo>
                  <a:cubicBezTo>
                    <a:pt x="160" y="142"/>
                    <a:pt x="160" y="142"/>
                    <a:pt x="160" y="142"/>
                  </a:cubicBezTo>
                  <a:cubicBezTo>
                    <a:pt x="147" y="142"/>
                    <a:pt x="147" y="142"/>
                    <a:pt x="147" y="142"/>
                  </a:cubicBezTo>
                  <a:cubicBezTo>
                    <a:pt x="163" y="142"/>
                    <a:pt x="163" y="142"/>
                    <a:pt x="163" y="142"/>
                  </a:cubicBezTo>
                  <a:cubicBezTo>
                    <a:pt x="148" y="138"/>
                    <a:pt x="148" y="138"/>
                    <a:pt x="148" y="138"/>
                  </a:cubicBezTo>
                  <a:cubicBezTo>
                    <a:pt x="148" y="140"/>
                    <a:pt x="147" y="141"/>
                    <a:pt x="147" y="142"/>
                  </a:cubicBezTo>
                  <a:cubicBezTo>
                    <a:pt x="163" y="142"/>
                    <a:pt x="163" y="142"/>
                    <a:pt x="163" y="142"/>
                  </a:cubicBezTo>
                  <a:cubicBezTo>
                    <a:pt x="148" y="138"/>
                    <a:pt x="148" y="138"/>
                    <a:pt x="148" y="138"/>
                  </a:cubicBezTo>
                  <a:cubicBezTo>
                    <a:pt x="164" y="143"/>
                    <a:pt x="164" y="143"/>
                    <a:pt x="164" y="143"/>
                  </a:cubicBezTo>
                  <a:cubicBezTo>
                    <a:pt x="151" y="133"/>
                    <a:pt x="151" y="133"/>
                    <a:pt x="151" y="133"/>
                  </a:cubicBezTo>
                  <a:cubicBezTo>
                    <a:pt x="149" y="134"/>
                    <a:pt x="148" y="136"/>
                    <a:pt x="148" y="138"/>
                  </a:cubicBezTo>
                  <a:cubicBezTo>
                    <a:pt x="164" y="143"/>
                    <a:pt x="164" y="143"/>
                    <a:pt x="164" y="143"/>
                  </a:cubicBezTo>
                  <a:cubicBezTo>
                    <a:pt x="151" y="133"/>
                    <a:pt x="151" y="133"/>
                    <a:pt x="151" y="133"/>
                  </a:cubicBezTo>
                  <a:cubicBezTo>
                    <a:pt x="151" y="133"/>
                    <a:pt x="151" y="133"/>
                    <a:pt x="151" y="133"/>
                  </a:cubicBezTo>
                  <a:cubicBezTo>
                    <a:pt x="164" y="143"/>
                    <a:pt x="164" y="143"/>
                    <a:pt x="164" y="143"/>
                  </a:cubicBezTo>
                  <a:cubicBezTo>
                    <a:pt x="155" y="129"/>
                    <a:pt x="155" y="129"/>
                    <a:pt x="155" y="129"/>
                  </a:cubicBezTo>
                  <a:cubicBezTo>
                    <a:pt x="153" y="130"/>
                    <a:pt x="152" y="131"/>
                    <a:pt x="151" y="133"/>
                  </a:cubicBezTo>
                  <a:cubicBezTo>
                    <a:pt x="164" y="143"/>
                    <a:pt x="164" y="143"/>
                    <a:pt x="164" y="143"/>
                  </a:cubicBezTo>
                  <a:cubicBezTo>
                    <a:pt x="155" y="129"/>
                    <a:pt x="155" y="129"/>
                    <a:pt x="155" y="129"/>
                  </a:cubicBezTo>
                  <a:cubicBezTo>
                    <a:pt x="163" y="141"/>
                    <a:pt x="163" y="141"/>
                    <a:pt x="163" y="141"/>
                  </a:cubicBezTo>
                  <a:cubicBezTo>
                    <a:pt x="160" y="126"/>
                    <a:pt x="160" y="126"/>
                    <a:pt x="160" y="126"/>
                  </a:cubicBezTo>
                  <a:cubicBezTo>
                    <a:pt x="159" y="127"/>
                    <a:pt x="157" y="127"/>
                    <a:pt x="155" y="129"/>
                  </a:cubicBezTo>
                  <a:cubicBezTo>
                    <a:pt x="163" y="141"/>
                    <a:pt x="163" y="141"/>
                    <a:pt x="163" y="141"/>
                  </a:cubicBezTo>
                  <a:cubicBezTo>
                    <a:pt x="160" y="126"/>
                    <a:pt x="160" y="126"/>
                    <a:pt x="160" y="126"/>
                  </a:cubicBezTo>
                  <a:cubicBezTo>
                    <a:pt x="162" y="136"/>
                    <a:pt x="162" y="136"/>
                    <a:pt x="162" y="136"/>
                  </a:cubicBezTo>
                  <a:cubicBezTo>
                    <a:pt x="162" y="126"/>
                    <a:pt x="162" y="126"/>
                    <a:pt x="162" y="126"/>
                  </a:cubicBezTo>
                  <a:cubicBezTo>
                    <a:pt x="162" y="126"/>
                    <a:pt x="161" y="126"/>
                    <a:pt x="160" y="126"/>
                  </a:cubicBezTo>
                  <a:cubicBezTo>
                    <a:pt x="162" y="136"/>
                    <a:pt x="162" y="136"/>
                    <a:pt x="162" y="136"/>
                  </a:cubicBezTo>
                  <a:cubicBezTo>
                    <a:pt x="162" y="126"/>
                    <a:pt x="162" y="126"/>
                    <a:pt x="162" y="126"/>
                  </a:cubicBezTo>
                  <a:cubicBezTo>
                    <a:pt x="162" y="130"/>
                    <a:pt x="162" y="130"/>
                    <a:pt x="162" y="130"/>
                  </a:cubicBezTo>
                  <a:cubicBezTo>
                    <a:pt x="162" y="126"/>
                    <a:pt x="162" y="126"/>
                    <a:pt x="162" y="126"/>
                  </a:cubicBezTo>
                  <a:cubicBezTo>
                    <a:pt x="162" y="126"/>
                    <a:pt x="162" y="126"/>
                    <a:pt x="162" y="126"/>
                  </a:cubicBezTo>
                  <a:cubicBezTo>
                    <a:pt x="162" y="130"/>
                    <a:pt x="162" y="130"/>
                    <a:pt x="162" y="130"/>
                  </a:cubicBezTo>
                  <a:cubicBezTo>
                    <a:pt x="162" y="126"/>
                    <a:pt x="162" y="126"/>
                    <a:pt x="162" y="126"/>
                  </a:cubicBezTo>
                  <a:cubicBezTo>
                    <a:pt x="162" y="127"/>
                    <a:pt x="162" y="127"/>
                    <a:pt x="162" y="127"/>
                  </a:cubicBezTo>
                  <a:cubicBezTo>
                    <a:pt x="162" y="126"/>
                    <a:pt x="162" y="126"/>
                    <a:pt x="162" y="126"/>
                  </a:cubicBezTo>
                  <a:cubicBezTo>
                    <a:pt x="162" y="126"/>
                    <a:pt x="162" y="126"/>
                    <a:pt x="162" y="126"/>
                  </a:cubicBezTo>
                  <a:cubicBezTo>
                    <a:pt x="162" y="127"/>
                    <a:pt x="162" y="127"/>
                    <a:pt x="162" y="127"/>
                  </a:cubicBezTo>
                  <a:cubicBezTo>
                    <a:pt x="162" y="126"/>
                    <a:pt x="162" y="126"/>
                    <a:pt x="162" y="126"/>
                  </a:cubicBezTo>
                  <a:cubicBezTo>
                    <a:pt x="162" y="126"/>
                    <a:pt x="161" y="126"/>
                    <a:pt x="160" y="126"/>
                  </a:cubicBezTo>
                  <a:cubicBezTo>
                    <a:pt x="157" y="125"/>
                    <a:pt x="154" y="124"/>
                    <a:pt x="151" y="124"/>
                  </a:cubicBezTo>
                  <a:cubicBezTo>
                    <a:pt x="149" y="123"/>
                    <a:pt x="147" y="123"/>
                    <a:pt x="145" y="123"/>
                  </a:cubicBezTo>
                  <a:cubicBezTo>
                    <a:pt x="143" y="122"/>
                    <a:pt x="141" y="122"/>
                    <a:pt x="139" y="122"/>
                  </a:cubicBezTo>
                  <a:cubicBezTo>
                    <a:pt x="137" y="122"/>
                    <a:pt x="135" y="122"/>
                    <a:pt x="132" y="123"/>
                  </a:cubicBezTo>
                  <a:cubicBezTo>
                    <a:pt x="129" y="123"/>
                    <a:pt x="126" y="125"/>
                    <a:pt x="123" y="127"/>
                  </a:cubicBezTo>
                  <a:cubicBezTo>
                    <a:pt x="120" y="129"/>
                    <a:pt x="119" y="131"/>
                    <a:pt x="117" y="133"/>
                  </a:cubicBezTo>
                  <a:cubicBezTo>
                    <a:pt x="115" y="136"/>
                    <a:pt x="114" y="139"/>
                    <a:pt x="113" y="142"/>
                  </a:cubicBezTo>
                  <a:cubicBezTo>
                    <a:pt x="113" y="144"/>
                    <a:pt x="112" y="146"/>
                    <a:pt x="112" y="148"/>
                  </a:cubicBezTo>
                  <a:cubicBezTo>
                    <a:pt x="111" y="151"/>
                    <a:pt x="111" y="154"/>
                    <a:pt x="111" y="156"/>
                  </a:cubicBezTo>
                  <a:cubicBezTo>
                    <a:pt x="111" y="158"/>
                    <a:pt x="111" y="160"/>
                    <a:pt x="111" y="161"/>
                  </a:cubicBezTo>
                  <a:cubicBezTo>
                    <a:pt x="111" y="162"/>
                    <a:pt x="110" y="163"/>
                    <a:pt x="110" y="163"/>
                  </a:cubicBezTo>
                  <a:cubicBezTo>
                    <a:pt x="110" y="164"/>
                    <a:pt x="110" y="164"/>
                    <a:pt x="110" y="164"/>
                  </a:cubicBezTo>
                  <a:cubicBezTo>
                    <a:pt x="110" y="164"/>
                    <a:pt x="110" y="164"/>
                    <a:pt x="110" y="164"/>
                  </a:cubicBezTo>
                  <a:cubicBezTo>
                    <a:pt x="112" y="164"/>
                    <a:pt x="112" y="164"/>
                    <a:pt x="112" y="164"/>
                  </a:cubicBezTo>
                  <a:cubicBezTo>
                    <a:pt x="110" y="164"/>
                    <a:pt x="110" y="164"/>
                    <a:pt x="110" y="164"/>
                  </a:cubicBezTo>
                  <a:cubicBezTo>
                    <a:pt x="110" y="164"/>
                    <a:pt x="110" y="164"/>
                    <a:pt x="110" y="164"/>
                  </a:cubicBezTo>
                  <a:cubicBezTo>
                    <a:pt x="112" y="164"/>
                    <a:pt x="112" y="164"/>
                    <a:pt x="112" y="164"/>
                  </a:cubicBezTo>
                  <a:cubicBezTo>
                    <a:pt x="110" y="164"/>
                    <a:pt x="110" y="164"/>
                    <a:pt x="110" y="164"/>
                  </a:cubicBezTo>
                  <a:cubicBezTo>
                    <a:pt x="121" y="167"/>
                    <a:pt x="121" y="167"/>
                    <a:pt x="121" y="167"/>
                  </a:cubicBezTo>
                  <a:cubicBezTo>
                    <a:pt x="112" y="161"/>
                    <a:pt x="112" y="161"/>
                    <a:pt x="112" y="161"/>
                  </a:cubicBezTo>
                  <a:cubicBezTo>
                    <a:pt x="111" y="163"/>
                    <a:pt x="110" y="164"/>
                    <a:pt x="110" y="164"/>
                  </a:cubicBezTo>
                  <a:cubicBezTo>
                    <a:pt x="121" y="167"/>
                    <a:pt x="121" y="167"/>
                    <a:pt x="121" y="167"/>
                  </a:cubicBezTo>
                  <a:cubicBezTo>
                    <a:pt x="112" y="161"/>
                    <a:pt x="112" y="161"/>
                    <a:pt x="112" y="161"/>
                  </a:cubicBezTo>
                  <a:cubicBezTo>
                    <a:pt x="125" y="170"/>
                    <a:pt x="125" y="170"/>
                    <a:pt x="125" y="170"/>
                  </a:cubicBezTo>
                  <a:cubicBezTo>
                    <a:pt x="115" y="158"/>
                    <a:pt x="115" y="158"/>
                    <a:pt x="115" y="158"/>
                  </a:cubicBezTo>
                  <a:cubicBezTo>
                    <a:pt x="114" y="159"/>
                    <a:pt x="113" y="160"/>
                    <a:pt x="112" y="161"/>
                  </a:cubicBezTo>
                  <a:cubicBezTo>
                    <a:pt x="125" y="170"/>
                    <a:pt x="125" y="170"/>
                    <a:pt x="125" y="170"/>
                  </a:cubicBezTo>
                  <a:cubicBezTo>
                    <a:pt x="115" y="158"/>
                    <a:pt x="115" y="158"/>
                    <a:pt x="115" y="158"/>
                  </a:cubicBezTo>
                  <a:cubicBezTo>
                    <a:pt x="125" y="171"/>
                    <a:pt x="125" y="171"/>
                    <a:pt x="125" y="171"/>
                  </a:cubicBezTo>
                  <a:cubicBezTo>
                    <a:pt x="120" y="155"/>
                    <a:pt x="120" y="155"/>
                    <a:pt x="120" y="155"/>
                  </a:cubicBezTo>
                  <a:cubicBezTo>
                    <a:pt x="118" y="156"/>
                    <a:pt x="116" y="157"/>
                    <a:pt x="115" y="158"/>
                  </a:cubicBezTo>
                  <a:cubicBezTo>
                    <a:pt x="125" y="171"/>
                    <a:pt x="125" y="171"/>
                    <a:pt x="125" y="171"/>
                  </a:cubicBezTo>
                  <a:cubicBezTo>
                    <a:pt x="120" y="155"/>
                    <a:pt x="120" y="155"/>
                    <a:pt x="120" y="155"/>
                  </a:cubicBezTo>
                  <a:cubicBezTo>
                    <a:pt x="125" y="171"/>
                    <a:pt x="125" y="171"/>
                    <a:pt x="125" y="171"/>
                  </a:cubicBezTo>
                  <a:cubicBezTo>
                    <a:pt x="125" y="154"/>
                    <a:pt x="125" y="154"/>
                    <a:pt x="125" y="154"/>
                  </a:cubicBezTo>
                  <a:cubicBezTo>
                    <a:pt x="124" y="154"/>
                    <a:pt x="122" y="154"/>
                    <a:pt x="120" y="155"/>
                  </a:cubicBezTo>
                  <a:cubicBezTo>
                    <a:pt x="125" y="171"/>
                    <a:pt x="125" y="171"/>
                    <a:pt x="125" y="171"/>
                  </a:cubicBezTo>
                  <a:cubicBezTo>
                    <a:pt x="125" y="154"/>
                    <a:pt x="125" y="154"/>
                    <a:pt x="125" y="154"/>
                  </a:cubicBezTo>
                  <a:cubicBezTo>
                    <a:pt x="125" y="170"/>
                    <a:pt x="125" y="170"/>
                    <a:pt x="125" y="170"/>
                  </a:cubicBezTo>
                  <a:cubicBezTo>
                    <a:pt x="130" y="155"/>
                    <a:pt x="130" y="155"/>
                    <a:pt x="130" y="155"/>
                  </a:cubicBezTo>
                  <a:cubicBezTo>
                    <a:pt x="129" y="154"/>
                    <a:pt x="127" y="154"/>
                    <a:pt x="125" y="154"/>
                  </a:cubicBezTo>
                  <a:cubicBezTo>
                    <a:pt x="125" y="170"/>
                    <a:pt x="125" y="170"/>
                    <a:pt x="125" y="170"/>
                  </a:cubicBezTo>
                  <a:cubicBezTo>
                    <a:pt x="130" y="155"/>
                    <a:pt x="130" y="155"/>
                    <a:pt x="130" y="155"/>
                  </a:cubicBezTo>
                  <a:cubicBezTo>
                    <a:pt x="127" y="165"/>
                    <a:pt x="127" y="165"/>
                    <a:pt x="127" y="165"/>
                  </a:cubicBezTo>
                  <a:cubicBezTo>
                    <a:pt x="133" y="156"/>
                    <a:pt x="133" y="156"/>
                    <a:pt x="133" y="156"/>
                  </a:cubicBezTo>
                  <a:cubicBezTo>
                    <a:pt x="133" y="156"/>
                    <a:pt x="133" y="156"/>
                    <a:pt x="130" y="155"/>
                  </a:cubicBezTo>
                  <a:cubicBezTo>
                    <a:pt x="127" y="165"/>
                    <a:pt x="127" y="165"/>
                    <a:pt x="127" y="165"/>
                  </a:cubicBezTo>
                  <a:cubicBezTo>
                    <a:pt x="133" y="156"/>
                    <a:pt x="133" y="156"/>
                    <a:pt x="133" y="156"/>
                  </a:cubicBezTo>
                  <a:cubicBezTo>
                    <a:pt x="132" y="158"/>
                    <a:pt x="132" y="158"/>
                    <a:pt x="132" y="158"/>
                  </a:cubicBezTo>
                  <a:cubicBezTo>
                    <a:pt x="134" y="157"/>
                    <a:pt x="134" y="157"/>
                    <a:pt x="134" y="157"/>
                  </a:cubicBezTo>
                  <a:cubicBezTo>
                    <a:pt x="133" y="156"/>
                    <a:pt x="133" y="156"/>
                    <a:pt x="133" y="156"/>
                  </a:cubicBezTo>
                  <a:cubicBezTo>
                    <a:pt x="132" y="158"/>
                    <a:pt x="132" y="158"/>
                    <a:pt x="132" y="158"/>
                  </a:cubicBezTo>
                  <a:cubicBezTo>
                    <a:pt x="134" y="157"/>
                    <a:pt x="134" y="157"/>
                    <a:pt x="134" y="157"/>
                  </a:cubicBezTo>
                  <a:cubicBezTo>
                    <a:pt x="133" y="156"/>
                    <a:pt x="132" y="155"/>
                    <a:pt x="131" y="154"/>
                  </a:cubicBezTo>
                  <a:cubicBezTo>
                    <a:pt x="130" y="152"/>
                    <a:pt x="129" y="151"/>
                    <a:pt x="127" y="149"/>
                  </a:cubicBezTo>
                  <a:cubicBezTo>
                    <a:pt x="125" y="147"/>
                    <a:pt x="123" y="144"/>
                    <a:pt x="119" y="141"/>
                  </a:cubicBezTo>
                  <a:cubicBezTo>
                    <a:pt x="118" y="140"/>
                    <a:pt x="116" y="138"/>
                    <a:pt x="113" y="137"/>
                  </a:cubicBezTo>
                  <a:cubicBezTo>
                    <a:pt x="112" y="136"/>
                    <a:pt x="110" y="135"/>
                    <a:pt x="108" y="135"/>
                  </a:cubicBezTo>
                  <a:cubicBezTo>
                    <a:pt x="106" y="134"/>
                    <a:pt x="104" y="134"/>
                    <a:pt x="101" y="134"/>
                  </a:cubicBezTo>
                  <a:cubicBezTo>
                    <a:pt x="98" y="134"/>
                    <a:pt x="96" y="134"/>
                    <a:pt x="94" y="135"/>
                  </a:cubicBezTo>
                  <a:cubicBezTo>
                    <a:pt x="90" y="136"/>
                    <a:pt x="87" y="138"/>
                    <a:pt x="85" y="140"/>
                  </a:cubicBezTo>
                  <a:cubicBezTo>
                    <a:pt x="82" y="142"/>
                    <a:pt x="79" y="145"/>
                    <a:pt x="77" y="147"/>
                  </a:cubicBezTo>
                  <a:cubicBezTo>
                    <a:pt x="75" y="149"/>
                    <a:pt x="74" y="151"/>
                    <a:pt x="73" y="152"/>
                  </a:cubicBezTo>
                  <a:cubicBezTo>
                    <a:pt x="71" y="154"/>
                    <a:pt x="69" y="156"/>
                    <a:pt x="69" y="156"/>
                  </a:cubicBezTo>
                  <a:cubicBezTo>
                    <a:pt x="69" y="157"/>
                    <a:pt x="69" y="157"/>
                    <a:pt x="69" y="157"/>
                  </a:cubicBezTo>
                  <a:cubicBezTo>
                    <a:pt x="74" y="163"/>
                    <a:pt x="74" y="163"/>
                    <a:pt x="74" y="163"/>
                  </a:cubicBezTo>
                  <a:cubicBezTo>
                    <a:pt x="70" y="156"/>
                    <a:pt x="70" y="156"/>
                    <a:pt x="70" y="156"/>
                  </a:cubicBezTo>
                  <a:cubicBezTo>
                    <a:pt x="69" y="156"/>
                    <a:pt x="69" y="157"/>
                    <a:pt x="69" y="157"/>
                  </a:cubicBezTo>
                  <a:cubicBezTo>
                    <a:pt x="74" y="163"/>
                    <a:pt x="74" y="163"/>
                    <a:pt x="74" y="163"/>
                  </a:cubicBezTo>
                  <a:cubicBezTo>
                    <a:pt x="70" y="156"/>
                    <a:pt x="70" y="156"/>
                    <a:pt x="70" y="156"/>
                  </a:cubicBezTo>
                  <a:cubicBezTo>
                    <a:pt x="77" y="168"/>
                    <a:pt x="77" y="168"/>
                    <a:pt x="77" y="168"/>
                  </a:cubicBezTo>
                  <a:cubicBezTo>
                    <a:pt x="73" y="155"/>
                    <a:pt x="73" y="155"/>
                    <a:pt x="73" y="155"/>
                  </a:cubicBezTo>
                  <a:cubicBezTo>
                    <a:pt x="72" y="155"/>
                    <a:pt x="71" y="155"/>
                    <a:pt x="70" y="156"/>
                  </a:cubicBezTo>
                  <a:cubicBezTo>
                    <a:pt x="77" y="168"/>
                    <a:pt x="77" y="168"/>
                    <a:pt x="77" y="168"/>
                  </a:cubicBezTo>
                  <a:cubicBezTo>
                    <a:pt x="73" y="155"/>
                    <a:pt x="73" y="155"/>
                    <a:pt x="73" y="155"/>
                  </a:cubicBezTo>
                  <a:cubicBezTo>
                    <a:pt x="77" y="170"/>
                    <a:pt x="77" y="170"/>
                    <a:pt x="77" y="170"/>
                  </a:cubicBezTo>
                  <a:cubicBezTo>
                    <a:pt x="77" y="154"/>
                    <a:pt x="77" y="154"/>
                    <a:pt x="77" y="154"/>
                  </a:cubicBezTo>
                  <a:cubicBezTo>
                    <a:pt x="75" y="154"/>
                    <a:pt x="74" y="154"/>
                    <a:pt x="73" y="155"/>
                  </a:cubicBezTo>
                  <a:cubicBezTo>
                    <a:pt x="77" y="170"/>
                    <a:pt x="77" y="170"/>
                    <a:pt x="77" y="170"/>
                  </a:cubicBezTo>
                  <a:cubicBezTo>
                    <a:pt x="77" y="154"/>
                    <a:pt x="77" y="154"/>
                    <a:pt x="77" y="154"/>
                  </a:cubicBezTo>
                  <a:cubicBezTo>
                    <a:pt x="77" y="171"/>
                    <a:pt x="77" y="171"/>
                    <a:pt x="77" y="171"/>
                  </a:cubicBezTo>
                  <a:cubicBezTo>
                    <a:pt x="82" y="155"/>
                    <a:pt x="82" y="155"/>
                    <a:pt x="82" y="155"/>
                  </a:cubicBezTo>
                  <a:cubicBezTo>
                    <a:pt x="81" y="154"/>
                    <a:pt x="79" y="154"/>
                    <a:pt x="77" y="154"/>
                  </a:cubicBezTo>
                  <a:cubicBezTo>
                    <a:pt x="77" y="171"/>
                    <a:pt x="77" y="171"/>
                    <a:pt x="77" y="171"/>
                  </a:cubicBezTo>
                  <a:cubicBezTo>
                    <a:pt x="82" y="155"/>
                    <a:pt x="82" y="155"/>
                    <a:pt x="82" y="155"/>
                  </a:cubicBezTo>
                  <a:cubicBezTo>
                    <a:pt x="77" y="171"/>
                    <a:pt x="77" y="171"/>
                    <a:pt x="77" y="171"/>
                  </a:cubicBezTo>
                  <a:cubicBezTo>
                    <a:pt x="88" y="158"/>
                    <a:pt x="88" y="158"/>
                    <a:pt x="88" y="158"/>
                  </a:cubicBezTo>
                  <a:cubicBezTo>
                    <a:pt x="87" y="157"/>
                    <a:pt x="85" y="156"/>
                    <a:pt x="82" y="155"/>
                  </a:cubicBezTo>
                  <a:cubicBezTo>
                    <a:pt x="77" y="171"/>
                    <a:pt x="77" y="171"/>
                    <a:pt x="77" y="171"/>
                  </a:cubicBezTo>
                  <a:cubicBezTo>
                    <a:pt x="88" y="158"/>
                    <a:pt x="88" y="158"/>
                    <a:pt x="88" y="158"/>
                  </a:cubicBezTo>
                  <a:cubicBezTo>
                    <a:pt x="78" y="170"/>
                    <a:pt x="78" y="170"/>
                    <a:pt x="78" y="170"/>
                  </a:cubicBezTo>
                  <a:cubicBezTo>
                    <a:pt x="91" y="161"/>
                    <a:pt x="91" y="161"/>
                    <a:pt x="91" y="161"/>
                  </a:cubicBezTo>
                  <a:cubicBezTo>
                    <a:pt x="90" y="160"/>
                    <a:pt x="89" y="159"/>
                    <a:pt x="88" y="158"/>
                  </a:cubicBezTo>
                  <a:cubicBezTo>
                    <a:pt x="78" y="170"/>
                    <a:pt x="78" y="170"/>
                    <a:pt x="78" y="170"/>
                  </a:cubicBezTo>
                  <a:cubicBezTo>
                    <a:pt x="91" y="161"/>
                    <a:pt x="91" y="161"/>
                    <a:pt x="91" y="161"/>
                  </a:cubicBezTo>
                  <a:cubicBezTo>
                    <a:pt x="83" y="166"/>
                    <a:pt x="83" y="166"/>
                    <a:pt x="83" y="166"/>
                  </a:cubicBezTo>
                  <a:cubicBezTo>
                    <a:pt x="92" y="164"/>
                    <a:pt x="92" y="164"/>
                    <a:pt x="92" y="164"/>
                  </a:cubicBezTo>
                  <a:cubicBezTo>
                    <a:pt x="92" y="164"/>
                    <a:pt x="92" y="163"/>
                    <a:pt x="91" y="161"/>
                  </a:cubicBezTo>
                  <a:cubicBezTo>
                    <a:pt x="83" y="166"/>
                    <a:pt x="83" y="166"/>
                    <a:pt x="83" y="166"/>
                  </a:cubicBezTo>
                  <a:cubicBezTo>
                    <a:pt x="92" y="164"/>
                    <a:pt x="92" y="164"/>
                    <a:pt x="92" y="164"/>
                  </a:cubicBezTo>
                  <a:cubicBezTo>
                    <a:pt x="92" y="164"/>
                    <a:pt x="92" y="164"/>
                    <a:pt x="92" y="164"/>
                  </a:cubicBezTo>
                  <a:cubicBezTo>
                    <a:pt x="92" y="164"/>
                    <a:pt x="92" y="162"/>
                    <a:pt x="92" y="160"/>
                  </a:cubicBezTo>
                  <a:cubicBezTo>
                    <a:pt x="91" y="158"/>
                    <a:pt x="91" y="156"/>
                    <a:pt x="91" y="154"/>
                  </a:cubicBezTo>
                  <a:cubicBezTo>
                    <a:pt x="91" y="151"/>
                    <a:pt x="91" y="148"/>
                    <a:pt x="90" y="143"/>
                  </a:cubicBezTo>
                  <a:cubicBezTo>
                    <a:pt x="89" y="141"/>
                    <a:pt x="89" y="139"/>
                    <a:pt x="87" y="136"/>
                  </a:cubicBezTo>
                  <a:cubicBezTo>
                    <a:pt x="87" y="135"/>
                    <a:pt x="86" y="133"/>
                    <a:pt x="84" y="132"/>
                  </a:cubicBezTo>
                  <a:cubicBezTo>
                    <a:pt x="83" y="130"/>
                    <a:pt x="82" y="128"/>
                    <a:pt x="79" y="127"/>
                  </a:cubicBezTo>
                  <a:cubicBezTo>
                    <a:pt x="76" y="125"/>
                    <a:pt x="73" y="123"/>
                    <a:pt x="71" y="123"/>
                  </a:cubicBezTo>
                  <a:cubicBezTo>
                    <a:pt x="68" y="122"/>
                    <a:pt x="66" y="122"/>
                    <a:pt x="64" y="122"/>
                  </a:cubicBezTo>
                  <a:cubicBezTo>
                    <a:pt x="60" y="122"/>
                    <a:pt x="57" y="123"/>
                    <a:pt x="54" y="123"/>
                  </a:cubicBezTo>
                  <a:cubicBezTo>
                    <a:pt x="51" y="124"/>
                    <a:pt x="47" y="125"/>
                    <a:pt x="44" y="125"/>
                  </a:cubicBezTo>
                  <a:cubicBezTo>
                    <a:pt x="43" y="126"/>
                    <a:pt x="42" y="126"/>
                    <a:pt x="41" y="126"/>
                  </a:cubicBezTo>
                  <a:cubicBezTo>
                    <a:pt x="41" y="126"/>
                    <a:pt x="40" y="126"/>
                    <a:pt x="40" y="126"/>
                  </a:cubicBezTo>
                  <a:cubicBezTo>
                    <a:pt x="40" y="126"/>
                    <a:pt x="40" y="126"/>
                    <a:pt x="40" y="126"/>
                  </a:cubicBezTo>
                  <a:cubicBezTo>
                    <a:pt x="40" y="129"/>
                    <a:pt x="40" y="129"/>
                    <a:pt x="40" y="129"/>
                  </a:cubicBezTo>
                  <a:cubicBezTo>
                    <a:pt x="40" y="126"/>
                    <a:pt x="40" y="126"/>
                    <a:pt x="40" y="126"/>
                  </a:cubicBezTo>
                  <a:cubicBezTo>
                    <a:pt x="40" y="126"/>
                    <a:pt x="40" y="126"/>
                    <a:pt x="40" y="126"/>
                  </a:cubicBezTo>
                  <a:cubicBezTo>
                    <a:pt x="40" y="129"/>
                    <a:pt x="40" y="129"/>
                    <a:pt x="40" y="129"/>
                  </a:cubicBezTo>
                  <a:cubicBezTo>
                    <a:pt x="40" y="126"/>
                    <a:pt x="40" y="126"/>
                    <a:pt x="40" y="126"/>
                  </a:cubicBezTo>
                  <a:cubicBezTo>
                    <a:pt x="40" y="137"/>
                    <a:pt x="40" y="137"/>
                    <a:pt x="40" y="137"/>
                  </a:cubicBezTo>
                  <a:cubicBezTo>
                    <a:pt x="44" y="127"/>
                    <a:pt x="44" y="127"/>
                    <a:pt x="44" y="127"/>
                  </a:cubicBezTo>
                  <a:cubicBezTo>
                    <a:pt x="42" y="126"/>
                    <a:pt x="41" y="126"/>
                    <a:pt x="40" y="126"/>
                  </a:cubicBezTo>
                  <a:cubicBezTo>
                    <a:pt x="40" y="137"/>
                    <a:pt x="40" y="137"/>
                    <a:pt x="40" y="137"/>
                  </a:cubicBezTo>
                  <a:cubicBezTo>
                    <a:pt x="44" y="127"/>
                    <a:pt x="44" y="127"/>
                    <a:pt x="44" y="127"/>
                  </a:cubicBezTo>
                  <a:cubicBezTo>
                    <a:pt x="39" y="142"/>
                    <a:pt x="39" y="142"/>
                    <a:pt x="39" y="142"/>
                  </a:cubicBezTo>
                  <a:cubicBezTo>
                    <a:pt x="48" y="129"/>
                    <a:pt x="48" y="129"/>
                    <a:pt x="48" y="129"/>
                  </a:cubicBezTo>
                  <a:cubicBezTo>
                    <a:pt x="46" y="128"/>
                    <a:pt x="45" y="127"/>
                    <a:pt x="44" y="127"/>
                  </a:cubicBezTo>
                  <a:cubicBezTo>
                    <a:pt x="39" y="142"/>
                    <a:pt x="39" y="142"/>
                    <a:pt x="39" y="142"/>
                  </a:cubicBezTo>
                  <a:cubicBezTo>
                    <a:pt x="48" y="129"/>
                    <a:pt x="48" y="129"/>
                    <a:pt x="48" y="129"/>
                  </a:cubicBezTo>
                  <a:cubicBezTo>
                    <a:pt x="38" y="143"/>
                    <a:pt x="38" y="143"/>
                    <a:pt x="38" y="143"/>
                  </a:cubicBezTo>
                  <a:cubicBezTo>
                    <a:pt x="52" y="133"/>
                    <a:pt x="52" y="133"/>
                    <a:pt x="52" y="133"/>
                  </a:cubicBezTo>
                  <a:cubicBezTo>
                    <a:pt x="51" y="131"/>
                    <a:pt x="49" y="130"/>
                    <a:pt x="48" y="129"/>
                  </a:cubicBezTo>
                  <a:cubicBezTo>
                    <a:pt x="38" y="143"/>
                    <a:pt x="38" y="143"/>
                    <a:pt x="38" y="143"/>
                  </a:cubicBezTo>
                  <a:cubicBezTo>
                    <a:pt x="52" y="133"/>
                    <a:pt x="52" y="133"/>
                    <a:pt x="52" y="133"/>
                  </a:cubicBezTo>
                  <a:cubicBezTo>
                    <a:pt x="38" y="143"/>
                    <a:pt x="38" y="143"/>
                    <a:pt x="38" y="143"/>
                  </a:cubicBezTo>
                  <a:cubicBezTo>
                    <a:pt x="54" y="138"/>
                    <a:pt x="54" y="138"/>
                    <a:pt x="54" y="138"/>
                  </a:cubicBezTo>
                  <a:cubicBezTo>
                    <a:pt x="54" y="136"/>
                    <a:pt x="53" y="134"/>
                    <a:pt x="52" y="133"/>
                  </a:cubicBezTo>
                  <a:cubicBezTo>
                    <a:pt x="38" y="143"/>
                    <a:pt x="38" y="143"/>
                    <a:pt x="38" y="143"/>
                  </a:cubicBezTo>
                  <a:cubicBezTo>
                    <a:pt x="54" y="138"/>
                    <a:pt x="54" y="138"/>
                    <a:pt x="54" y="138"/>
                  </a:cubicBezTo>
                  <a:cubicBezTo>
                    <a:pt x="39" y="142"/>
                    <a:pt x="39" y="142"/>
                    <a:pt x="39" y="142"/>
                  </a:cubicBezTo>
                  <a:cubicBezTo>
                    <a:pt x="55" y="142"/>
                    <a:pt x="55" y="142"/>
                    <a:pt x="55" y="142"/>
                  </a:cubicBezTo>
                  <a:cubicBezTo>
                    <a:pt x="55" y="141"/>
                    <a:pt x="55" y="140"/>
                    <a:pt x="54" y="138"/>
                  </a:cubicBezTo>
                  <a:cubicBezTo>
                    <a:pt x="39" y="142"/>
                    <a:pt x="39" y="142"/>
                    <a:pt x="39" y="142"/>
                  </a:cubicBezTo>
                  <a:cubicBezTo>
                    <a:pt x="55" y="142"/>
                    <a:pt x="55" y="142"/>
                    <a:pt x="55" y="142"/>
                  </a:cubicBezTo>
                  <a:cubicBezTo>
                    <a:pt x="44" y="142"/>
                    <a:pt x="44" y="142"/>
                    <a:pt x="44" y="142"/>
                  </a:cubicBezTo>
                  <a:cubicBezTo>
                    <a:pt x="55" y="146"/>
                    <a:pt x="55" y="146"/>
                    <a:pt x="55" y="146"/>
                  </a:cubicBezTo>
                  <a:cubicBezTo>
                    <a:pt x="55" y="145"/>
                    <a:pt x="55" y="144"/>
                    <a:pt x="55" y="142"/>
                  </a:cubicBezTo>
                  <a:cubicBezTo>
                    <a:pt x="44" y="142"/>
                    <a:pt x="44" y="142"/>
                    <a:pt x="44" y="142"/>
                  </a:cubicBezTo>
                  <a:cubicBezTo>
                    <a:pt x="55" y="146"/>
                    <a:pt x="55" y="146"/>
                    <a:pt x="55" y="146"/>
                  </a:cubicBezTo>
                  <a:cubicBezTo>
                    <a:pt x="51" y="145"/>
                    <a:pt x="51" y="145"/>
                    <a:pt x="51" y="145"/>
                  </a:cubicBezTo>
                  <a:cubicBezTo>
                    <a:pt x="55" y="146"/>
                    <a:pt x="55" y="146"/>
                    <a:pt x="55" y="146"/>
                  </a:cubicBezTo>
                  <a:cubicBezTo>
                    <a:pt x="55" y="146"/>
                    <a:pt x="55" y="146"/>
                    <a:pt x="55" y="146"/>
                  </a:cubicBezTo>
                  <a:cubicBezTo>
                    <a:pt x="51" y="145"/>
                    <a:pt x="51" y="145"/>
                    <a:pt x="51" y="145"/>
                  </a:cubicBezTo>
                  <a:cubicBezTo>
                    <a:pt x="55" y="146"/>
                    <a:pt x="55" y="146"/>
                    <a:pt x="55" y="146"/>
                  </a:cubicBezTo>
                  <a:cubicBezTo>
                    <a:pt x="54" y="146"/>
                    <a:pt x="54" y="146"/>
                    <a:pt x="54" y="146"/>
                  </a:cubicBezTo>
                  <a:cubicBezTo>
                    <a:pt x="55" y="146"/>
                    <a:pt x="55" y="146"/>
                    <a:pt x="55" y="146"/>
                  </a:cubicBezTo>
                  <a:cubicBezTo>
                    <a:pt x="55" y="146"/>
                    <a:pt x="55" y="146"/>
                    <a:pt x="55" y="146"/>
                  </a:cubicBezTo>
                  <a:cubicBezTo>
                    <a:pt x="54" y="146"/>
                    <a:pt x="54" y="146"/>
                    <a:pt x="54" y="146"/>
                  </a:cubicBezTo>
                  <a:cubicBezTo>
                    <a:pt x="55" y="146"/>
                    <a:pt x="55" y="146"/>
                    <a:pt x="55" y="146"/>
                  </a:cubicBezTo>
                  <a:cubicBezTo>
                    <a:pt x="55" y="146"/>
                    <a:pt x="55" y="145"/>
                    <a:pt x="56" y="143"/>
                  </a:cubicBezTo>
                  <a:cubicBezTo>
                    <a:pt x="58" y="140"/>
                    <a:pt x="60" y="137"/>
                    <a:pt x="62" y="133"/>
                  </a:cubicBezTo>
                  <a:cubicBezTo>
                    <a:pt x="63" y="131"/>
                    <a:pt x="64" y="129"/>
                    <a:pt x="65" y="127"/>
                  </a:cubicBezTo>
                  <a:cubicBezTo>
                    <a:pt x="66" y="124"/>
                    <a:pt x="67" y="121"/>
                    <a:pt x="67" y="116"/>
                  </a:cubicBezTo>
                  <a:cubicBezTo>
                    <a:pt x="67" y="114"/>
                    <a:pt x="67" y="111"/>
                    <a:pt x="66" y="108"/>
                  </a:cubicBezTo>
                  <a:cubicBezTo>
                    <a:pt x="66" y="108"/>
                    <a:pt x="66" y="108"/>
                    <a:pt x="66" y="108"/>
                  </a:cubicBezTo>
                  <a:cubicBezTo>
                    <a:pt x="66" y="108"/>
                    <a:pt x="66" y="108"/>
                    <a:pt x="66" y="108"/>
                  </a:cubicBezTo>
                  <a:cubicBezTo>
                    <a:pt x="65" y="105"/>
                    <a:pt x="64" y="103"/>
                    <a:pt x="62" y="101"/>
                  </a:cubicBezTo>
                  <a:cubicBezTo>
                    <a:pt x="60" y="98"/>
                    <a:pt x="57" y="96"/>
                    <a:pt x="55" y="94"/>
                  </a:cubicBezTo>
                  <a:cubicBezTo>
                    <a:pt x="51" y="92"/>
                    <a:pt x="48" y="91"/>
                    <a:pt x="45" y="89"/>
                  </a:cubicBezTo>
                  <a:cubicBezTo>
                    <a:pt x="43" y="88"/>
                    <a:pt x="41" y="88"/>
                    <a:pt x="39" y="87"/>
                  </a:cubicBezTo>
                  <a:cubicBezTo>
                    <a:pt x="38" y="86"/>
                    <a:pt x="37" y="86"/>
                    <a:pt x="36" y="85"/>
                  </a:cubicBezTo>
                  <a:cubicBezTo>
                    <a:pt x="35" y="85"/>
                    <a:pt x="35" y="85"/>
                    <a:pt x="35" y="85"/>
                  </a:cubicBezTo>
                  <a:cubicBezTo>
                    <a:pt x="35" y="85"/>
                    <a:pt x="35" y="85"/>
                    <a:pt x="35" y="85"/>
                  </a:cubicBezTo>
                  <a:cubicBezTo>
                    <a:pt x="35" y="85"/>
                    <a:pt x="35" y="85"/>
                    <a:pt x="35" y="85"/>
                  </a:cubicBezTo>
                  <a:cubicBezTo>
                    <a:pt x="35" y="85"/>
                    <a:pt x="35" y="85"/>
                    <a:pt x="35" y="85"/>
                  </a:cubicBezTo>
                  <a:cubicBezTo>
                    <a:pt x="35" y="85"/>
                    <a:pt x="35" y="85"/>
                    <a:pt x="35" y="85"/>
                  </a:cubicBezTo>
                  <a:cubicBezTo>
                    <a:pt x="35" y="85"/>
                    <a:pt x="35" y="85"/>
                    <a:pt x="35" y="85"/>
                  </a:cubicBezTo>
                  <a:cubicBezTo>
                    <a:pt x="29" y="93"/>
                    <a:pt x="29" y="93"/>
                    <a:pt x="29" y="93"/>
                  </a:cubicBezTo>
                  <a:cubicBezTo>
                    <a:pt x="37" y="87"/>
                    <a:pt x="37" y="87"/>
                    <a:pt x="37" y="87"/>
                  </a:cubicBezTo>
                  <a:cubicBezTo>
                    <a:pt x="36" y="86"/>
                    <a:pt x="35" y="85"/>
                    <a:pt x="35" y="85"/>
                  </a:cubicBezTo>
                  <a:cubicBezTo>
                    <a:pt x="29" y="93"/>
                    <a:pt x="29" y="93"/>
                    <a:pt x="29" y="93"/>
                  </a:cubicBezTo>
                  <a:cubicBezTo>
                    <a:pt x="37" y="87"/>
                    <a:pt x="37" y="87"/>
                    <a:pt x="37" y="87"/>
                  </a:cubicBezTo>
                  <a:cubicBezTo>
                    <a:pt x="25" y="96"/>
                    <a:pt x="25" y="96"/>
                    <a:pt x="25" y="96"/>
                  </a:cubicBezTo>
                  <a:cubicBezTo>
                    <a:pt x="39" y="91"/>
                    <a:pt x="39" y="91"/>
                    <a:pt x="39" y="91"/>
                  </a:cubicBezTo>
                  <a:cubicBezTo>
                    <a:pt x="39" y="89"/>
                    <a:pt x="38" y="88"/>
                    <a:pt x="37" y="87"/>
                  </a:cubicBezTo>
                  <a:cubicBezTo>
                    <a:pt x="25" y="96"/>
                    <a:pt x="25" y="96"/>
                    <a:pt x="25" y="96"/>
                  </a:cubicBezTo>
                  <a:cubicBezTo>
                    <a:pt x="39" y="91"/>
                    <a:pt x="39" y="91"/>
                    <a:pt x="39" y="91"/>
                  </a:cubicBezTo>
                  <a:cubicBezTo>
                    <a:pt x="24" y="97"/>
                    <a:pt x="24" y="97"/>
                    <a:pt x="24" y="97"/>
                  </a:cubicBezTo>
                  <a:cubicBezTo>
                    <a:pt x="40" y="97"/>
                    <a:pt x="40" y="97"/>
                    <a:pt x="40" y="97"/>
                  </a:cubicBezTo>
                  <a:cubicBezTo>
                    <a:pt x="40" y="95"/>
                    <a:pt x="40" y="93"/>
                    <a:pt x="39" y="91"/>
                  </a:cubicBezTo>
                  <a:cubicBezTo>
                    <a:pt x="24" y="97"/>
                    <a:pt x="24" y="97"/>
                    <a:pt x="24" y="97"/>
                  </a:cubicBezTo>
                  <a:cubicBezTo>
                    <a:pt x="40" y="97"/>
                    <a:pt x="40" y="97"/>
                    <a:pt x="40" y="97"/>
                  </a:cubicBezTo>
                  <a:cubicBezTo>
                    <a:pt x="24" y="97"/>
                    <a:pt x="24" y="97"/>
                    <a:pt x="24" y="97"/>
                  </a:cubicBezTo>
                  <a:cubicBezTo>
                    <a:pt x="39" y="103"/>
                    <a:pt x="39" y="103"/>
                    <a:pt x="39" y="103"/>
                  </a:cubicBezTo>
                  <a:cubicBezTo>
                    <a:pt x="40" y="101"/>
                    <a:pt x="40" y="99"/>
                    <a:pt x="40" y="97"/>
                  </a:cubicBezTo>
                  <a:cubicBezTo>
                    <a:pt x="24" y="97"/>
                    <a:pt x="24" y="97"/>
                    <a:pt x="24" y="97"/>
                  </a:cubicBezTo>
                  <a:cubicBezTo>
                    <a:pt x="39" y="103"/>
                    <a:pt x="39" y="103"/>
                    <a:pt x="39" y="103"/>
                  </a:cubicBezTo>
                  <a:cubicBezTo>
                    <a:pt x="25" y="97"/>
                    <a:pt x="25" y="97"/>
                    <a:pt x="25" y="97"/>
                  </a:cubicBezTo>
                  <a:cubicBezTo>
                    <a:pt x="37" y="107"/>
                    <a:pt x="37" y="107"/>
                    <a:pt x="37" y="107"/>
                  </a:cubicBezTo>
                  <a:cubicBezTo>
                    <a:pt x="38" y="106"/>
                    <a:pt x="38" y="105"/>
                    <a:pt x="39" y="103"/>
                  </a:cubicBezTo>
                  <a:cubicBezTo>
                    <a:pt x="25" y="97"/>
                    <a:pt x="25" y="97"/>
                    <a:pt x="25" y="97"/>
                  </a:cubicBezTo>
                  <a:cubicBezTo>
                    <a:pt x="37" y="107"/>
                    <a:pt x="37" y="107"/>
                    <a:pt x="37" y="107"/>
                  </a:cubicBezTo>
                  <a:cubicBezTo>
                    <a:pt x="29" y="101"/>
                    <a:pt x="29" y="101"/>
                    <a:pt x="29" y="101"/>
                  </a:cubicBezTo>
                  <a:cubicBezTo>
                    <a:pt x="35" y="109"/>
                    <a:pt x="35" y="109"/>
                    <a:pt x="35" y="109"/>
                  </a:cubicBezTo>
                  <a:cubicBezTo>
                    <a:pt x="35" y="109"/>
                    <a:pt x="36" y="108"/>
                    <a:pt x="37" y="107"/>
                  </a:cubicBezTo>
                  <a:cubicBezTo>
                    <a:pt x="29" y="101"/>
                    <a:pt x="29" y="101"/>
                    <a:pt x="29" y="101"/>
                  </a:cubicBezTo>
                  <a:cubicBezTo>
                    <a:pt x="35" y="109"/>
                    <a:pt x="35" y="109"/>
                    <a:pt x="35" y="109"/>
                  </a:cubicBezTo>
                  <a:cubicBezTo>
                    <a:pt x="35" y="109"/>
                    <a:pt x="35" y="109"/>
                    <a:pt x="35" y="109"/>
                  </a:cubicBezTo>
                  <a:cubicBezTo>
                    <a:pt x="35" y="109"/>
                    <a:pt x="35" y="109"/>
                    <a:pt x="35" y="109"/>
                  </a:cubicBezTo>
                  <a:cubicBezTo>
                    <a:pt x="35" y="109"/>
                    <a:pt x="35" y="109"/>
                    <a:pt x="35" y="109"/>
                  </a:cubicBezTo>
                  <a:cubicBezTo>
                    <a:pt x="35" y="109"/>
                    <a:pt x="35" y="109"/>
                    <a:pt x="35" y="109"/>
                  </a:cubicBezTo>
                  <a:cubicBezTo>
                    <a:pt x="35" y="109"/>
                    <a:pt x="35" y="109"/>
                    <a:pt x="35" y="109"/>
                  </a:cubicBezTo>
                  <a:cubicBezTo>
                    <a:pt x="35" y="109"/>
                    <a:pt x="36" y="108"/>
                    <a:pt x="38" y="107"/>
                  </a:cubicBezTo>
                  <a:cubicBezTo>
                    <a:pt x="40" y="107"/>
                    <a:pt x="42" y="106"/>
                    <a:pt x="44" y="105"/>
                  </a:cubicBezTo>
                  <a:cubicBezTo>
                    <a:pt x="46" y="104"/>
                    <a:pt x="50" y="102"/>
                    <a:pt x="53" y="100"/>
                  </a:cubicBezTo>
                  <a:cubicBezTo>
                    <a:pt x="55" y="99"/>
                    <a:pt x="57" y="98"/>
                    <a:pt x="59" y="96"/>
                  </a:cubicBezTo>
                  <a:cubicBezTo>
                    <a:pt x="61" y="95"/>
                    <a:pt x="62" y="93"/>
                    <a:pt x="63" y="92"/>
                  </a:cubicBezTo>
                  <a:cubicBezTo>
                    <a:pt x="64" y="90"/>
                    <a:pt x="65" y="88"/>
                    <a:pt x="66" y="85"/>
                  </a:cubicBezTo>
                  <a:cubicBezTo>
                    <a:pt x="67" y="83"/>
                    <a:pt x="67" y="80"/>
                    <a:pt x="67" y="78"/>
                  </a:cubicBezTo>
                  <a:cubicBezTo>
                    <a:pt x="67" y="74"/>
                    <a:pt x="66" y="71"/>
                    <a:pt x="66" y="69"/>
                  </a:cubicBezTo>
                  <a:cubicBezTo>
                    <a:pt x="64" y="65"/>
                    <a:pt x="63" y="62"/>
                    <a:pt x="61" y="59"/>
                  </a:cubicBezTo>
                  <a:cubicBezTo>
                    <a:pt x="59" y="55"/>
                    <a:pt x="57" y="52"/>
                    <a:pt x="56" y="50"/>
                  </a:cubicBezTo>
                  <a:cubicBezTo>
                    <a:pt x="55" y="49"/>
                    <a:pt x="55" y="48"/>
                    <a:pt x="55" y="48"/>
                  </a:cubicBezTo>
                  <a:cubicBezTo>
                    <a:pt x="50" y="50"/>
                    <a:pt x="50" y="50"/>
                    <a:pt x="50" y="50"/>
                  </a:cubicBezTo>
                  <a:cubicBezTo>
                    <a:pt x="55" y="49"/>
                    <a:pt x="55" y="49"/>
                    <a:pt x="55" y="49"/>
                  </a:cubicBezTo>
                  <a:cubicBezTo>
                    <a:pt x="55" y="48"/>
                    <a:pt x="55" y="48"/>
                    <a:pt x="55" y="48"/>
                  </a:cubicBezTo>
                  <a:cubicBezTo>
                    <a:pt x="50" y="50"/>
                    <a:pt x="50" y="50"/>
                    <a:pt x="50" y="50"/>
                  </a:cubicBezTo>
                  <a:cubicBezTo>
                    <a:pt x="55" y="49"/>
                    <a:pt x="55" y="49"/>
                    <a:pt x="55" y="49"/>
                  </a:cubicBezTo>
                  <a:cubicBezTo>
                    <a:pt x="43" y="51"/>
                    <a:pt x="43" y="51"/>
                    <a:pt x="43" y="51"/>
                  </a:cubicBezTo>
                  <a:cubicBezTo>
                    <a:pt x="55" y="51"/>
                    <a:pt x="55" y="51"/>
                    <a:pt x="55" y="51"/>
                  </a:cubicBezTo>
                  <a:cubicBezTo>
                    <a:pt x="55" y="50"/>
                    <a:pt x="55" y="49"/>
                    <a:pt x="55" y="49"/>
                  </a:cubicBezTo>
                  <a:cubicBezTo>
                    <a:pt x="43" y="51"/>
                    <a:pt x="43" y="51"/>
                    <a:pt x="43" y="51"/>
                  </a:cubicBezTo>
                  <a:cubicBezTo>
                    <a:pt x="55" y="51"/>
                    <a:pt x="55" y="51"/>
                    <a:pt x="55" y="51"/>
                  </a:cubicBezTo>
                  <a:cubicBezTo>
                    <a:pt x="39" y="51"/>
                    <a:pt x="39" y="51"/>
                    <a:pt x="39" y="51"/>
                  </a:cubicBezTo>
                  <a:cubicBezTo>
                    <a:pt x="54" y="56"/>
                    <a:pt x="54" y="56"/>
                    <a:pt x="54" y="56"/>
                  </a:cubicBezTo>
                  <a:cubicBezTo>
                    <a:pt x="55" y="54"/>
                    <a:pt x="55" y="53"/>
                    <a:pt x="55" y="51"/>
                  </a:cubicBezTo>
                  <a:cubicBezTo>
                    <a:pt x="39" y="51"/>
                    <a:pt x="39" y="51"/>
                    <a:pt x="39" y="51"/>
                  </a:cubicBezTo>
                  <a:cubicBezTo>
                    <a:pt x="54" y="56"/>
                    <a:pt x="54" y="56"/>
                    <a:pt x="54" y="56"/>
                  </a:cubicBezTo>
                  <a:cubicBezTo>
                    <a:pt x="38" y="51"/>
                    <a:pt x="38" y="51"/>
                    <a:pt x="38" y="51"/>
                  </a:cubicBezTo>
                  <a:cubicBezTo>
                    <a:pt x="52" y="61"/>
                    <a:pt x="52" y="61"/>
                    <a:pt x="52" y="61"/>
                  </a:cubicBezTo>
                  <a:cubicBezTo>
                    <a:pt x="53" y="59"/>
                    <a:pt x="54" y="57"/>
                    <a:pt x="54" y="56"/>
                  </a:cubicBezTo>
                  <a:cubicBezTo>
                    <a:pt x="38" y="51"/>
                    <a:pt x="38" y="51"/>
                    <a:pt x="38" y="51"/>
                  </a:cubicBezTo>
                  <a:cubicBezTo>
                    <a:pt x="52" y="61"/>
                    <a:pt x="52" y="61"/>
                    <a:pt x="52" y="61"/>
                  </a:cubicBezTo>
                  <a:cubicBezTo>
                    <a:pt x="52" y="61"/>
                    <a:pt x="52" y="61"/>
                    <a:pt x="52" y="61"/>
                  </a:cubicBezTo>
                  <a:cubicBezTo>
                    <a:pt x="38" y="51"/>
                    <a:pt x="38" y="51"/>
                    <a:pt x="38" y="51"/>
                  </a:cubicBezTo>
                  <a:cubicBezTo>
                    <a:pt x="48" y="65"/>
                    <a:pt x="48" y="65"/>
                    <a:pt x="48" y="65"/>
                  </a:cubicBezTo>
                  <a:cubicBezTo>
                    <a:pt x="49" y="64"/>
                    <a:pt x="51" y="63"/>
                    <a:pt x="52" y="61"/>
                  </a:cubicBezTo>
                  <a:cubicBezTo>
                    <a:pt x="38" y="51"/>
                    <a:pt x="38" y="51"/>
                    <a:pt x="38" y="51"/>
                  </a:cubicBezTo>
                  <a:cubicBezTo>
                    <a:pt x="48" y="65"/>
                    <a:pt x="48" y="65"/>
                    <a:pt x="48" y="65"/>
                  </a:cubicBezTo>
                  <a:cubicBezTo>
                    <a:pt x="39" y="53"/>
                    <a:pt x="39" y="53"/>
                    <a:pt x="39" y="53"/>
                  </a:cubicBezTo>
                  <a:cubicBezTo>
                    <a:pt x="43" y="67"/>
                    <a:pt x="43" y="67"/>
                    <a:pt x="43" y="67"/>
                  </a:cubicBezTo>
                  <a:cubicBezTo>
                    <a:pt x="44" y="67"/>
                    <a:pt x="46" y="66"/>
                    <a:pt x="48" y="65"/>
                  </a:cubicBezTo>
                  <a:cubicBezTo>
                    <a:pt x="39" y="53"/>
                    <a:pt x="39" y="53"/>
                    <a:pt x="39" y="53"/>
                  </a:cubicBezTo>
                  <a:cubicBezTo>
                    <a:pt x="43" y="67"/>
                    <a:pt x="43" y="67"/>
                    <a:pt x="43" y="67"/>
                  </a:cubicBezTo>
                  <a:cubicBezTo>
                    <a:pt x="40" y="58"/>
                    <a:pt x="40" y="58"/>
                    <a:pt x="40" y="58"/>
                  </a:cubicBezTo>
                  <a:cubicBezTo>
                    <a:pt x="40" y="68"/>
                    <a:pt x="40" y="68"/>
                    <a:pt x="40" y="68"/>
                  </a:cubicBezTo>
                  <a:cubicBezTo>
                    <a:pt x="41" y="68"/>
                    <a:pt x="41" y="68"/>
                    <a:pt x="43" y="67"/>
                  </a:cubicBezTo>
                  <a:cubicBezTo>
                    <a:pt x="40" y="58"/>
                    <a:pt x="40" y="58"/>
                    <a:pt x="40" y="58"/>
                  </a:cubicBezTo>
                  <a:cubicBezTo>
                    <a:pt x="40" y="68"/>
                    <a:pt x="40" y="68"/>
                    <a:pt x="40" y="68"/>
                  </a:cubicBezTo>
                  <a:cubicBezTo>
                    <a:pt x="40" y="64"/>
                    <a:pt x="40" y="64"/>
                    <a:pt x="40" y="64"/>
                  </a:cubicBezTo>
                  <a:cubicBezTo>
                    <a:pt x="40" y="68"/>
                    <a:pt x="40" y="68"/>
                    <a:pt x="40" y="68"/>
                  </a:cubicBezTo>
                  <a:cubicBezTo>
                    <a:pt x="40" y="68"/>
                    <a:pt x="40" y="68"/>
                    <a:pt x="40" y="68"/>
                  </a:cubicBezTo>
                  <a:cubicBezTo>
                    <a:pt x="40" y="64"/>
                    <a:pt x="40" y="64"/>
                    <a:pt x="40" y="64"/>
                  </a:cubicBezTo>
                  <a:cubicBezTo>
                    <a:pt x="40" y="68"/>
                    <a:pt x="40" y="68"/>
                    <a:pt x="40" y="68"/>
                  </a:cubicBezTo>
                  <a:cubicBezTo>
                    <a:pt x="40" y="67"/>
                    <a:pt x="40" y="67"/>
                    <a:pt x="40" y="67"/>
                  </a:cubicBezTo>
                  <a:cubicBezTo>
                    <a:pt x="40" y="68"/>
                    <a:pt x="40" y="68"/>
                    <a:pt x="40" y="68"/>
                  </a:cubicBezTo>
                  <a:cubicBezTo>
                    <a:pt x="40" y="68"/>
                    <a:pt x="40" y="68"/>
                    <a:pt x="40" y="68"/>
                  </a:cubicBezTo>
                  <a:cubicBezTo>
                    <a:pt x="40" y="67"/>
                    <a:pt x="40" y="67"/>
                    <a:pt x="40" y="67"/>
                  </a:cubicBezTo>
                  <a:cubicBezTo>
                    <a:pt x="40" y="68"/>
                    <a:pt x="40" y="68"/>
                    <a:pt x="40" y="68"/>
                  </a:cubicBezTo>
                  <a:cubicBezTo>
                    <a:pt x="40" y="68"/>
                    <a:pt x="41" y="68"/>
                    <a:pt x="43" y="68"/>
                  </a:cubicBezTo>
                  <a:cubicBezTo>
                    <a:pt x="45" y="68"/>
                    <a:pt x="48" y="69"/>
                    <a:pt x="51" y="70"/>
                  </a:cubicBezTo>
                  <a:cubicBezTo>
                    <a:pt x="53" y="70"/>
                    <a:pt x="55" y="71"/>
                    <a:pt x="57" y="71"/>
                  </a:cubicBezTo>
                  <a:cubicBezTo>
                    <a:pt x="59" y="71"/>
                    <a:pt x="61" y="72"/>
                    <a:pt x="64" y="72"/>
                  </a:cubicBezTo>
                  <a:cubicBezTo>
                    <a:pt x="66" y="72"/>
                    <a:pt x="68" y="72"/>
                    <a:pt x="71" y="71"/>
                  </a:cubicBezTo>
                  <a:cubicBezTo>
                    <a:pt x="73" y="70"/>
                    <a:pt x="76" y="69"/>
                    <a:pt x="79" y="67"/>
                  </a:cubicBezTo>
                  <a:cubicBezTo>
                    <a:pt x="79" y="67"/>
                    <a:pt x="79" y="67"/>
                    <a:pt x="79" y="67"/>
                  </a:cubicBezTo>
                  <a:cubicBezTo>
                    <a:pt x="82" y="65"/>
                    <a:pt x="84" y="63"/>
                    <a:pt x="85" y="61"/>
                  </a:cubicBezTo>
                  <a:cubicBezTo>
                    <a:pt x="88" y="58"/>
                    <a:pt x="89" y="55"/>
                    <a:pt x="89" y="52"/>
                  </a:cubicBezTo>
                  <a:cubicBezTo>
                    <a:pt x="90" y="50"/>
                    <a:pt x="90" y="48"/>
                    <a:pt x="90" y="46"/>
                  </a:cubicBezTo>
                  <a:cubicBezTo>
                    <a:pt x="91" y="43"/>
                    <a:pt x="91" y="40"/>
                    <a:pt x="91" y="38"/>
                  </a:cubicBezTo>
                  <a:cubicBezTo>
                    <a:pt x="91" y="36"/>
                    <a:pt x="92" y="34"/>
                    <a:pt x="92" y="33"/>
                  </a:cubicBezTo>
                  <a:cubicBezTo>
                    <a:pt x="92" y="32"/>
                    <a:pt x="92" y="31"/>
                    <a:pt x="92" y="30"/>
                  </a:cubicBezTo>
                  <a:cubicBezTo>
                    <a:pt x="92" y="30"/>
                    <a:pt x="92" y="30"/>
                    <a:pt x="92" y="30"/>
                  </a:cubicBezTo>
                  <a:cubicBezTo>
                    <a:pt x="92" y="30"/>
                    <a:pt x="92" y="30"/>
                    <a:pt x="92" y="30"/>
                  </a:cubicBezTo>
                  <a:cubicBezTo>
                    <a:pt x="90" y="29"/>
                    <a:pt x="90" y="29"/>
                    <a:pt x="90" y="29"/>
                  </a:cubicBezTo>
                  <a:cubicBezTo>
                    <a:pt x="92" y="30"/>
                    <a:pt x="92" y="30"/>
                    <a:pt x="92" y="30"/>
                  </a:cubicBezTo>
                  <a:cubicBezTo>
                    <a:pt x="92" y="30"/>
                    <a:pt x="92" y="30"/>
                    <a:pt x="92" y="30"/>
                  </a:cubicBezTo>
                  <a:cubicBezTo>
                    <a:pt x="90" y="29"/>
                    <a:pt x="90" y="29"/>
                    <a:pt x="90" y="29"/>
                  </a:cubicBezTo>
                  <a:cubicBezTo>
                    <a:pt x="92" y="30"/>
                    <a:pt x="92" y="30"/>
                    <a:pt x="92" y="30"/>
                  </a:cubicBezTo>
                  <a:cubicBezTo>
                    <a:pt x="82" y="27"/>
                    <a:pt x="82" y="27"/>
                    <a:pt x="82" y="27"/>
                  </a:cubicBezTo>
                  <a:cubicBezTo>
                    <a:pt x="90" y="33"/>
                    <a:pt x="90" y="33"/>
                    <a:pt x="90" y="33"/>
                  </a:cubicBezTo>
                  <a:cubicBezTo>
                    <a:pt x="92" y="31"/>
                    <a:pt x="92" y="30"/>
                    <a:pt x="92" y="30"/>
                  </a:cubicBezTo>
                  <a:cubicBezTo>
                    <a:pt x="82" y="27"/>
                    <a:pt x="82" y="27"/>
                    <a:pt x="82" y="27"/>
                  </a:cubicBezTo>
                  <a:cubicBezTo>
                    <a:pt x="90" y="33"/>
                    <a:pt x="90" y="33"/>
                    <a:pt x="90" y="33"/>
                  </a:cubicBezTo>
                  <a:cubicBezTo>
                    <a:pt x="78" y="24"/>
                    <a:pt x="78" y="24"/>
                    <a:pt x="78" y="24"/>
                  </a:cubicBezTo>
                  <a:cubicBezTo>
                    <a:pt x="87" y="36"/>
                    <a:pt x="87" y="36"/>
                    <a:pt x="87" y="36"/>
                  </a:cubicBezTo>
                  <a:cubicBezTo>
                    <a:pt x="89" y="35"/>
                    <a:pt x="90" y="34"/>
                    <a:pt x="90" y="33"/>
                  </a:cubicBezTo>
                  <a:cubicBezTo>
                    <a:pt x="78" y="24"/>
                    <a:pt x="78" y="24"/>
                    <a:pt x="78" y="24"/>
                  </a:cubicBezTo>
                  <a:cubicBezTo>
                    <a:pt x="87" y="36"/>
                    <a:pt x="87" y="36"/>
                    <a:pt x="87" y="36"/>
                  </a:cubicBezTo>
                  <a:cubicBezTo>
                    <a:pt x="77" y="23"/>
                    <a:pt x="77" y="23"/>
                    <a:pt x="77" y="23"/>
                  </a:cubicBezTo>
                  <a:cubicBezTo>
                    <a:pt x="82" y="39"/>
                    <a:pt x="82" y="39"/>
                    <a:pt x="82" y="39"/>
                  </a:cubicBezTo>
                  <a:cubicBezTo>
                    <a:pt x="84" y="38"/>
                    <a:pt x="86" y="37"/>
                    <a:pt x="87" y="36"/>
                  </a:cubicBezTo>
                  <a:cubicBezTo>
                    <a:pt x="77" y="23"/>
                    <a:pt x="77" y="23"/>
                    <a:pt x="77" y="23"/>
                  </a:cubicBezTo>
                  <a:cubicBezTo>
                    <a:pt x="82" y="39"/>
                    <a:pt x="82" y="39"/>
                    <a:pt x="82" y="39"/>
                  </a:cubicBezTo>
                  <a:cubicBezTo>
                    <a:pt x="77" y="23"/>
                    <a:pt x="77" y="23"/>
                    <a:pt x="77" y="23"/>
                  </a:cubicBezTo>
                  <a:cubicBezTo>
                    <a:pt x="77" y="40"/>
                    <a:pt x="77" y="40"/>
                    <a:pt x="77" y="40"/>
                  </a:cubicBezTo>
                  <a:cubicBezTo>
                    <a:pt x="79" y="40"/>
                    <a:pt x="81" y="39"/>
                    <a:pt x="82" y="39"/>
                  </a:cubicBezTo>
                  <a:cubicBezTo>
                    <a:pt x="77" y="23"/>
                    <a:pt x="77" y="23"/>
                    <a:pt x="77" y="23"/>
                  </a:cubicBezTo>
                  <a:cubicBezTo>
                    <a:pt x="77" y="40"/>
                    <a:pt x="77" y="40"/>
                    <a:pt x="77" y="40"/>
                  </a:cubicBezTo>
                  <a:cubicBezTo>
                    <a:pt x="77" y="24"/>
                    <a:pt x="77" y="24"/>
                    <a:pt x="77" y="24"/>
                  </a:cubicBezTo>
                  <a:cubicBezTo>
                    <a:pt x="72" y="39"/>
                    <a:pt x="72" y="39"/>
                    <a:pt x="72" y="39"/>
                  </a:cubicBezTo>
                  <a:cubicBezTo>
                    <a:pt x="73" y="39"/>
                    <a:pt x="75" y="40"/>
                    <a:pt x="77" y="40"/>
                  </a:cubicBezTo>
                  <a:cubicBezTo>
                    <a:pt x="77" y="24"/>
                    <a:pt x="77" y="24"/>
                    <a:pt x="77" y="24"/>
                  </a:cubicBezTo>
                  <a:cubicBezTo>
                    <a:pt x="72" y="39"/>
                    <a:pt x="72" y="39"/>
                    <a:pt x="72" y="39"/>
                  </a:cubicBezTo>
                  <a:cubicBezTo>
                    <a:pt x="76" y="29"/>
                    <a:pt x="76" y="29"/>
                    <a:pt x="76" y="29"/>
                  </a:cubicBezTo>
                  <a:cubicBezTo>
                    <a:pt x="69" y="37"/>
                    <a:pt x="69" y="37"/>
                    <a:pt x="69" y="37"/>
                  </a:cubicBezTo>
                  <a:cubicBezTo>
                    <a:pt x="69" y="37"/>
                    <a:pt x="70" y="38"/>
                    <a:pt x="72" y="39"/>
                  </a:cubicBezTo>
                  <a:cubicBezTo>
                    <a:pt x="76" y="29"/>
                    <a:pt x="76" y="29"/>
                    <a:pt x="76" y="29"/>
                  </a:cubicBezTo>
                  <a:cubicBezTo>
                    <a:pt x="69" y="37"/>
                    <a:pt x="69" y="37"/>
                    <a:pt x="69" y="37"/>
                  </a:cubicBezTo>
                  <a:cubicBezTo>
                    <a:pt x="70" y="36"/>
                    <a:pt x="70" y="36"/>
                    <a:pt x="70" y="36"/>
                  </a:cubicBezTo>
                  <a:cubicBezTo>
                    <a:pt x="69" y="37"/>
                    <a:pt x="69" y="37"/>
                    <a:pt x="69" y="37"/>
                  </a:cubicBezTo>
                  <a:cubicBezTo>
                    <a:pt x="69" y="37"/>
                    <a:pt x="69" y="37"/>
                    <a:pt x="69" y="37"/>
                  </a:cubicBezTo>
                  <a:cubicBezTo>
                    <a:pt x="70" y="36"/>
                    <a:pt x="70" y="36"/>
                    <a:pt x="70" y="36"/>
                  </a:cubicBezTo>
                  <a:cubicBezTo>
                    <a:pt x="69" y="37"/>
                    <a:pt x="69" y="37"/>
                    <a:pt x="69" y="37"/>
                  </a:cubicBezTo>
                  <a:cubicBezTo>
                    <a:pt x="69" y="37"/>
                    <a:pt x="70" y="38"/>
                    <a:pt x="72" y="40"/>
                  </a:cubicBezTo>
                  <a:cubicBezTo>
                    <a:pt x="73" y="41"/>
                    <a:pt x="74" y="43"/>
                    <a:pt x="75" y="44"/>
                  </a:cubicBezTo>
                  <a:cubicBezTo>
                    <a:pt x="77" y="47"/>
                    <a:pt x="80" y="50"/>
                    <a:pt x="83" y="52"/>
                  </a:cubicBezTo>
                  <a:cubicBezTo>
                    <a:pt x="85" y="54"/>
                    <a:pt x="87" y="55"/>
                    <a:pt x="89" y="57"/>
                  </a:cubicBezTo>
                  <a:cubicBezTo>
                    <a:pt x="91" y="58"/>
                    <a:pt x="93" y="58"/>
                    <a:pt x="94" y="59"/>
                  </a:cubicBezTo>
                  <a:cubicBezTo>
                    <a:pt x="96" y="59"/>
                    <a:pt x="99" y="60"/>
                    <a:pt x="101" y="60"/>
                  </a:cubicBezTo>
                  <a:cubicBezTo>
                    <a:pt x="104" y="60"/>
                    <a:pt x="107" y="59"/>
                    <a:pt x="109" y="59"/>
                  </a:cubicBezTo>
                  <a:cubicBezTo>
                    <a:pt x="113" y="57"/>
                    <a:pt x="115" y="56"/>
                    <a:pt x="117" y="54"/>
                  </a:cubicBezTo>
                  <a:cubicBezTo>
                    <a:pt x="121" y="51"/>
                    <a:pt x="123" y="49"/>
                    <a:pt x="125" y="47"/>
                  </a:cubicBezTo>
                  <a:cubicBezTo>
                    <a:pt x="127" y="45"/>
                    <a:pt x="128" y="43"/>
                    <a:pt x="130" y="42"/>
                  </a:cubicBezTo>
                  <a:cubicBezTo>
                    <a:pt x="131" y="39"/>
                    <a:pt x="133" y="38"/>
                    <a:pt x="133" y="37"/>
                  </a:cubicBezTo>
                  <a:cubicBezTo>
                    <a:pt x="134" y="37"/>
                    <a:pt x="134" y="37"/>
                    <a:pt x="134" y="37"/>
                  </a:cubicBezTo>
                  <a:cubicBezTo>
                    <a:pt x="129" y="31"/>
                    <a:pt x="129" y="31"/>
                    <a:pt x="129" y="31"/>
                  </a:cubicBezTo>
                  <a:cubicBezTo>
                    <a:pt x="132" y="38"/>
                    <a:pt x="132" y="38"/>
                    <a:pt x="132" y="38"/>
                  </a:cubicBezTo>
                  <a:cubicBezTo>
                    <a:pt x="133" y="38"/>
                    <a:pt x="134" y="37"/>
                    <a:pt x="134" y="37"/>
                  </a:cubicBezTo>
                  <a:cubicBezTo>
                    <a:pt x="129" y="31"/>
                    <a:pt x="129" y="31"/>
                    <a:pt x="129" y="31"/>
                  </a:cubicBezTo>
                  <a:cubicBezTo>
                    <a:pt x="132" y="38"/>
                    <a:pt x="132" y="38"/>
                    <a:pt x="132" y="38"/>
                  </a:cubicBezTo>
                  <a:cubicBezTo>
                    <a:pt x="126" y="26"/>
                    <a:pt x="126" y="26"/>
                    <a:pt x="126" y="26"/>
                  </a:cubicBezTo>
                  <a:cubicBezTo>
                    <a:pt x="130" y="39"/>
                    <a:pt x="130" y="39"/>
                    <a:pt x="130" y="39"/>
                  </a:cubicBezTo>
                  <a:cubicBezTo>
                    <a:pt x="131" y="39"/>
                    <a:pt x="131" y="38"/>
                    <a:pt x="132" y="38"/>
                  </a:cubicBezTo>
                  <a:cubicBezTo>
                    <a:pt x="126" y="26"/>
                    <a:pt x="126" y="26"/>
                    <a:pt x="126" y="26"/>
                  </a:cubicBezTo>
                  <a:cubicBezTo>
                    <a:pt x="130" y="39"/>
                    <a:pt x="130" y="39"/>
                    <a:pt x="130" y="39"/>
                  </a:cubicBezTo>
                  <a:cubicBezTo>
                    <a:pt x="125" y="24"/>
                    <a:pt x="125" y="24"/>
                    <a:pt x="125" y="24"/>
                  </a:cubicBezTo>
                  <a:cubicBezTo>
                    <a:pt x="125" y="40"/>
                    <a:pt x="125" y="40"/>
                    <a:pt x="125" y="40"/>
                  </a:cubicBezTo>
                  <a:cubicBezTo>
                    <a:pt x="127" y="40"/>
                    <a:pt x="128" y="39"/>
                    <a:pt x="130" y="39"/>
                  </a:cubicBezTo>
                  <a:cubicBezTo>
                    <a:pt x="125" y="24"/>
                    <a:pt x="125" y="24"/>
                    <a:pt x="125" y="24"/>
                  </a:cubicBezTo>
                  <a:cubicBezTo>
                    <a:pt x="125" y="40"/>
                    <a:pt x="125" y="40"/>
                    <a:pt x="125" y="40"/>
                  </a:cubicBezTo>
                  <a:cubicBezTo>
                    <a:pt x="125" y="23"/>
                    <a:pt x="125" y="23"/>
                    <a:pt x="125" y="23"/>
                  </a:cubicBezTo>
                  <a:cubicBezTo>
                    <a:pt x="120" y="39"/>
                    <a:pt x="120" y="39"/>
                    <a:pt x="120" y="39"/>
                  </a:cubicBezTo>
                  <a:cubicBezTo>
                    <a:pt x="122" y="39"/>
                    <a:pt x="124" y="40"/>
                    <a:pt x="125" y="40"/>
                  </a:cubicBezTo>
                  <a:cubicBezTo>
                    <a:pt x="125" y="23"/>
                    <a:pt x="125" y="23"/>
                    <a:pt x="125" y="23"/>
                  </a:cubicBezTo>
                  <a:cubicBezTo>
                    <a:pt x="120" y="39"/>
                    <a:pt x="120" y="39"/>
                    <a:pt x="120" y="39"/>
                  </a:cubicBezTo>
                  <a:cubicBezTo>
                    <a:pt x="125" y="23"/>
                    <a:pt x="125" y="23"/>
                    <a:pt x="125" y="23"/>
                  </a:cubicBezTo>
                  <a:cubicBezTo>
                    <a:pt x="114" y="36"/>
                    <a:pt x="114" y="36"/>
                    <a:pt x="114" y="36"/>
                  </a:cubicBezTo>
                  <a:cubicBezTo>
                    <a:pt x="116" y="37"/>
                    <a:pt x="118" y="38"/>
                    <a:pt x="120" y="39"/>
                  </a:cubicBezTo>
                  <a:cubicBezTo>
                    <a:pt x="125" y="23"/>
                    <a:pt x="125" y="23"/>
                    <a:pt x="125" y="23"/>
                  </a:cubicBezTo>
                  <a:cubicBezTo>
                    <a:pt x="114" y="36"/>
                    <a:pt x="114" y="36"/>
                    <a:pt x="114" y="36"/>
                  </a:cubicBezTo>
                  <a:cubicBezTo>
                    <a:pt x="124" y="24"/>
                    <a:pt x="124" y="24"/>
                    <a:pt x="124" y="24"/>
                  </a:cubicBezTo>
                  <a:cubicBezTo>
                    <a:pt x="112" y="32"/>
                    <a:pt x="112" y="32"/>
                    <a:pt x="112" y="32"/>
                  </a:cubicBezTo>
                  <a:cubicBezTo>
                    <a:pt x="112" y="33"/>
                    <a:pt x="113" y="34"/>
                    <a:pt x="114" y="36"/>
                  </a:cubicBezTo>
                  <a:cubicBezTo>
                    <a:pt x="124" y="24"/>
                    <a:pt x="124" y="24"/>
                    <a:pt x="124" y="24"/>
                  </a:cubicBezTo>
                  <a:cubicBezTo>
                    <a:pt x="112" y="32"/>
                    <a:pt x="112" y="32"/>
                    <a:pt x="112" y="32"/>
                  </a:cubicBezTo>
                  <a:cubicBezTo>
                    <a:pt x="120" y="27"/>
                    <a:pt x="120" y="27"/>
                    <a:pt x="120" y="27"/>
                  </a:cubicBezTo>
                  <a:cubicBezTo>
                    <a:pt x="110" y="30"/>
                    <a:pt x="110" y="30"/>
                    <a:pt x="110" y="30"/>
                  </a:cubicBezTo>
                  <a:cubicBezTo>
                    <a:pt x="110" y="30"/>
                    <a:pt x="110" y="31"/>
                    <a:pt x="112" y="32"/>
                  </a:cubicBezTo>
                  <a:cubicBezTo>
                    <a:pt x="120" y="27"/>
                    <a:pt x="120" y="27"/>
                    <a:pt x="120" y="27"/>
                  </a:cubicBezTo>
                  <a:cubicBezTo>
                    <a:pt x="110" y="30"/>
                    <a:pt x="110" y="30"/>
                    <a:pt x="110" y="30"/>
                  </a:cubicBezTo>
                  <a:cubicBezTo>
                    <a:pt x="110" y="30"/>
                    <a:pt x="110" y="30"/>
                    <a:pt x="110" y="30"/>
                  </a:cubicBezTo>
                  <a:cubicBezTo>
                    <a:pt x="110" y="30"/>
                    <a:pt x="111" y="32"/>
                    <a:pt x="111" y="34"/>
                  </a:cubicBezTo>
                  <a:cubicBezTo>
                    <a:pt x="111" y="35"/>
                    <a:pt x="111" y="37"/>
                    <a:pt x="111" y="40"/>
                  </a:cubicBezTo>
                  <a:cubicBezTo>
                    <a:pt x="111" y="43"/>
                    <a:pt x="112" y="46"/>
                    <a:pt x="113" y="50"/>
                  </a:cubicBezTo>
                  <a:cubicBezTo>
                    <a:pt x="113" y="52"/>
                    <a:pt x="114" y="55"/>
                    <a:pt x="115" y="58"/>
                  </a:cubicBezTo>
                  <a:cubicBezTo>
                    <a:pt x="116" y="59"/>
                    <a:pt x="117" y="61"/>
                    <a:pt x="118" y="62"/>
                  </a:cubicBezTo>
                  <a:cubicBezTo>
                    <a:pt x="119" y="64"/>
                    <a:pt x="121" y="65"/>
                    <a:pt x="123" y="67"/>
                  </a:cubicBezTo>
                  <a:cubicBezTo>
                    <a:pt x="126" y="69"/>
                    <a:pt x="129" y="70"/>
                    <a:pt x="132" y="71"/>
                  </a:cubicBezTo>
                  <a:cubicBezTo>
                    <a:pt x="135" y="72"/>
                    <a:pt x="137" y="72"/>
                    <a:pt x="139" y="72"/>
                  </a:cubicBezTo>
                  <a:cubicBezTo>
                    <a:pt x="142" y="72"/>
                    <a:pt x="145" y="71"/>
                    <a:pt x="148" y="71"/>
                  </a:cubicBezTo>
                  <a:cubicBezTo>
                    <a:pt x="152" y="70"/>
                    <a:pt x="155" y="69"/>
                    <a:pt x="158" y="68"/>
                  </a:cubicBezTo>
                  <a:cubicBezTo>
                    <a:pt x="159" y="68"/>
                    <a:pt x="161" y="68"/>
                    <a:pt x="161" y="68"/>
                  </a:cubicBezTo>
                  <a:cubicBezTo>
                    <a:pt x="162" y="68"/>
                    <a:pt x="162" y="68"/>
                    <a:pt x="162" y="68"/>
                  </a:cubicBezTo>
                  <a:cubicBezTo>
                    <a:pt x="162" y="68"/>
                    <a:pt x="162" y="68"/>
                    <a:pt x="162" y="68"/>
                  </a:cubicBezTo>
                  <a:cubicBezTo>
                    <a:pt x="162" y="65"/>
                    <a:pt x="162" y="65"/>
                    <a:pt x="162" y="65"/>
                  </a:cubicBezTo>
                  <a:cubicBezTo>
                    <a:pt x="162" y="68"/>
                    <a:pt x="162" y="68"/>
                    <a:pt x="162" y="68"/>
                  </a:cubicBezTo>
                  <a:cubicBezTo>
                    <a:pt x="162" y="68"/>
                    <a:pt x="162" y="68"/>
                    <a:pt x="162" y="68"/>
                  </a:cubicBezTo>
                  <a:cubicBezTo>
                    <a:pt x="162" y="65"/>
                    <a:pt x="162" y="65"/>
                    <a:pt x="162" y="65"/>
                  </a:cubicBezTo>
                  <a:cubicBezTo>
                    <a:pt x="162" y="68"/>
                    <a:pt x="162" y="68"/>
                    <a:pt x="162" y="68"/>
                  </a:cubicBezTo>
                  <a:cubicBezTo>
                    <a:pt x="162" y="56"/>
                    <a:pt x="162" y="56"/>
                    <a:pt x="162" y="56"/>
                  </a:cubicBezTo>
                  <a:cubicBezTo>
                    <a:pt x="158" y="67"/>
                    <a:pt x="158" y="67"/>
                    <a:pt x="158" y="67"/>
                  </a:cubicBezTo>
                  <a:cubicBezTo>
                    <a:pt x="161" y="68"/>
                    <a:pt x="162" y="68"/>
                    <a:pt x="162" y="68"/>
                  </a:cubicBezTo>
                  <a:cubicBezTo>
                    <a:pt x="162" y="56"/>
                    <a:pt x="162" y="56"/>
                    <a:pt x="162" y="56"/>
                  </a:cubicBezTo>
                  <a:cubicBezTo>
                    <a:pt x="158" y="67"/>
                    <a:pt x="158" y="67"/>
                    <a:pt x="158" y="67"/>
                  </a:cubicBezTo>
                  <a:cubicBezTo>
                    <a:pt x="163" y="52"/>
                    <a:pt x="163" y="52"/>
                    <a:pt x="163" y="52"/>
                  </a:cubicBezTo>
                  <a:cubicBezTo>
                    <a:pt x="155" y="65"/>
                    <a:pt x="155" y="65"/>
                    <a:pt x="155" y="65"/>
                  </a:cubicBezTo>
                  <a:cubicBezTo>
                    <a:pt x="156" y="66"/>
                    <a:pt x="157" y="67"/>
                    <a:pt x="158" y="67"/>
                  </a:cubicBezTo>
                  <a:cubicBezTo>
                    <a:pt x="163" y="52"/>
                    <a:pt x="163" y="52"/>
                    <a:pt x="163" y="52"/>
                  </a:cubicBezTo>
                  <a:cubicBezTo>
                    <a:pt x="155" y="65"/>
                    <a:pt x="155" y="65"/>
                    <a:pt x="155" y="65"/>
                  </a:cubicBezTo>
                  <a:cubicBezTo>
                    <a:pt x="164" y="51"/>
                    <a:pt x="164" y="51"/>
                    <a:pt x="164" y="51"/>
                  </a:cubicBezTo>
                  <a:cubicBezTo>
                    <a:pt x="151" y="61"/>
                    <a:pt x="151" y="61"/>
                    <a:pt x="151" y="61"/>
                  </a:cubicBezTo>
                  <a:cubicBezTo>
                    <a:pt x="152" y="63"/>
                    <a:pt x="153" y="64"/>
                    <a:pt x="155" y="65"/>
                  </a:cubicBezTo>
                  <a:cubicBezTo>
                    <a:pt x="164" y="51"/>
                    <a:pt x="164" y="51"/>
                    <a:pt x="164" y="51"/>
                  </a:cubicBezTo>
                  <a:cubicBezTo>
                    <a:pt x="151" y="61"/>
                    <a:pt x="151" y="61"/>
                    <a:pt x="151" y="61"/>
                  </a:cubicBezTo>
                  <a:cubicBezTo>
                    <a:pt x="151" y="61"/>
                    <a:pt x="151" y="61"/>
                    <a:pt x="151" y="61"/>
                  </a:cubicBezTo>
                  <a:cubicBezTo>
                    <a:pt x="164" y="51"/>
                    <a:pt x="164" y="51"/>
                    <a:pt x="164" y="51"/>
                  </a:cubicBezTo>
                  <a:cubicBezTo>
                    <a:pt x="148" y="56"/>
                    <a:pt x="148" y="56"/>
                    <a:pt x="148" y="56"/>
                  </a:cubicBezTo>
                  <a:cubicBezTo>
                    <a:pt x="148" y="57"/>
                    <a:pt x="149" y="59"/>
                    <a:pt x="151" y="61"/>
                  </a:cubicBezTo>
                  <a:cubicBezTo>
                    <a:pt x="164" y="51"/>
                    <a:pt x="164" y="51"/>
                    <a:pt x="164" y="51"/>
                  </a:cubicBezTo>
                  <a:cubicBezTo>
                    <a:pt x="148" y="56"/>
                    <a:pt x="148" y="56"/>
                    <a:pt x="148" y="56"/>
                  </a:cubicBezTo>
                  <a:cubicBezTo>
                    <a:pt x="163" y="51"/>
                    <a:pt x="163" y="51"/>
                    <a:pt x="163" y="51"/>
                  </a:cubicBezTo>
                  <a:cubicBezTo>
                    <a:pt x="147" y="51"/>
                    <a:pt x="147" y="51"/>
                    <a:pt x="147" y="51"/>
                  </a:cubicBezTo>
                  <a:cubicBezTo>
                    <a:pt x="147" y="53"/>
                    <a:pt x="148" y="54"/>
                    <a:pt x="148" y="56"/>
                  </a:cubicBezTo>
                  <a:cubicBezTo>
                    <a:pt x="163" y="51"/>
                    <a:pt x="163" y="51"/>
                    <a:pt x="163" y="51"/>
                  </a:cubicBezTo>
                  <a:cubicBezTo>
                    <a:pt x="147" y="51"/>
                    <a:pt x="147" y="51"/>
                    <a:pt x="147" y="51"/>
                  </a:cubicBezTo>
                  <a:cubicBezTo>
                    <a:pt x="158" y="51"/>
                    <a:pt x="158" y="51"/>
                    <a:pt x="158" y="51"/>
                  </a:cubicBezTo>
                  <a:cubicBezTo>
                    <a:pt x="148" y="48"/>
                    <a:pt x="148" y="48"/>
                    <a:pt x="148" y="48"/>
                  </a:cubicBezTo>
                  <a:cubicBezTo>
                    <a:pt x="148" y="48"/>
                    <a:pt x="147" y="49"/>
                    <a:pt x="147" y="51"/>
                  </a:cubicBezTo>
                  <a:cubicBezTo>
                    <a:pt x="158" y="51"/>
                    <a:pt x="158" y="51"/>
                    <a:pt x="158" y="51"/>
                  </a:cubicBezTo>
                  <a:cubicBezTo>
                    <a:pt x="148" y="48"/>
                    <a:pt x="148" y="48"/>
                    <a:pt x="148" y="48"/>
                  </a:cubicBezTo>
                  <a:cubicBezTo>
                    <a:pt x="151" y="49"/>
                    <a:pt x="151" y="49"/>
                    <a:pt x="151" y="49"/>
                  </a:cubicBezTo>
                  <a:cubicBezTo>
                    <a:pt x="148" y="48"/>
                    <a:pt x="148" y="48"/>
                    <a:pt x="148" y="48"/>
                  </a:cubicBezTo>
                  <a:cubicBezTo>
                    <a:pt x="148" y="48"/>
                    <a:pt x="148" y="48"/>
                    <a:pt x="148" y="48"/>
                  </a:cubicBezTo>
                  <a:cubicBezTo>
                    <a:pt x="151" y="49"/>
                    <a:pt x="151" y="49"/>
                    <a:pt x="151" y="49"/>
                  </a:cubicBezTo>
                  <a:cubicBezTo>
                    <a:pt x="148" y="48"/>
                    <a:pt x="148" y="48"/>
                    <a:pt x="148" y="48"/>
                  </a:cubicBezTo>
                  <a:cubicBezTo>
                    <a:pt x="148" y="48"/>
                    <a:pt x="148" y="48"/>
                    <a:pt x="148" y="48"/>
                  </a:cubicBezTo>
                  <a:cubicBezTo>
                    <a:pt x="148" y="48"/>
                    <a:pt x="148" y="48"/>
                    <a:pt x="148" y="48"/>
                  </a:cubicBezTo>
                  <a:cubicBezTo>
                    <a:pt x="148" y="48"/>
                    <a:pt x="148" y="48"/>
                    <a:pt x="148" y="48"/>
                  </a:cubicBezTo>
                  <a:cubicBezTo>
                    <a:pt x="148" y="48"/>
                    <a:pt x="148" y="48"/>
                    <a:pt x="148" y="48"/>
                  </a:cubicBezTo>
                  <a:cubicBezTo>
                    <a:pt x="148" y="48"/>
                    <a:pt x="148" y="48"/>
                    <a:pt x="148" y="48"/>
                  </a:cubicBezTo>
                  <a:cubicBezTo>
                    <a:pt x="148" y="48"/>
                    <a:pt x="147" y="49"/>
                    <a:pt x="146" y="51"/>
                  </a:cubicBezTo>
                  <a:cubicBezTo>
                    <a:pt x="145" y="53"/>
                    <a:pt x="143" y="57"/>
                    <a:pt x="141" y="60"/>
                  </a:cubicBezTo>
                  <a:cubicBezTo>
                    <a:pt x="139" y="62"/>
                    <a:pt x="138" y="65"/>
                    <a:pt x="137" y="67"/>
                  </a:cubicBezTo>
                  <a:cubicBezTo>
                    <a:pt x="136" y="70"/>
                    <a:pt x="135" y="73"/>
                    <a:pt x="135" y="78"/>
                  </a:cubicBezTo>
                  <a:cubicBezTo>
                    <a:pt x="135" y="80"/>
                    <a:pt x="136" y="83"/>
                    <a:pt x="136" y="85"/>
                  </a:cubicBezTo>
                  <a:cubicBezTo>
                    <a:pt x="136" y="85"/>
                    <a:pt x="136" y="85"/>
                    <a:pt x="136" y="85"/>
                  </a:cubicBezTo>
                  <a:cubicBezTo>
                    <a:pt x="137" y="88"/>
                    <a:pt x="139" y="91"/>
                    <a:pt x="140" y="93"/>
                  </a:cubicBezTo>
                  <a:cubicBezTo>
                    <a:pt x="143" y="96"/>
                    <a:pt x="145" y="98"/>
                    <a:pt x="147" y="99"/>
                  </a:cubicBezTo>
                  <a:cubicBezTo>
                    <a:pt x="151" y="102"/>
                    <a:pt x="154" y="103"/>
                    <a:pt x="157" y="104"/>
                  </a:cubicBezTo>
                  <a:cubicBezTo>
                    <a:pt x="160" y="105"/>
                    <a:pt x="162" y="106"/>
                    <a:pt x="163" y="107"/>
                  </a:cubicBezTo>
                  <a:cubicBezTo>
                    <a:pt x="165" y="107"/>
                    <a:pt x="166" y="108"/>
                    <a:pt x="167" y="108"/>
                  </a:cubicBezTo>
                  <a:cubicBezTo>
                    <a:pt x="167" y="109"/>
                    <a:pt x="168" y="109"/>
                    <a:pt x="168" y="109"/>
                  </a:cubicBezTo>
                  <a:cubicBezTo>
                    <a:pt x="168" y="109"/>
                    <a:pt x="168" y="109"/>
                    <a:pt x="168" y="109"/>
                  </a:cubicBezTo>
                  <a:cubicBezTo>
                    <a:pt x="168" y="109"/>
                    <a:pt x="168" y="109"/>
                    <a:pt x="168" y="109"/>
                  </a:cubicBezTo>
                  <a:cubicBezTo>
                    <a:pt x="168" y="109"/>
                    <a:pt x="168" y="109"/>
                    <a:pt x="168" y="109"/>
                  </a:cubicBezTo>
                  <a:cubicBezTo>
                    <a:pt x="168" y="109"/>
                    <a:pt x="168" y="109"/>
                    <a:pt x="168" y="109"/>
                  </a:cubicBezTo>
                  <a:cubicBezTo>
                    <a:pt x="168" y="109"/>
                    <a:pt x="168" y="109"/>
                    <a:pt x="168" y="109"/>
                  </a:cubicBezTo>
                  <a:cubicBezTo>
                    <a:pt x="173" y="100"/>
                    <a:pt x="173" y="100"/>
                    <a:pt x="173" y="100"/>
                  </a:cubicBezTo>
                  <a:cubicBezTo>
                    <a:pt x="165" y="106"/>
                    <a:pt x="165" y="106"/>
                    <a:pt x="165" y="106"/>
                  </a:cubicBezTo>
                  <a:cubicBezTo>
                    <a:pt x="167" y="108"/>
                    <a:pt x="167" y="109"/>
                    <a:pt x="168" y="109"/>
                  </a:cubicBezTo>
                  <a:cubicBezTo>
                    <a:pt x="173" y="100"/>
                    <a:pt x="173" y="100"/>
                    <a:pt x="173" y="100"/>
                  </a:cubicBezTo>
                  <a:cubicBezTo>
                    <a:pt x="165" y="106"/>
                    <a:pt x="165" y="106"/>
                    <a:pt x="165" y="106"/>
                  </a:cubicBezTo>
                  <a:cubicBezTo>
                    <a:pt x="178" y="97"/>
                    <a:pt x="178" y="97"/>
                    <a:pt x="178" y="97"/>
                  </a:cubicBezTo>
                  <a:cubicBezTo>
                    <a:pt x="163" y="103"/>
                    <a:pt x="163" y="103"/>
                    <a:pt x="163" y="103"/>
                  </a:cubicBezTo>
                  <a:cubicBezTo>
                    <a:pt x="164" y="104"/>
                    <a:pt x="165" y="106"/>
                    <a:pt x="165" y="106"/>
                  </a:cubicBezTo>
                  <a:cubicBezTo>
                    <a:pt x="178" y="97"/>
                    <a:pt x="178" y="97"/>
                    <a:pt x="178" y="97"/>
                  </a:cubicBezTo>
                  <a:cubicBezTo>
                    <a:pt x="163" y="103"/>
                    <a:pt x="163" y="103"/>
                    <a:pt x="163" y="103"/>
                  </a:cubicBezTo>
                  <a:cubicBezTo>
                    <a:pt x="179" y="97"/>
                    <a:pt x="179" y="97"/>
                    <a:pt x="179" y="97"/>
                  </a:cubicBezTo>
                  <a:cubicBezTo>
                    <a:pt x="162" y="97"/>
                    <a:pt x="162" y="97"/>
                    <a:pt x="162" y="97"/>
                  </a:cubicBezTo>
                  <a:cubicBezTo>
                    <a:pt x="162" y="99"/>
                    <a:pt x="163" y="101"/>
                    <a:pt x="163" y="103"/>
                  </a:cubicBezTo>
                  <a:cubicBezTo>
                    <a:pt x="179" y="97"/>
                    <a:pt x="179" y="97"/>
                    <a:pt x="179" y="97"/>
                  </a:cubicBezTo>
                  <a:cubicBezTo>
                    <a:pt x="162" y="97"/>
                    <a:pt x="162" y="97"/>
                    <a:pt x="162" y="97"/>
                  </a:cubicBezTo>
                  <a:cubicBezTo>
                    <a:pt x="182" y="97"/>
                    <a:pt x="182" y="97"/>
                    <a:pt x="182" y="97"/>
                  </a:cubicBezTo>
                  <a:cubicBezTo>
                    <a:pt x="202" y="97"/>
                    <a:pt x="202" y="97"/>
                    <a:pt x="202" y="97"/>
                  </a:cubicBezTo>
                  <a:cubicBezTo>
                    <a:pt x="202" y="94"/>
                    <a:pt x="201" y="90"/>
                    <a:pt x="200" y="88"/>
                  </a:cubicBezTo>
                  <a:cubicBezTo>
                    <a:pt x="199" y="85"/>
                    <a:pt x="198" y="83"/>
                    <a:pt x="197" y="82"/>
                  </a:cubicBezTo>
                  <a:cubicBezTo>
                    <a:pt x="194" y="79"/>
                    <a:pt x="192" y="77"/>
                    <a:pt x="190" y="76"/>
                  </a:cubicBezTo>
                  <a:cubicBezTo>
                    <a:pt x="186" y="73"/>
                    <a:pt x="183" y="72"/>
                    <a:pt x="180" y="71"/>
                  </a:cubicBezTo>
                  <a:cubicBezTo>
                    <a:pt x="178" y="70"/>
                    <a:pt x="176" y="69"/>
                    <a:pt x="175" y="68"/>
                  </a:cubicBezTo>
                  <a:cubicBezTo>
                    <a:pt x="172" y="67"/>
                    <a:pt x="170" y="66"/>
                    <a:pt x="170" y="66"/>
                  </a:cubicBezTo>
                  <a:cubicBezTo>
                    <a:pt x="170" y="66"/>
                    <a:pt x="170" y="66"/>
                    <a:pt x="170" y="66"/>
                  </a:cubicBezTo>
                  <a:cubicBezTo>
                    <a:pt x="165" y="73"/>
                    <a:pt x="165" y="73"/>
                    <a:pt x="165" y="73"/>
                  </a:cubicBezTo>
                  <a:cubicBezTo>
                    <a:pt x="171" y="67"/>
                    <a:pt x="171" y="67"/>
                    <a:pt x="171" y="67"/>
                  </a:cubicBezTo>
                  <a:cubicBezTo>
                    <a:pt x="170" y="66"/>
                    <a:pt x="170" y="66"/>
                    <a:pt x="170" y="66"/>
                  </a:cubicBezTo>
                  <a:cubicBezTo>
                    <a:pt x="165" y="73"/>
                    <a:pt x="165" y="73"/>
                    <a:pt x="165" y="73"/>
                  </a:cubicBezTo>
                  <a:cubicBezTo>
                    <a:pt x="171" y="67"/>
                    <a:pt x="171" y="67"/>
                    <a:pt x="171" y="67"/>
                  </a:cubicBezTo>
                  <a:cubicBezTo>
                    <a:pt x="161" y="77"/>
                    <a:pt x="161" y="77"/>
                    <a:pt x="161" y="77"/>
                  </a:cubicBezTo>
                  <a:cubicBezTo>
                    <a:pt x="173" y="69"/>
                    <a:pt x="173" y="69"/>
                    <a:pt x="173" y="69"/>
                  </a:cubicBezTo>
                  <a:cubicBezTo>
                    <a:pt x="172" y="68"/>
                    <a:pt x="171" y="68"/>
                    <a:pt x="171" y="67"/>
                  </a:cubicBezTo>
                  <a:cubicBezTo>
                    <a:pt x="161" y="77"/>
                    <a:pt x="161" y="77"/>
                    <a:pt x="161" y="77"/>
                  </a:cubicBezTo>
                  <a:cubicBezTo>
                    <a:pt x="173" y="69"/>
                    <a:pt x="173" y="69"/>
                    <a:pt x="173" y="69"/>
                  </a:cubicBezTo>
                  <a:cubicBezTo>
                    <a:pt x="159" y="78"/>
                    <a:pt x="159" y="78"/>
                    <a:pt x="159" y="78"/>
                  </a:cubicBezTo>
                  <a:cubicBezTo>
                    <a:pt x="174" y="73"/>
                    <a:pt x="174" y="73"/>
                    <a:pt x="174" y="73"/>
                  </a:cubicBezTo>
                  <a:cubicBezTo>
                    <a:pt x="174" y="72"/>
                    <a:pt x="173" y="70"/>
                    <a:pt x="173" y="69"/>
                  </a:cubicBezTo>
                  <a:cubicBezTo>
                    <a:pt x="159" y="78"/>
                    <a:pt x="159" y="78"/>
                    <a:pt x="159" y="78"/>
                  </a:cubicBezTo>
                  <a:cubicBezTo>
                    <a:pt x="174" y="73"/>
                    <a:pt x="174" y="73"/>
                    <a:pt x="174" y="73"/>
                  </a:cubicBezTo>
                  <a:cubicBezTo>
                    <a:pt x="174" y="73"/>
                    <a:pt x="174" y="73"/>
                    <a:pt x="174" y="73"/>
                  </a:cubicBezTo>
                  <a:cubicBezTo>
                    <a:pt x="160" y="78"/>
                    <a:pt x="160" y="78"/>
                    <a:pt x="160" y="78"/>
                  </a:cubicBezTo>
                  <a:cubicBezTo>
                    <a:pt x="175" y="78"/>
                    <a:pt x="175" y="78"/>
                    <a:pt x="175" y="78"/>
                  </a:cubicBezTo>
                  <a:cubicBezTo>
                    <a:pt x="175" y="77"/>
                    <a:pt x="175" y="75"/>
                    <a:pt x="174" y="73"/>
                  </a:cubicBezTo>
                  <a:cubicBezTo>
                    <a:pt x="160" y="78"/>
                    <a:pt x="160" y="78"/>
                    <a:pt x="160" y="78"/>
                  </a:cubicBezTo>
                  <a:cubicBezTo>
                    <a:pt x="175" y="78"/>
                    <a:pt x="175" y="78"/>
                    <a:pt x="175" y="78"/>
                  </a:cubicBezTo>
                  <a:cubicBezTo>
                    <a:pt x="164" y="78"/>
                    <a:pt x="164" y="78"/>
                    <a:pt x="164" y="78"/>
                  </a:cubicBezTo>
                  <a:cubicBezTo>
                    <a:pt x="175" y="81"/>
                    <a:pt x="175" y="81"/>
                    <a:pt x="175" y="81"/>
                  </a:cubicBezTo>
                  <a:cubicBezTo>
                    <a:pt x="175" y="81"/>
                    <a:pt x="175" y="80"/>
                    <a:pt x="175" y="78"/>
                  </a:cubicBezTo>
                  <a:cubicBezTo>
                    <a:pt x="164" y="78"/>
                    <a:pt x="164" y="78"/>
                    <a:pt x="164" y="78"/>
                  </a:cubicBezTo>
                  <a:cubicBezTo>
                    <a:pt x="175" y="81"/>
                    <a:pt x="175" y="81"/>
                    <a:pt x="175" y="81"/>
                  </a:cubicBezTo>
                  <a:cubicBezTo>
                    <a:pt x="172" y="80"/>
                    <a:pt x="172" y="80"/>
                    <a:pt x="172" y="80"/>
                  </a:cubicBezTo>
                  <a:cubicBezTo>
                    <a:pt x="175" y="81"/>
                    <a:pt x="175" y="81"/>
                    <a:pt x="175" y="81"/>
                  </a:cubicBezTo>
                  <a:cubicBezTo>
                    <a:pt x="175" y="81"/>
                    <a:pt x="175" y="81"/>
                    <a:pt x="175" y="81"/>
                  </a:cubicBezTo>
                  <a:cubicBezTo>
                    <a:pt x="172" y="80"/>
                    <a:pt x="172" y="80"/>
                    <a:pt x="172" y="80"/>
                  </a:cubicBezTo>
                  <a:cubicBezTo>
                    <a:pt x="175" y="81"/>
                    <a:pt x="175" y="81"/>
                    <a:pt x="175" y="81"/>
                  </a:cubicBezTo>
                  <a:cubicBezTo>
                    <a:pt x="174" y="81"/>
                    <a:pt x="174" y="81"/>
                    <a:pt x="174" y="81"/>
                  </a:cubicBezTo>
                  <a:cubicBezTo>
                    <a:pt x="175" y="81"/>
                    <a:pt x="175" y="81"/>
                    <a:pt x="175" y="81"/>
                  </a:cubicBezTo>
                  <a:cubicBezTo>
                    <a:pt x="175" y="81"/>
                    <a:pt x="175" y="81"/>
                    <a:pt x="175" y="81"/>
                  </a:cubicBezTo>
                  <a:cubicBezTo>
                    <a:pt x="174" y="81"/>
                    <a:pt x="174" y="81"/>
                    <a:pt x="174" y="81"/>
                  </a:cubicBezTo>
                  <a:cubicBezTo>
                    <a:pt x="175" y="81"/>
                    <a:pt x="175" y="81"/>
                    <a:pt x="175" y="81"/>
                  </a:cubicBezTo>
                  <a:cubicBezTo>
                    <a:pt x="175" y="81"/>
                    <a:pt x="175" y="80"/>
                    <a:pt x="176" y="78"/>
                  </a:cubicBezTo>
                  <a:cubicBezTo>
                    <a:pt x="178" y="76"/>
                    <a:pt x="180" y="73"/>
                    <a:pt x="182" y="69"/>
                  </a:cubicBezTo>
                  <a:cubicBezTo>
                    <a:pt x="183" y="67"/>
                    <a:pt x="184" y="65"/>
                    <a:pt x="185" y="62"/>
                  </a:cubicBezTo>
                  <a:cubicBezTo>
                    <a:pt x="186" y="60"/>
                    <a:pt x="187" y="56"/>
                    <a:pt x="187" y="51"/>
                  </a:cubicBezTo>
                  <a:cubicBezTo>
                    <a:pt x="187" y="50"/>
                    <a:pt x="187" y="47"/>
                    <a:pt x="186" y="45"/>
                  </a:cubicBezTo>
                  <a:cubicBezTo>
                    <a:pt x="186" y="42"/>
                    <a:pt x="185" y="40"/>
                    <a:pt x="183" y="38"/>
                  </a:cubicBezTo>
                  <a:cubicBezTo>
                    <a:pt x="183" y="37"/>
                    <a:pt x="183" y="37"/>
                    <a:pt x="183" y="37"/>
                  </a:cubicBezTo>
                  <a:cubicBezTo>
                    <a:pt x="181" y="35"/>
                    <a:pt x="179" y="33"/>
                    <a:pt x="177" y="32"/>
                  </a:cubicBezTo>
                  <a:cubicBezTo>
                    <a:pt x="174" y="30"/>
                    <a:pt x="171" y="29"/>
                    <a:pt x="169" y="28"/>
                  </a:cubicBezTo>
                  <a:cubicBezTo>
                    <a:pt x="166" y="28"/>
                    <a:pt x="164" y="28"/>
                    <a:pt x="162" y="28"/>
                  </a:cubicBezTo>
                  <a:cubicBezTo>
                    <a:pt x="158" y="28"/>
                    <a:pt x="155" y="28"/>
                    <a:pt x="153" y="29"/>
                  </a:cubicBezTo>
                  <a:cubicBezTo>
                    <a:pt x="149" y="29"/>
                    <a:pt x="145" y="30"/>
                    <a:pt x="143" y="31"/>
                  </a:cubicBezTo>
                  <a:cubicBezTo>
                    <a:pt x="141" y="31"/>
                    <a:pt x="140" y="31"/>
                    <a:pt x="139" y="32"/>
                  </a:cubicBezTo>
                  <a:cubicBezTo>
                    <a:pt x="139" y="32"/>
                    <a:pt x="139" y="32"/>
                    <a:pt x="139" y="32"/>
                  </a:cubicBezTo>
                  <a:cubicBezTo>
                    <a:pt x="138" y="32"/>
                    <a:pt x="138" y="32"/>
                    <a:pt x="138" y="32"/>
                  </a:cubicBezTo>
                  <a:cubicBezTo>
                    <a:pt x="139" y="35"/>
                    <a:pt x="139" y="35"/>
                    <a:pt x="139" y="35"/>
                  </a:cubicBezTo>
                  <a:cubicBezTo>
                    <a:pt x="139" y="32"/>
                    <a:pt x="139" y="32"/>
                    <a:pt x="139" y="32"/>
                  </a:cubicBezTo>
                  <a:cubicBezTo>
                    <a:pt x="138" y="32"/>
                    <a:pt x="138" y="32"/>
                    <a:pt x="138" y="32"/>
                  </a:cubicBezTo>
                  <a:cubicBezTo>
                    <a:pt x="139" y="35"/>
                    <a:pt x="139" y="35"/>
                    <a:pt x="139" y="35"/>
                  </a:cubicBezTo>
                  <a:cubicBezTo>
                    <a:pt x="139" y="32"/>
                    <a:pt x="139" y="32"/>
                    <a:pt x="139" y="32"/>
                  </a:cubicBezTo>
                  <a:cubicBezTo>
                    <a:pt x="139" y="42"/>
                    <a:pt x="139" y="42"/>
                    <a:pt x="139" y="42"/>
                  </a:cubicBezTo>
                  <a:cubicBezTo>
                    <a:pt x="141" y="32"/>
                    <a:pt x="141" y="32"/>
                    <a:pt x="141" y="32"/>
                  </a:cubicBezTo>
                  <a:cubicBezTo>
                    <a:pt x="140" y="32"/>
                    <a:pt x="139" y="32"/>
                    <a:pt x="139" y="32"/>
                  </a:cubicBezTo>
                  <a:cubicBezTo>
                    <a:pt x="139" y="42"/>
                    <a:pt x="139" y="42"/>
                    <a:pt x="139" y="42"/>
                  </a:cubicBezTo>
                  <a:cubicBezTo>
                    <a:pt x="141" y="32"/>
                    <a:pt x="141" y="32"/>
                    <a:pt x="141" y="32"/>
                  </a:cubicBezTo>
                  <a:cubicBezTo>
                    <a:pt x="137" y="47"/>
                    <a:pt x="137" y="47"/>
                    <a:pt x="137" y="47"/>
                  </a:cubicBezTo>
                  <a:cubicBezTo>
                    <a:pt x="146" y="35"/>
                    <a:pt x="146" y="35"/>
                    <a:pt x="146" y="35"/>
                  </a:cubicBezTo>
                  <a:cubicBezTo>
                    <a:pt x="144" y="33"/>
                    <a:pt x="142" y="32"/>
                    <a:pt x="141" y="32"/>
                  </a:cubicBezTo>
                  <a:cubicBezTo>
                    <a:pt x="137" y="47"/>
                    <a:pt x="137" y="47"/>
                    <a:pt x="137" y="47"/>
                  </a:cubicBezTo>
                  <a:cubicBezTo>
                    <a:pt x="146" y="35"/>
                    <a:pt x="146" y="35"/>
                    <a:pt x="146" y="35"/>
                  </a:cubicBezTo>
                  <a:cubicBezTo>
                    <a:pt x="137" y="47"/>
                    <a:pt x="137" y="47"/>
                    <a:pt x="137" y="47"/>
                  </a:cubicBezTo>
                  <a:cubicBezTo>
                    <a:pt x="150" y="38"/>
                    <a:pt x="150" y="38"/>
                    <a:pt x="150" y="38"/>
                  </a:cubicBezTo>
                  <a:cubicBezTo>
                    <a:pt x="149" y="37"/>
                    <a:pt x="148" y="36"/>
                    <a:pt x="146" y="35"/>
                  </a:cubicBezTo>
                  <a:cubicBezTo>
                    <a:pt x="137" y="47"/>
                    <a:pt x="137" y="47"/>
                    <a:pt x="137" y="47"/>
                  </a:cubicBezTo>
                  <a:cubicBezTo>
                    <a:pt x="150" y="38"/>
                    <a:pt x="150" y="38"/>
                    <a:pt x="150" y="38"/>
                  </a:cubicBezTo>
                  <a:cubicBezTo>
                    <a:pt x="142" y="44"/>
                    <a:pt x="142" y="44"/>
                    <a:pt x="142" y="44"/>
                  </a:cubicBezTo>
                  <a:cubicBezTo>
                    <a:pt x="152" y="41"/>
                    <a:pt x="152" y="41"/>
                    <a:pt x="152" y="41"/>
                  </a:cubicBezTo>
                  <a:cubicBezTo>
                    <a:pt x="152" y="41"/>
                    <a:pt x="151" y="40"/>
                    <a:pt x="150" y="38"/>
                  </a:cubicBezTo>
                  <a:cubicBezTo>
                    <a:pt x="142" y="44"/>
                    <a:pt x="142" y="44"/>
                    <a:pt x="142" y="44"/>
                  </a:cubicBezTo>
                  <a:cubicBezTo>
                    <a:pt x="152" y="41"/>
                    <a:pt x="152" y="41"/>
                    <a:pt x="152" y="41"/>
                  </a:cubicBezTo>
                  <a:cubicBezTo>
                    <a:pt x="150" y="42"/>
                    <a:pt x="150" y="42"/>
                    <a:pt x="150" y="42"/>
                  </a:cubicBezTo>
                  <a:cubicBezTo>
                    <a:pt x="152" y="41"/>
                    <a:pt x="152" y="41"/>
                    <a:pt x="152" y="41"/>
                  </a:cubicBezTo>
                  <a:cubicBezTo>
                    <a:pt x="152" y="41"/>
                    <a:pt x="152" y="41"/>
                    <a:pt x="152" y="41"/>
                  </a:cubicBezTo>
                  <a:cubicBezTo>
                    <a:pt x="150" y="42"/>
                    <a:pt x="150" y="42"/>
                    <a:pt x="150" y="42"/>
                  </a:cubicBezTo>
                  <a:cubicBezTo>
                    <a:pt x="152" y="41"/>
                    <a:pt x="152" y="41"/>
                    <a:pt x="152" y="41"/>
                  </a:cubicBezTo>
                  <a:cubicBezTo>
                    <a:pt x="152" y="41"/>
                    <a:pt x="151" y="40"/>
                    <a:pt x="151" y="37"/>
                  </a:cubicBezTo>
                  <a:cubicBezTo>
                    <a:pt x="151" y="35"/>
                    <a:pt x="151" y="33"/>
                    <a:pt x="151" y="31"/>
                  </a:cubicBezTo>
                  <a:cubicBezTo>
                    <a:pt x="151" y="29"/>
                    <a:pt x="150" y="27"/>
                    <a:pt x="150" y="25"/>
                  </a:cubicBezTo>
                  <a:cubicBezTo>
                    <a:pt x="150" y="22"/>
                    <a:pt x="149" y="19"/>
                    <a:pt x="147" y="15"/>
                  </a:cubicBezTo>
                  <a:cubicBezTo>
                    <a:pt x="146" y="13"/>
                    <a:pt x="145" y="10"/>
                    <a:pt x="143" y="7"/>
                  </a:cubicBezTo>
                  <a:cubicBezTo>
                    <a:pt x="140" y="5"/>
                    <a:pt x="137" y="2"/>
                    <a:pt x="132" y="1"/>
                  </a:cubicBezTo>
                  <a:cubicBezTo>
                    <a:pt x="130" y="0"/>
                    <a:pt x="128" y="0"/>
                    <a:pt x="125" y="0"/>
                  </a:cubicBezTo>
                  <a:cubicBezTo>
                    <a:pt x="122" y="0"/>
                    <a:pt x="120" y="0"/>
                    <a:pt x="118" y="1"/>
                  </a:cubicBezTo>
                  <a:cubicBezTo>
                    <a:pt x="114" y="2"/>
                    <a:pt x="111" y="4"/>
                    <a:pt x="109" y="6"/>
                  </a:cubicBezTo>
                  <a:cubicBezTo>
                    <a:pt x="106" y="8"/>
                    <a:pt x="103" y="11"/>
                    <a:pt x="101" y="13"/>
                  </a:cubicBezTo>
                  <a:cubicBezTo>
                    <a:pt x="100" y="15"/>
                    <a:pt x="98" y="17"/>
                    <a:pt x="97" y="18"/>
                  </a:cubicBezTo>
                  <a:cubicBezTo>
                    <a:pt x="95" y="20"/>
                    <a:pt x="94" y="22"/>
                    <a:pt x="93" y="22"/>
                  </a:cubicBezTo>
                  <a:cubicBezTo>
                    <a:pt x="93" y="22"/>
                    <a:pt x="93" y="22"/>
                    <a:pt x="93" y="22"/>
                  </a:cubicBezTo>
                  <a:cubicBezTo>
                    <a:pt x="98" y="28"/>
                    <a:pt x="98" y="28"/>
                    <a:pt x="98" y="28"/>
                  </a:cubicBezTo>
                  <a:cubicBezTo>
                    <a:pt x="95" y="21"/>
                    <a:pt x="95" y="21"/>
                    <a:pt x="95" y="21"/>
                  </a:cubicBezTo>
                  <a:cubicBezTo>
                    <a:pt x="94" y="22"/>
                    <a:pt x="93" y="22"/>
                    <a:pt x="93" y="22"/>
                  </a:cubicBezTo>
                  <a:cubicBezTo>
                    <a:pt x="98" y="28"/>
                    <a:pt x="98" y="28"/>
                    <a:pt x="98" y="28"/>
                  </a:cubicBezTo>
                  <a:cubicBezTo>
                    <a:pt x="95" y="21"/>
                    <a:pt x="95" y="21"/>
                    <a:pt x="95" y="21"/>
                  </a:cubicBezTo>
                  <a:cubicBezTo>
                    <a:pt x="101" y="35"/>
                    <a:pt x="101" y="35"/>
                    <a:pt x="101" y="35"/>
                  </a:cubicBezTo>
                  <a:cubicBezTo>
                    <a:pt x="101" y="20"/>
                    <a:pt x="101" y="20"/>
                    <a:pt x="101" y="20"/>
                  </a:cubicBezTo>
                  <a:cubicBezTo>
                    <a:pt x="98" y="20"/>
                    <a:pt x="96" y="21"/>
                    <a:pt x="95" y="21"/>
                  </a:cubicBezTo>
                  <a:cubicBezTo>
                    <a:pt x="101" y="35"/>
                    <a:pt x="101" y="35"/>
                    <a:pt x="101" y="35"/>
                  </a:cubicBezTo>
                  <a:cubicBezTo>
                    <a:pt x="101" y="20"/>
                    <a:pt x="101" y="20"/>
                    <a:pt x="101" y="20"/>
                  </a:cubicBezTo>
                  <a:cubicBezTo>
                    <a:pt x="101" y="35"/>
                    <a:pt x="101" y="35"/>
                    <a:pt x="101" y="35"/>
                  </a:cubicBezTo>
                  <a:cubicBezTo>
                    <a:pt x="106" y="21"/>
                    <a:pt x="106" y="21"/>
                    <a:pt x="106" y="21"/>
                  </a:cubicBezTo>
                  <a:cubicBezTo>
                    <a:pt x="105" y="20"/>
                    <a:pt x="103" y="20"/>
                    <a:pt x="101" y="20"/>
                  </a:cubicBezTo>
                  <a:cubicBezTo>
                    <a:pt x="101" y="35"/>
                    <a:pt x="101" y="35"/>
                    <a:pt x="101" y="35"/>
                  </a:cubicBezTo>
                  <a:cubicBezTo>
                    <a:pt x="106" y="21"/>
                    <a:pt x="106" y="21"/>
                    <a:pt x="106" y="21"/>
                  </a:cubicBezTo>
                  <a:cubicBezTo>
                    <a:pt x="103" y="31"/>
                    <a:pt x="103" y="31"/>
                    <a:pt x="103" y="31"/>
                  </a:cubicBezTo>
                  <a:cubicBezTo>
                    <a:pt x="109" y="22"/>
                    <a:pt x="109" y="22"/>
                    <a:pt x="109" y="22"/>
                  </a:cubicBezTo>
                  <a:cubicBezTo>
                    <a:pt x="109" y="22"/>
                    <a:pt x="108" y="21"/>
                    <a:pt x="106" y="21"/>
                  </a:cubicBezTo>
                  <a:cubicBezTo>
                    <a:pt x="103" y="31"/>
                    <a:pt x="103" y="31"/>
                    <a:pt x="103" y="31"/>
                  </a:cubicBezTo>
                  <a:cubicBezTo>
                    <a:pt x="109" y="22"/>
                    <a:pt x="109" y="22"/>
                    <a:pt x="109" y="22"/>
                  </a:cubicBezTo>
                  <a:cubicBezTo>
                    <a:pt x="109" y="22"/>
                    <a:pt x="109" y="22"/>
                    <a:pt x="109" y="22"/>
                  </a:cubicBezTo>
                  <a:cubicBezTo>
                    <a:pt x="109" y="22"/>
                    <a:pt x="108" y="21"/>
                    <a:pt x="106" y="19"/>
                  </a:cubicBezTo>
                  <a:cubicBezTo>
                    <a:pt x="105" y="18"/>
                    <a:pt x="104" y="16"/>
                    <a:pt x="103" y="15"/>
                  </a:cubicBezTo>
                  <a:cubicBezTo>
                    <a:pt x="100" y="12"/>
                    <a:pt x="98" y="10"/>
                    <a:pt x="95" y="7"/>
                  </a:cubicBezTo>
                  <a:cubicBezTo>
                    <a:pt x="93" y="6"/>
                    <a:pt x="91" y="4"/>
                    <a:pt x="89" y="3"/>
                  </a:cubicBezTo>
                  <a:cubicBezTo>
                    <a:pt x="87" y="2"/>
                    <a:pt x="86" y="1"/>
                    <a:pt x="84" y="1"/>
                  </a:cubicBezTo>
                  <a:cubicBezTo>
                    <a:pt x="82" y="0"/>
                    <a:pt x="80" y="0"/>
                    <a:pt x="77" y="0"/>
                  </a:cubicBezTo>
                  <a:cubicBezTo>
                    <a:pt x="75" y="0"/>
                    <a:pt x="72" y="0"/>
                    <a:pt x="70" y="1"/>
                  </a:cubicBezTo>
                  <a:cubicBezTo>
                    <a:pt x="67" y="2"/>
                    <a:pt x="64" y="4"/>
                    <a:pt x="62" y="5"/>
                  </a:cubicBezTo>
                  <a:cubicBezTo>
                    <a:pt x="60" y="7"/>
                    <a:pt x="58" y="9"/>
                    <a:pt x="57" y="11"/>
                  </a:cubicBezTo>
                  <a:cubicBezTo>
                    <a:pt x="55" y="14"/>
                    <a:pt x="54" y="17"/>
                    <a:pt x="54" y="19"/>
                  </a:cubicBezTo>
                  <a:cubicBezTo>
                    <a:pt x="53" y="23"/>
                    <a:pt x="52" y="26"/>
                    <a:pt x="52" y="30"/>
                  </a:cubicBezTo>
                  <a:cubicBezTo>
                    <a:pt x="52" y="32"/>
                    <a:pt x="52" y="34"/>
                    <a:pt x="51" y="36"/>
                  </a:cubicBezTo>
                  <a:cubicBezTo>
                    <a:pt x="51" y="39"/>
                    <a:pt x="51" y="41"/>
                    <a:pt x="51" y="41"/>
                  </a:cubicBezTo>
                  <a:cubicBezTo>
                    <a:pt x="51" y="41"/>
                    <a:pt x="51" y="41"/>
                    <a:pt x="51" y="41"/>
                  </a:cubicBezTo>
                  <a:cubicBezTo>
                    <a:pt x="59" y="43"/>
                    <a:pt x="59" y="43"/>
                    <a:pt x="59" y="43"/>
                  </a:cubicBezTo>
                  <a:cubicBezTo>
                    <a:pt x="51" y="40"/>
                    <a:pt x="51" y="40"/>
                    <a:pt x="51" y="40"/>
                  </a:cubicBezTo>
                  <a:cubicBezTo>
                    <a:pt x="51" y="41"/>
                    <a:pt x="51" y="41"/>
                    <a:pt x="51" y="41"/>
                  </a:cubicBezTo>
                  <a:cubicBezTo>
                    <a:pt x="59" y="43"/>
                    <a:pt x="59" y="43"/>
                    <a:pt x="59" y="43"/>
                  </a:cubicBezTo>
                  <a:cubicBezTo>
                    <a:pt x="51" y="40"/>
                    <a:pt x="51" y="40"/>
                    <a:pt x="51" y="40"/>
                  </a:cubicBezTo>
                  <a:cubicBezTo>
                    <a:pt x="65" y="47"/>
                    <a:pt x="65" y="47"/>
                    <a:pt x="65" y="47"/>
                  </a:cubicBezTo>
                  <a:cubicBezTo>
                    <a:pt x="56" y="35"/>
                    <a:pt x="56" y="35"/>
                    <a:pt x="56" y="35"/>
                  </a:cubicBezTo>
                  <a:cubicBezTo>
                    <a:pt x="53" y="37"/>
                    <a:pt x="52" y="39"/>
                    <a:pt x="51" y="40"/>
                  </a:cubicBezTo>
                  <a:cubicBezTo>
                    <a:pt x="65" y="47"/>
                    <a:pt x="65" y="47"/>
                    <a:pt x="65" y="47"/>
                  </a:cubicBezTo>
                  <a:cubicBezTo>
                    <a:pt x="56" y="35"/>
                    <a:pt x="56" y="35"/>
                    <a:pt x="56" y="35"/>
                  </a:cubicBezTo>
                  <a:cubicBezTo>
                    <a:pt x="56" y="35"/>
                    <a:pt x="56" y="35"/>
                    <a:pt x="56" y="35"/>
                  </a:cubicBezTo>
                  <a:cubicBezTo>
                    <a:pt x="65" y="47"/>
                    <a:pt x="65" y="47"/>
                    <a:pt x="65" y="47"/>
                  </a:cubicBezTo>
                  <a:cubicBezTo>
                    <a:pt x="61" y="32"/>
                    <a:pt x="61" y="32"/>
                    <a:pt x="61" y="32"/>
                  </a:cubicBezTo>
                  <a:cubicBezTo>
                    <a:pt x="60" y="32"/>
                    <a:pt x="58" y="33"/>
                    <a:pt x="56" y="35"/>
                  </a:cubicBezTo>
                  <a:cubicBezTo>
                    <a:pt x="65" y="47"/>
                    <a:pt x="65" y="47"/>
                    <a:pt x="65" y="47"/>
                  </a:cubicBezTo>
                  <a:cubicBezTo>
                    <a:pt x="61" y="32"/>
                    <a:pt x="61" y="32"/>
                    <a:pt x="61" y="32"/>
                  </a:cubicBezTo>
                  <a:cubicBezTo>
                    <a:pt x="64" y="42"/>
                    <a:pt x="64" y="42"/>
                    <a:pt x="64" y="42"/>
                  </a:cubicBezTo>
                  <a:cubicBezTo>
                    <a:pt x="64" y="32"/>
                    <a:pt x="64" y="32"/>
                    <a:pt x="64" y="32"/>
                  </a:cubicBezTo>
                  <a:cubicBezTo>
                    <a:pt x="63" y="32"/>
                    <a:pt x="63" y="32"/>
                    <a:pt x="61" y="32"/>
                  </a:cubicBezTo>
                  <a:cubicBezTo>
                    <a:pt x="64" y="42"/>
                    <a:pt x="64" y="42"/>
                    <a:pt x="64" y="42"/>
                  </a:cubicBezTo>
                  <a:cubicBezTo>
                    <a:pt x="64" y="32"/>
                    <a:pt x="64" y="32"/>
                    <a:pt x="64" y="32"/>
                  </a:cubicBezTo>
                  <a:cubicBezTo>
                    <a:pt x="64" y="34"/>
                    <a:pt x="64" y="34"/>
                    <a:pt x="64" y="34"/>
                  </a:cubicBezTo>
                  <a:cubicBezTo>
                    <a:pt x="64" y="32"/>
                    <a:pt x="64" y="32"/>
                    <a:pt x="64" y="32"/>
                  </a:cubicBezTo>
                  <a:cubicBezTo>
                    <a:pt x="64" y="32"/>
                    <a:pt x="64" y="32"/>
                    <a:pt x="64" y="32"/>
                  </a:cubicBezTo>
                  <a:cubicBezTo>
                    <a:pt x="64" y="34"/>
                    <a:pt x="64" y="34"/>
                    <a:pt x="64" y="34"/>
                  </a:cubicBezTo>
                  <a:cubicBezTo>
                    <a:pt x="64" y="32"/>
                    <a:pt x="64" y="32"/>
                    <a:pt x="64" y="32"/>
                  </a:cubicBezTo>
                  <a:cubicBezTo>
                    <a:pt x="64" y="32"/>
                    <a:pt x="63" y="32"/>
                    <a:pt x="61" y="31"/>
                  </a:cubicBezTo>
                  <a:cubicBezTo>
                    <a:pt x="59" y="31"/>
                    <a:pt x="56" y="30"/>
                    <a:pt x="53" y="29"/>
                  </a:cubicBezTo>
                  <a:cubicBezTo>
                    <a:pt x="51" y="29"/>
                    <a:pt x="49" y="28"/>
                    <a:pt x="47" y="28"/>
                  </a:cubicBezTo>
                  <a:cubicBezTo>
                    <a:pt x="45" y="28"/>
                    <a:pt x="43" y="28"/>
                    <a:pt x="40" y="28"/>
                  </a:cubicBezTo>
                  <a:cubicBezTo>
                    <a:pt x="38" y="28"/>
                    <a:pt x="35" y="28"/>
                    <a:pt x="31" y="29"/>
                  </a:cubicBezTo>
                  <a:cubicBezTo>
                    <a:pt x="29" y="30"/>
                    <a:pt x="27" y="31"/>
                    <a:pt x="25" y="32"/>
                  </a:cubicBezTo>
                  <a:cubicBezTo>
                    <a:pt x="23" y="33"/>
                    <a:pt x="21" y="35"/>
                    <a:pt x="20" y="38"/>
                  </a:cubicBezTo>
                  <a:cubicBezTo>
                    <a:pt x="20" y="37"/>
                    <a:pt x="20" y="37"/>
                    <a:pt x="20" y="37"/>
                  </a:cubicBezTo>
                  <a:cubicBezTo>
                    <a:pt x="18" y="40"/>
                    <a:pt x="17" y="42"/>
                    <a:pt x="16" y="45"/>
                  </a:cubicBezTo>
                  <a:cubicBezTo>
                    <a:pt x="15" y="47"/>
                    <a:pt x="15" y="50"/>
                    <a:pt x="15" y="51"/>
                  </a:cubicBezTo>
                  <a:cubicBezTo>
                    <a:pt x="15" y="55"/>
                    <a:pt x="16" y="58"/>
                    <a:pt x="17" y="61"/>
                  </a:cubicBezTo>
                  <a:cubicBezTo>
                    <a:pt x="18" y="65"/>
                    <a:pt x="20" y="67"/>
                    <a:pt x="21" y="70"/>
                  </a:cubicBezTo>
                  <a:cubicBezTo>
                    <a:pt x="23" y="74"/>
                    <a:pt x="25" y="77"/>
                    <a:pt x="27" y="79"/>
                  </a:cubicBezTo>
                  <a:cubicBezTo>
                    <a:pt x="27" y="81"/>
                    <a:pt x="28" y="81"/>
                    <a:pt x="28" y="81"/>
                  </a:cubicBezTo>
                  <a:cubicBezTo>
                    <a:pt x="33" y="80"/>
                    <a:pt x="33" y="80"/>
                    <a:pt x="33" y="80"/>
                  </a:cubicBezTo>
                  <a:cubicBezTo>
                    <a:pt x="28" y="81"/>
                    <a:pt x="28" y="81"/>
                    <a:pt x="28" y="81"/>
                  </a:cubicBezTo>
                  <a:cubicBezTo>
                    <a:pt x="28" y="81"/>
                    <a:pt x="28" y="81"/>
                    <a:pt x="28" y="81"/>
                  </a:cubicBezTo>
                  <a:cubicBezTo>
                    <a:pt x="33" y="80"/>
                    <a:pt x="33" y="80"/>
                    <a:pt x="33" y="80"/>
                  </a:cubicBezTo>
                  <a:cubicBezTo>
                    <a:pt x="28" y="81"/>
                    <a:pt x="28" y="81"/>
                    <a:pt x="28" y="81"/>
                  </a:cubicBezTo>
                  <a:cubicBezTo>
                    <a:pt x="39" y="78"/>
                    <a:pt x="39" y="78"/>
                    <a:pt x="39" y="78"/>
                  </a:cubicBezTo>
                  <a:cubicBezTo>
                    <a:pt x="27" y="78"/>
                    <a:pt x="27" y="78"/>
                    <a:pt x="27" y="78"/>
                  </a:cubicBezTo>
                  <a:cubicBezTo>
                    <a:pt x="27" y="79"/>
                    <a:pt x="27" y="80"/>
                    <a:pt x="28" y="81"/>
                  </a:cubicBezTo>
                  <a:cubicBezTo>
                    <a:pt x="39" y="78"/>
                    <a:pt x="39" y="78"/>
                    <a:pt x="39" y="78"/>
                  </a:cubicBezTo>
                  <a:cubicBezTo>
                    <a:pt x="27" y="78"/>
                    <a:pt x="27" y="78"/>
                    <a:pt x="27" y="78"/>
                  </a:cubicBezTo>
                  <a:cubicBezTo>
                    <a:pt x="43" y="78"/>
                    <a:pt x="43" y="78"/>
                    <a:pt x="43" y="78"/>
                  </a:cubicBezTo>
                  <a:cubicBezTo>
                    <a:pt x="28" y="73"/>
                    <a:pt x="28" y="73"/>
                    <a:pt x="28" y="73"/>
                  </a:cubicBezTo>
                  <a:cubicBezTo>
                    <a:pt x="27" y="75"/>
                    <a:pt x="27" y="77"/>
                    <a:pt x="27" y="78"/>
                  </a:cubicBezTo>
                  <a:cubicBezTo>
                    <a:pt x="43" y="78"/>
                    <a:pt x="43" y="78"/>
                    <a:pt x="43" y="78"/>
                  </a:cubicBezTo>
                  <a:cubicBezTo>
                    <a:pt x="28" y="73"/>
                    <a:pt x="28" y="73"/>
                    <a:pt x="28" y="73"/>
                  </a:cubicBezTo>
                  <a:cubicBezTo>
                    <a:pt x="43" y="78"/>
                    <a:pt x="43" y="78"/>
                    <a:pt x="43" y="78"/>
                  </a:cubicBezTo>
                  <a:cubicBezTo>
                    <a:pt x="30" y="68"/>
                    <a:pt x="30" y="68"/>
                    <a:pt x="30" y="68"/>
                  </a:cubicBezTo>
                  <a:cubicBezTo>
                    <a:pt x="30" y="69"/>
                    <a:pt x="29" y="71"/>
                    <a:pt x="28" y="73"/>
                  </a:cubicBezTo>
                  <a:cubicBezTo>
                    <a:pt x="43" y="78"/>
                    <a:pt x="43" y="78"/>
                    <a:pt x="43" y="78"/>
                  </a:cubicBezTo>
                  <a:cubicBezTo>
                    <a:pt x="30" y="68"/>
                    <a:pt x="30" y="68"/>
                    <a:pt x="30" y="68"/>
                  </a:cubicBezTo>
                  <a:cubicBezTo>
                    <a:pt x="39" y="75"/>
                    <a:pt x="39" y="75"/>
                    <a:pt x="39" y="75"/>
                  </a:cubicBezTo>
                  <a:cubicBezTo>
                    <a:pt x="33" y="66"/>
                    <a:pt x="33" y="66"/>
                    <a:pt x="33" y="66"/>
                  </a:cubicBezTo>
                  <a:cubicBezTo>
                    <a:pt x="33" y="66"/>
                    <a:pt x="32" y="66"/>
                    <a:pt x="30" y="68"/>
                  </a:cubicBezTo>
                  <a:cubicBezTo>
                    <a:pt x="39" y="75"/>
                    <a:pt x="39" y="75"/>
                    <a:pt x="39" y="75"/>
                  </a:cubicBezTo>
                  <a:cubicBezTo>
                    <a:pt x="33" y="66"/>
                    <a:pt x="33" y="66"/>
                    <a:pt x="33" y="66"/>
                  </a:cubicBezTo>
                  <a:cubicBezTo>
                    <a:pt x="34" y="67"/>
                    <a:pt x="34" y="67"/>
                    <a:pt x="34" y="67"/>
                  </a:cubicBezTo>
                  <a:cubicBezTo>
                    <a:pt x="33" y="66"/>
                    <a:pt x="33" y="66"/>
                    <a:pt x="33" y="66"/>
                  </a:cubicBezTo>
                  <a:cubicBezTo>
                    <a:pt x="33" y="66"/>
                    <a:pt x="33" y="66"/>
                    <a:pt x="33" y="66"/>
                  </a:cubicBezTo>
                  <a:cubicBezTo>
                    <a:pt x="34" y="67"/>
                    <a:pt x="34" y="67"/>
                    <a:pt x="34" y="67"/>
                  </a:cubicBezTo>
                  <a:cubicBezTo>
                    <a:pt x="33" y="66"/>
                    <a:pt x="33" y="66"/>
                    <a:pt x="33" y="66"/>
                  </a:cubicBezTo>
                  <a:cubicBezTo>
                    <a:pt x="33" y="66"/>
                    <a:pt x="31" y="67"/>
                    <a:pt x="29" y="68"/>
                  </a:cubicBezTo>
                  <a:cubicBezTo>
                    <a:pt x="27" y="68"/>
                    <a:pt x="25" y="69"/>
                    <a:pt x="23" y="70"/>
                  </a:cubicBezTo>
                  <a:cubicBezTo>
                    <a:pt x="22" y="71"/>
                    <a:pt x="20" y="72"/>
                    <a:pt x="18" y="72"/>
                  </a:cubicBezTo>
                  <a:cubicBezTo>
                    <a:pt x="15" y="74"/>
                    <a:pt x="12" y="75"/>
                    <a:pt x="9" y="79"/>
                  </a:cubicBezTo>
                  <a:cubicBezTo>
                    <a:pt x="7" y="80"/>
                    <a:pt x="5" y="82"/>
                    <a:pt x="3" y="85"/>
                  </a:cubicBezTo>
                  <a:cubicBezTo>
                    <a:pt x="2" y="88"/>
                    <a:pt x="0" y="92"/>
                    <a:pt x="0" y="97"/>
                  </a:cubicBezTo>
                  <a:cubicBezTo>
                    <a:pt x="0" y="100"/>
                    <a:pt x="1" y="103"/>
                    <a:pt x="2" y="106"/>
                  </a:cubicBezTo>
                  <a:cubicBezTo>
                    <a:pt x="3" y="108"/>
                    <a:pt x="4" y="110"/>
                    <a:pt x="6" y="112"/>
                  </a:cubicBezTo>
                  <a:cubicBezTo>
                    <a:pt x="8" y="115"/>
                    <a:pt x="10" y="117"/>
                    <a:pt x="12" y="118"/>
                  </a:cubicBezTo>
                  <a:cubicBezTo>
                    <a:pt x="16" y="120"/>
                    <a:pt x="19" y="122"/>
                    <a:pt x="22" y="123"/>
                  </a:cubicBezTo>
                  <a:cubicBezTo>
                    <a:pt x="24" y="124"/>
                    <a:pt x="26" y="125"/>
                    <a:pt x="28" y="126"/>
                  </a:cubicBezTo>
                  <a:cubicBezTo>
                    <a:pt x="30" y="127"/>
                    <a:pt x="32" y="128"/>
                    <a:pt x="33" y="128"/>
                  </a:cubicBezTo>
                  <a:cubicBezTo>
                    <a:pt x="33" y="128"/>
                    <a:pt x="33" y="128"/>
                    <a:pt x="33" y="128"/>
                  </a:cubicBezTo>
                  <a:cubicBezTo>
                    <a:pt x="37" y="121"/>
                    <a:pt x="37" y="121"/>
                    <a:pt x="37" y="121"/>
                  </a:cubicBezTo>
                  <a:cubicBezTo>
                    <a:pt x="31" y="127"/>
                    <a:pt x="31" y="127"/>
                    <a:pt x="31" y="127"/>
                  </a:cubicBezTo>
                  <a:cubicBezTo>
                    <a:pt x="32" y="128"/>
                    <a:pt x="33" y="128"/>
                    <a:pt x="33" y="128"/>
                  </a:cubicBezTo>
                  <a:cubicBezTo>
                    <a:pt x="37" y="121"/>
                    <a:pt x="37" y="121"/>
                    <a:pt x="37" y="121"/>
                  </a:cubicBezTo>
                  <a:cubicBezTo>
                    <a:pt x="31" y="127"/>
                    <a:pt x="31" y="127"/>
                    <a:pt x="31" y="127"/>
                  </a:cubicBezTo>
                  <a:cubicBezTo>
                    <a:pt x="42" y="117"/>
                    <a:pt x="42" y="117"/>
                    <a:pt x="42" y="117"/>
                  </a:cubicBezTo>
                  <a:cubicBezTo>
                    <a:pt x="30" y="124"/>
                    <a:pt x="30" y="124"/>
                    <a:pt x="30" y="124"/>
                  </a:cubicBezTo>
                  <a:cubicBezTo>
                    <a:pt x="30" y="125"/>
                    <a:pt x="31" y="126"/>
                    <a:pt x="31" y="127"/>
                  </a:cubicBezTo>
                  <a:cubicBezTo>
                    <a:pt x="42" y="117"/>
                    <a:pt x="42" y="117"/>
                    <a:pt x="42" y="117"/>
                  </a:cubicBezTo>
                  <a:cubicBezTo>
                    <a:pt x="30" y="124"/>
                    <a:pt x="30" y="124"/>
                    <a:pt x="30" y="124"/>
                  </a:cubicBezTo>
                  <a:cubicBezTo>
                    <a:pt x="43" y="116"/>
                    <a:pt x="43" y="116"/>
                    <a:pt x="43" y="116"/>
                  </a:cubicBezTo>
                  <a:cubicBezTo>
                    <a:pt x="28" y="121"/>
                    <a:pt x="28" y="121"/>
                    <a:pt x="28" y="121"/>
                  </a:cubicBezTo>
                  <a:cubicBezTo>
                    <a:pt x="28" y="122"/>
                    <a:pt x="29" y="124"/>
                    <a:pt x="30" y="124"/>
                  </a:cubicBezTo>
                  <a:cubicBezTo>
                    <a:pt x="43" y="116"/>
                    <a:pt x="43" y="116"/>
                    <a:pt x="43" y="116"/>
                  </a:cubicBezTo>
                  <a:cubicBezTo>
                    <a:pt x="28" y="121"/>
                    <a:pt x="28" y="121"/>
                    <a:pt x="28" y="121"/>
                  </a:cubicBezTo>
                  <a:cubicBezTo>
                    <a:pt x="28" y="121"/>
                    <a:pt x="28" y="121"/>
                    <a:pt x="28" y="121"/>
                  </a:cubicBezTo>
                  <a:cubicBezTo>
                    <a:pt x="43" y="116"/>
                    <a:pt x="43" y="116"/>
                    <a:pt x="43" y="116"/>
                  </a:cubicBezTo>
                  <a:cubicBezTo>
                    <a:pt x="27" y="116"/>
                    <a:pt x="27" y="116"/>
                    <a:pt x="27" y="116"/>
                  </a:cubicBezTo>
                  <a:cubicBezTo>
                    <a:pt x="27" y="117"/>
                    <a:pt x="27" y="119"/>
                    <a:pt x="28" y="121"/>
                  </a:cubicBezTo>
                  <a:cubicBezTo>
                    <a:pt x="43" y="116"/>
                    <a:pt x="43" y="116"/>
                    <a:pt x="43" y="116"/>
                  </a:cubicBezTo>
                  <a:cubicBezTo>
                    <a:pt x="27" y="116"/>
                    <a:pt x="27" y="116"/>
                    <a:pt x="27" y="116"/>
                  </a:cubicBezTo>
                  <a:cubicBezTo>
                    <a:pt x="38" y="116"/>
                    <a:pt x="38" y="116"/>
                    <a:pt x="38" y="116"/>
                  </a:cubicBezTo>
                  <a:cubicBezTo>
                    <a:pt x="28" y="112"/>
                    <a:pt x="28" y="112"/>
                    <a:pt x="28" y="112"/>
                  </a:cubicBezTo>
                  <a:cubicBezTo>
                    <a:pt x="28" y="113"/>
                    <a:pt x="27" y="114"/>
                    <a:pt x="27" y="116"/>
                  </a:cubicBezTo>
                  <a:cubicBezTo>
                    <a:pt x="38" y="116"/>
                    <a:pt x="38" y="116"/>
                    <a:pt x="38" y="116"/>
                  </a:cubicBezTo>
                  <a:cubicBezTo>
                    <a:pt x="28" y="112"/>
                    <a:pt x="28" y="112"/>
                    <a:pt x="28" y="112"/>
                  </a:cubicBezTo>
                  <a:cubicBezTo>
                    <a:pt x="31" y="113"/>
                    <a:pt x="31" y="113"/>
                    <a:pt x="31" y="113"/>
                  </a:cubicBezTo>
                  <a:cubicBezTo>
                    <a:pt x="28" y="112"/>
                    <a:pt x="28" y="112"/>
                    <a:pt x="28" y="112"/>
                  </a:cubicBezTo>
                  <a:cubicBezTo>
                    <a:pt x="28" y="112"/>
                    <a:pt x="28" y="112"/>
                    <a:pt x="28" y="112"/>
                  </a:cubicBezTo>
                  <a:cubicBezTo>
                    <a:pt x="31" y="113"/>
                    <a:pt x="31" y="113"/>
                    <a:pt x="31" y="113"/>
                  </a:cubicBezTo>
                  <a:cubicBezTo>
                    <a:pt x="28" y="112"/>
                    <a:pt x="28" y="112"/>
                    <a:pt x="28" y="112"/>
                  </a:cubicBezTo>
                  <a:cubicBezTo>
                    <a:pt x="28" y="112"/>
                    <a:pt x="28" y="112"/>
                    <a:pt x="28" y="112"/>
                  </a:cubicBezTo>
                  <a:cubicBezTo>
                    <a:pt x="28" y="112"/>
                    <a:pt x="28" y="112"/>
                    <a:pt x="28" y="112"/>
                  </a:cubicBezTo>
                  <a:cubicBezTo>
                    <a:pt x="28" y="112"/>
                    <a:pt x="28" y="112"/>
                    <a:pt x="28" y="112"/>
                  </a:cubicBezTo>
                  <a:cubicBezTo>
                    <a:pt x="28" y="112"/>
                    <a:pt x="28" y="112"/>
                    <a:pt x="28" y="112"/>
                  </a:cubicBezTo>
                  <a:cubicBezTo>
                    <a:pt x="28" y="112"/>
                    <a:pt x="28" y="112"/>
                    <a:pt x="28" y="112"/>
                  </a:cubicBezTo>
                  <a:cubicBezTo>
                    <a:pt x="28" y="112"/>
                    <a:pt x="27" y="114"/>
                    <a:pt x="26" y="115"/>
                  </a:cubicBezTo>
                  <a:cubicBezTo>
                    <a:pt x="25" y="118"/>
                    <a:pt x="23" y="121"/>
                    <a:pt x="20" y="125"/>
                  </a:cubicBezTo>
                  <a:cubicBezTo>
                    <a:pt x="19" y="127"/>
                    <a:pt x="18" y="129"/>
                    <a:pt x="17" y="132"/>
                  </a:cubicBezTo>
                  <a:cubicBezTo>
                    <a:pt x="16" y="134"/>
                    <a:pt x="15" y="137"/>
                    <a:pt x="15" y="142"/>
                  </a:cubicBezTo>
                  <a:cubicBezTo>
                    <a:pt x="15" y="144"/>
                    <a:pt x="15" y="147"/>
                    <a:pt x="16" y="149"/>
                  </a:cubicBezTo>
                  <a:cubicBezTo>
                    <a:pt x="17" y="151"/>
                    <a:pt x="18" y="154"/>
                    <a:pt x="20" y="156"/>
                  </a:cubicBezTo>
                  <a:cubicBezTo>
                    <a:pt x="21" y="158"/>
                    <a:pt x="23" y="160"/>
                    <a:pt x="25" y="162"/>
                  </a:cubicBezTo>
                  <a:cubicBezTo>
                    <a:pt x="28" y="164"/>
                    <a:pt x="31" y="165"/>
                    <a:pt x="34" y="165"/>
                  </a:cubicBezTo>
                  <a:cubicBezTo>
                    <a:pt x="36" y="166"/>
                    <a:pt x="39" y="166"/>
                    <a:pt x="40" y="166"/>
                  </a:cubicBezTo>
                  <a:cubicBezTo>
                    <a:pt x="44" y="166"/>
                    <a:pt x="47" y="166"/>
                    <a:pt x="50" y="165"/>
                  </a:cubicBezTo>
                  <a:cubicBezTo>
                    <a:pt x="54" y="164"/>
                    <a:pt x="57" y="163"/>
                    <a:pt x="60" y="163"/>
                  </a:cubicBezTo>
                  <a:cubicBezTo>
                    <a:pt x="61" y="163"/>
                    <a:pt x="62" y="162"/>
                    <a:pt x="63" y="162"/>
                  </a:cubicBezTo>
                  <a:cubicBezTo>
                    <a:pt x="63" y="162"/>
                    <a:pt x="64" y="162"/>
                    <a:pt x="64" y="162"/>
                  </a:cubicBezTo>
                  <a:cubicBezTo>
                    <a:pt x="64" y="162"/>
                    <a:pt x="64" y="162"/>
                    <a:pt x="64" y="162"/>
                  </a:cubicBezTo>
                  <a:cubicBezTo>
                    <a:pt x="64" y="159"/>
                    <a:pt x="64" y="159"/>
                    <a:pt x="64" y="159"/>
                  </a:cubicBezTo>
                  <a:cubicBezTo>
                    <a:pt x="64" y="162"/>
                    <a:pt x="64" y="162"/>
                    <a:pt x="64" y="162"/>
                  </a:cubicBezTo>
                  <a:cubicBezTo>
                    <a:pt x="64" y="162"/>
                    <a:pt x="64" y="162"/>
                    <a:pt x="64" y="162"/>
                  </a:cubicBezTo>
                  <a:cubicBezTo>
                    <a:pt x="64" y="159"/>
                    <a:pt x="64" y="159"/>
                    <a:pt x="64" y="159"/>
                  </a:cubicBezTo>
                  <a:cubicBezTo>
                    <a:pt x="64" y="162"/>
                    <a:pt x="64" y="162"/>
                    <a:pt x="64" y="162"/>
                  </a:cubicBezTo>
                  <a:cubicBezTo>
                    <a:pt x="64" y="152"/>
                    <a:pt x="64" y="152"/>
                    <a:pt x="64" y="152"/>
                  </a:cubicBezTo>
                  <a:cubicBezTo>
                    <a:pt x="61" y="162"/>
                    <a:pt x="61" y="162"/>
                    <a:pt x="61" y="162"/>
                  </a:cubicBezTo>
                  <a:cubicBezTo>
                    <a:pt x="63" y="162"/>
                    <a:pt x="63" y="162"/>
                    <a:pt x="64" y="162"/>
                  </a:cubicBezTo>
                  <a:cubicBezTo>
                    <a:pt x="64" y="152"/>
                    <a:pt x="64" y="152"/>
                    <a:pt x="64" y="152"/>
                  </a:cubicBezTo>
                  <a:cubicBezTo>
                    <a:pt x="61" y="162"/>
                    <a:pt x="61" y="162"/>
                    <a:pt x="61" y="162"/>
                  </a:cubicBezTo>
                  <a:cubicBezTo>
                    <a:pt x="65" y="147"/>
                    <a:pt x="65" y="147"/>
                    <a:pt x="65" y="147"/>
                  </a:cubicBezTo>
                  <a:cubicBezTo>
                    <a:pt x="56" y="159"/>
                    <a:pt x="56" y="159"/>
                    <a:pt x="56" y="159"/>
                  </a:cubicBezTo>
                  <a:cubicBezTo>
                    <a:pt x="58" y="161"/>
                    <a:pt x="60" y="161"/>
                    <a:pt x="61" y="162"/>
                  </a:cubicBezTo>
                  <a:cubicBezTo>
                    <a:pt x="65" y="147"/>
                    <a:pt x="65" y="147"/>
                    <a:pt x="65" y="147"/>
                  </a:cubicBezTo>
                  <a:cubicBezTo>
                    <a:pt x="56" y="159"/>
                    <a:pt x="56" y="159"/>
                    <a:pt x="56" y="159"/>
                  </a:cubicBezTo>
                  <a:cubicBezTo>
                    <a:pt x="65" y="146"/>
                    <a:pt x="65" y="146"/>
                    <a:pt x="65" y="146"/>
                  </a:cubicBezTo>
                  <a:cubicBezTo>
                    <a:pt x="52" y="155"/>
                    <a:pt x="52" y="155"/>
                    <a:pt x="52" y="155"/>
                  </a:cubicBezTo>
                  <a:cubicBezTo>
                    <a:pt x="53" y="157"/>
                    <a:pt x="54" y="158"/>
                    <a:pt x="56" y="159"/>
                  </a:cubicBezTo>
                  <a:cubicBezTo>
                    <a:pt x="65" y="146"/>
                    <a:pt x="65" y="146"/>
                    <a:pt x="65" y="146"/>
                  </a:cubicBezTo>
                  <a:cubicBezTo>
                    <a:pt x="52" y="155"/>
                    <a:pt x="52" y="155"/>
                    <a:pt x="52" y="155"/>
                  </a:cubicBezTo>
                  <a:cubicBezTo>
                    <a:pt x="61" y="150"/>
                    <a:pt x="61" y="150"/>
                    <a:pt x="61" y="150"/>
                  </a:cubicBezTo>
                  <a:cubicBezTo>
                    <a:pt x="51" y="152"/>
                    <a:pt x="51" y="152"/>
                    <a:pt x="51" y="152"/>
                  </a:cubicBezTo>
                  <a:cubicBezTo>
                    <a:pt x="51" y="153"/>
                    <a:pt x="51" y="153"/>
                    <a:pt x="52" y="155"/>
                  </a:cubicBezTo>
                  <a:cubicBezTo>
                    <a:pt x="61" y="150"/>
                    <a:pt x="61" y="150"/>
                    <a:pt x="61" y="150"/>
                  </a:cubicBezTo>
                  <a:cubicBezTo>
                    <a:pt x="51" y="152"/>
                    <a:pt x="51" y="152"/>
                    <a:pt x="51" y="152"/>
                  </a:cubicBezTo>
                  <a:cubicBezTo>
                    <a:pt x="52" y="152"/>
                    <a:pt x="52" y="152"/>
                    <a:pt x="52" y="152"/>
                  </a:cubicBezTo>
                  <a:cubicBezTo>
                    <a:pt x="51" y="152"/>
                    <a:pt x="51" y="152"/>
                    <a:pt x="51" y="152"/>
                  </a:cubicBezTo>
                  <a:cubicBezTo>
                    <a:pt x="51" y="152"/>
                    <a:pt x="51" y="152"/>
                    <a:pt x="51" y="152"/>
                  </a:cubicBezTo>
                  <a:cubicBezTo>
                    <a:pt x="52" y="152"/>
                    <a:pt x="52" y="152"/>
                    <a:pt x="52" y="152"/>
                  </a:cubicBezTo>
                  <a:cubicBezTo>
                    <a:pt x="51" y="152"/>
                    <a:pt x="51" y="152"/>
                    <a:pt x="51" y="152"/>
                  </a:cubicBezTo>
                  <a:cubicBezTo>
                    <a:pt x="51" y="152"/>
                    <a:pt x="51" y="154"/>
                    <a:pt x="51" y="157"/>
                  </a:cubicBezTo>
                  <a:cubicBezTo>
                    <a:pt x="51" y="158"/>
                    <a:pt x="52" y="160"/>
                    <a:pt x="52" y="163"/>
                  </a:cubicBezTo>
                  <a:cubicBezTo>
                    <a:pt x="52" y="164"/>
                    <a:pt x="52" y="166"/>
                    <a:pt x="52" y="168"/>
                  </a:cubicBezTo>
                  <a:cubicBezTo>
                    <a:pt x="53" y="171"/>
                    <a:pt x="53" y="175"/>
                    <a:pt x="55" y="179"/>
                  </a:cubicBezTo>
                  <a:cubicBezTo>
                    <a:pt x="56" y="181"/>
                    <a:pt x="57" y="184"/>
                    <a:pt x="60" y="186"/>
                  </a:cubicBezTo>
                  <a:cubicBezTo>
                    <a:pt x="62" y="189"/>
                    <a:pt x="66" y="192"/>
                    <a:pt x="70" y="193"/>
                  </a:cubicBezTo>
                  <a:cubicBezTo>
                    <a:pt x="72" y="194"/>
                    <a:pt x="75" y="194"/>
                    <a:pt x="77" y="194"/>
                  </a:cubicBezTo>
                  <a:cubicBezTo>
                    <a:pt x="80" y="194"/>
                    <a:pt x="83" y="194"/>
                    <a:pt x="85" y="193"/>
                  </a:cubicBezTo>
                  <a:cubicBezTo>
                    <a:pt x="89" y="191"/>
                    <a:pt x="91" y="190"/>
                    <a:pt x="93" y="188"/>
                  </a:cubicBezTo>
                  <a:cubicBezTo>
                    <a:pt x="97" y="185"/>
                    <a:pt x="99" y="183"/>
                    <a:pt x="101" y="181"/>
                  </a:cubicBezTo>
                  <a:cubicBezTo>
                    <a:pt x="103" y="179"/>
                    <a:pt x="104" y="177"/>
                    <a:pt x="105" y="176"/>
                  </a:cubicBezTo>
                  <a:cubicBezTo>
                    <a:pt x="107" y="174"/>
                    <a:pt x="109" y="172"/>
                    <a:pt x="109" y="172"/>
                  </a:cubicBezTo>
                  <a:cubicBezTo>
                    <a:pt x="109" y="172"/>
                    <a:pt x="109" y="172"/>
                    <a:pt x="109" y="172"/>
                  </a:cubicBezTo>
                  <a:cubicBezTo>
                    <a:pt x="104" y="166"/>
                    <a:pt x="104" y="166"/>
                    <a:pt x="104" y="166"/>
                  </a:cubicBezTo>
                  <a:cubicBezTo>
                    <a:pt x="108" y="172"/>
                    <a:pt x="108" y="172"/>
                    <a:pt x="108" y="172"/>
                  </a:cubicBezTo>
                  <a:cubicBezTo>
                    <a:pt x="109" y="172"/>
                    <a:pt x="109" y="172"/>
                    <a:pt x="109" y="172"/>
                  </a:cubicBezTo>
                  <a:cubicBezTo>
                    <a:pt x="104" y="166"/>
                    <a:pt x="104" y="166"/>
                    <a:pt x="104" y="166"/>
                  </a:cubicBezTo>
                  <a:cubicBezTo>
                    <a:pt x="108" y="172"/>
                    <a:pt x="108" y="172"/>
                    <a:pt x="108" y="172"/>
                  </a:cubicBezTo>
                  <a:cubicBezTo>
                    <a:pt x="101" y="159"/>
                    <a:pt x="101" y="159"/>
                    <a:pt x="101" y="159"/>
                  </a:cubicBezTo>
                  <a:cubicBezTo>
                    <a:pt x="101" y="174"/>
                    <a:pt x="101" y="174"/>
                    <a:pt x="101" y="174"/>
                  </a:cubicBezTo>
                  <a:cubicBezTo>
                    <a:pt x="104" y="174"/>
                    <a:pt x="106" y="173"/>
                    <a:pt x="108" y="172"/>
                  </a:cubicBezTo>
                  <a:cubicBezTo>
                    <a:pt x="101" y="159"/>
                    <a:pt x="101" y="159"/>
                    <a:pt x="101" y="159"/>
                  </a:cubicBezTo>
                  <a:cubicBezTo>
                    <a:pt x="101" y="174"/>
                    <a:pt x="101" y="174"/>
                    <a:pt x="101" y="174"/>
                  </a:cubicBezTo>
                  <a:cubicBezTo>
                    <a:pt x="101" y="158"/>
                    <a:pt x="101" y="158"/>
                    <a:pt x="101" y="158"/>
                  </a:cubicBezTo>
                  <a:cubicBezTo>
                    <a:pt x="97" y="173"/>
                    <a:pt x="97" y="173"/>
                    <a:pt x="97" y="173"/>
                  </a:cubicBezTo>
                  <a:cubicBezTo>
                    <a:pt x="98" y="174"/>
                    <a:pt x="99" y="174"/>
                    <a:pt x="101" y="174"/>
                  </a:cubicBezTo>
                  <a:cubicBezTo>
                    <a:pt x="101" y="158"/>
                    <a:pt x="101" y="158"/>
                    <a:pt x="101" y="158"/>
                  </a:cubicBezTo>
                  <a:cubicBezTo>
                    <a:pt x="97" y="173"/>
                    <a:pt x="97" y="173"/>
                    <a:pt x="97" y="173"/>
                  </a:cubicBezTo>
                  <a:cubicBezTo>
                    <a:pt x="100" y="163"/>
                    <a:pt x="100" y="163"/>
                    <a:pt x="100" y="163"/>
                  </a:cubicBezTo>
                  <a:cubicBezTo>
                    <a:pt x="93" y="172"/>
                    <a:pt x="93" y="172"/>
                    <a:pt x="93" y="172"/>
                  </a:cubicBezTo>
                  <a:cubicBezTo>
                    <a:pt x="94" y="172"/>
                    <a:pt x="94" y="172"/>
                    <a:pt x="97" y="173"/>
                  </a:cubicBezTo>
                  <a:cubicBezTo>
                    <a:pt x="100" y="163"/>
                    <a:pt x="100" y="163"/>
                    <a:pt x="100" y="163"/>
                  </a:cubicBezTo>
                  <a:cubicBezTo>
                    <a:pt x="93" y="172"/>
                    <a:pt x="93" y="172"/>
                    <a:pt x="93" y="172"/>
                  </a:cubicBezTo>
                  <a:cubicBezTo>
                    <a:pt x="93" y="172"/>
                    <a:pt x="93" y="172"/>
                    <a:pt x="93" y="172"/>
                  </a:cubicBezTo>
                  <a:cubicBezTo>
                    <a:pt x="94" y="172"/>
                    <a:pt x="95" y="173"/>
                    <a:pt x="96" y="175"/>
                  </a:cubicBezTo>
                  <a:cubicBezTo>
                    <a:pt x="97" y="176"/>
                    <a:pt x="99" y="177"/>
                    <a:pt x="100" y="179"/>
                  </a:cubicBezTo>
                  <a:cubicBezTo>
                    <a:pt x="102" y="181"/>
                    <a:pt x="104" y="184"/>
                    <a:pt x="107" y="187"/>
                  </a:cubicBezTo>
                  <a:cubicBezTo>
                    <a:pt x="109" y="188"/>
                    <a:pt x="111" y="190"/>
                    <a:pt x="114" y="191"/>
                  </a:cubicBezTo>
                  <a:cubicBezTo>
                    <a:pt x="115" y="192"/>
                    <a:pt x="117" y="193"/>
                    <a:pt x="119" y="193"/>
                  </a:cubicBezTo>
                  <a:cubicBezTo>
                    <a:pt x="120" y="194"/>
                    <a:pt x="123" y="194"/>
                    <a:pt x="125" y="194"/>
                  </a:cubicBezTo>
                  <a:cubicBezTo>
                    <a:pt x="128" y="194"/>
                    <a:pt x="130" y="194"/>
                    <a:pt x="132" y="193"/>
                  </a:cubicBezTo>
                  <a:cubicBezTo>
                    <a:pt x="136" y="192"/>
                    <a:pt x="138" y="190"/>
                    <a:pt x="140" y="188"/>
                  </a:cubicBezTo>
                  <a:cubicBezTo>
                    <a:pt x="143" y="187"/>
                    <a:pt x="144" y="185"/>
                    <a:pt x="145" y="183"/>
                  </a:cubicBezTo>
                  <a:cubicBezTo>
                    <a:pt x="147" y="180"/>
                    <a:pt x="148" y="177"/>
                    <a:pt x="149" y="175"/>
                  </a:cubicBezTo>
                  <a:cubicBezTo>
                    <a:pt x="150" y="171"/>
                    <a:pt x="150" y="167"/>
                    <a:pt x="151" y="164"/>
                  </a:cubicBezTo>
                  <a:cubicBezTo>
                    <a:pt x="151" y="162"/>
                    <a:pt x="151" y="160"/>
                    <a:pt x="151" y="158"/>
                  </a:cubicBezTo>
                  <a:cubicBezTo>
                    <a:pt x="151" y="155"/>
                    <a:pt x="152" y="153"/>
                    <a:pt x="152" y="152"/>
                  </a:cubicBezTo>
                  <a:cubicBezTo>
                    <a:pt x="152" y="152"/>
                    <a:pt x="152" y="152"/>
                    <a:pt x="152" y="152"/>
                  </a:cubicBezTo>
                  <a:cubicBezTo>
                    <a:pt x="144" y="150"/>
                    <a:pt x="144" y="150"/>
                    <a:pt x="144" y="150"/>
                  </a:cubicBezTo>
                  <a:cubicBezTo>
                    <a:pt x="151" y="154"/>
                    <a:pt x="151" y="154"/>
                    <a:pt x="151" y="154"/>
                  </a:cubicBezTo>
                  <a:cubicBezTo>
                    <a:pt x="152" y="153"/>
                    <a:pt x="152" y="152"/>
                    <a:pt x="152" y="152"/>
                  </a:cubicBezTo>
                  <a:cubicBezTo>
                    <a:pt x="144" y="150"/>
                    <a:pt x="144" y="150"/>
                    <a:pt x="144" y="150"/>
                  </a:cubicBezTo>
                  <a:cubicBezTo>
                    <a:pt x="151" y="154"/>
                    <a:pt x="151" y="154"/>
                    <a:pt x="151" y="154"/>
                  </a:cubicBezTo>
                  <a:cubicBezTo>
                    <a:pt x="138" y="147"/>
                    <a:pt x="138" y="147"/>
                    <a:pt x="138" y="147"/>
                  </a:cubicBezTo>
                  <a:cubicBezTo>
                    <a:pt x="146" y="159"/>
                    <a:pt x="146" y="159"/>
                    <a:pt x="146" y="159"/>
                  </a:cubicBezTo>
                  <a:cubicBezTo>
                    <a:pt x="149" y="157"/>
                    <a:pt x="150" y="155"/>
                    <a:pt x="151" y="154"/>
                  </a:cubicBezTo>
                  <a:cubicBezTo>
                    <a:pt x="138" y="147"/>
                    <a:pt x="138" y="147"/>
                    <a:pt x="138" y="147"/>
                  </a:cubicBezTo>
                  <a:cubicBezTo>
                    <a:pt x="146" y="159"/>
                    <a:pt x="146" y="159"/>
                    <a:pt x="146" y="159"/>
                  </a:cubicBezTo>
                  <a:cubicBezTo>
                    <a:pt x="137" y="147"/>
                    <a:pt x="137" y="147"/>
                    <a:pt x="137" y="147"/>
                  </a:cubicBezTo>
                  <a:cubicBezTo>
                    <a:pt x="141" y="162"/>
                    <a:pt x="141" y="162"/>
                    <a:pt x="141" y="162"/>
                  </a:cubicBezTo>
                  <a:cubicBezTo>
                    <a:pt x="142" y="161"/>
                    <a:pt x="144" y="161"/>
                    <a:pt x="146" y="159"/>
                  </a:cubicBezTo>
                  <a:cubicBezTo>
                    <a:pt x="137" y="147"/>
                    <a:pt x="137" y="147"/>
                    <a:pt x="137" y="147"/>
                  </a:cubicBezTo>
                  <a:cubicBezTo>
                    <a:pt x="141" y="162"/>
                    <a:pt x="141" y="162"/>
                    <a:pt x="141" y="162"/>
                  </a:cubicBezTo>
                  <a:cubicBezTo>
                    <a:pt x="139" y="152"/>
                    <a:pt x="139" y="152"/>
                    <a:pt x="139" y="152"/>
                  </a:cubicBezTo>
                  <a:cubicBezTo>
                    <a:pt x="139" y="162"/>
                    <a:pt x="139" y="162"/>
                    <a:pt x="139" y="162"/>
                  </a:cubicBezTo>
                  <a:cubicBezTo>
                    <a:pt x="139" y="162"/>
                    <a:pt x="140" y="162"/>
                    <a:pt x="141" y="162"/>
                  </a:cubicBezTo>
                  <a:cubicBezTo>
                    <a:pt x="139" y="152"/>
                    <a:pt x="139" y="152"/>
                    <a:pt x="139" y="152"/>
                  </a:cubicBezTo>
                  <a:cubicBezTo>
                    <a:pt x="139" y="162"/>
                    <a:pt x="139" y="162"/>
                    <a:pt x="139" y="162"/>
                  </a:cubicBezTo>
                  <a:cubicBezTo>
                    <a:pt x="139" y="160"/>
                    <a:pt x="139" y="160"/>
                    <a:pt x="139" y="160"/>
                  </a:cubicBezTo>
                  <a:cubicBezTo>
                    <a:pt x="138" y="162"/>
                    <a:pt x="138" y="162"/>
                    <a:pt x="138" y="162"/>
                  </a:cubicBezTo>
                  <a:cubicBezTo>
                    <a:pt x="139" y="162"/>
                    <a:pt x="139" y="162"/>
                    <a:pt x="139" y="162"/>
                  </a:cubicBezTo>
                  <a:cubicBezTo>
                    <a:pt x="139" y="160"/>
                    <a:pt x="139" y="160"/>
                    <a:pt x="139" y="160"/>
                  </a:cubicBezTo>
                  <a:cubicBezTo>
                    <a:pt x="138" y="162"/>
                    <a:pt x="138" y="162"/>
                    <a:pt x="138" y="162"/>
                  </a:cubicBezTo>
                  <a:cubicBezTo>
                    <a:pt x="139" y="162"/>
                    <a:pt x="140" y="162"/>
                    <a:pt x="141" y="162"/>
                  </a:cubicBezTo>
                  <a:cubicBezTo>
                    <a:pt x="143" y="163"/>
                    <a:pt x="146" y="164"/>
                    <a:pt x="150" y="164"/>
                  </a:cubicBezTo>
                  <a:cubicBezTo>
                    <a:pt x="151" y="165"/>
                    <a:pt x="153" y="165"/>
                    <a:pt x="155" y="166"/>
                  </a:cubicBezTo>
                  <a:cubicBezTo>
                    <a:pt x="157" y="166"/>
                    <a:pt x="159" y="166"/>
                    <a:pt x="162" y="166"/>
                  </a:cubicBezTo>
                  <a:cubicBezTo>
                    <a:pt x="165" y="166"/>
                    <a:pt x="167" y="166"/>
                    <a:pt x="171" y="165"/>
                  </a:cubicBezTo>
                  <a:cubicBezTo>
                    <a:pt x="173" y="164"/>
                    <a:pt x="175" y="163"/>
                    <a:pt x="177" y="162"/>
                  </a:cubicBezTo>
                  <a:cubicBezTo>
                    <a:pt x="179" y="160"/>
                    <a:pt x="181" y="158"/>
                    <a:pt x="183" y="156"/>
                  </a:cubicBezTo>
                  <a:cubicBezTo>
                    <a:pt x="183" y="156"/>
                    <a:pt x="183" y="156"/>
                    <a:pt x="183" y="156"/>
                  </a:cubicBezTo>
                  <a:cubicBezTo>
                    <a:pt x="185" y="154"/>
                    <a:pt x="186" y="151"/>
                    <a:pt x="186" y="149"/>
                  </a:cubicBezTo>
                  <a:cubicBezTo>
                    <a:pt x="187" y="147"/>
                    <a:pt x="187" y="144"/>
                    <a:pt x="187" y="142"/>
                  </a:cubicBezTo>
                  <a:cubicBezTo>
                    <a:pt x="187" y="138"/>
                    <a:pt x="187" y="136"/>
                    <a:pt x="186" y="133"/>
                  </a:cubicBezTo>
                  <a:cubicBezTo>
                    <a:pt x="184" y="129"/>
                    <a:pt x="183" y="126"/>
                    <a:pt x="181" y="124"/>
                  </a:cubicBezTo>
                  <a:cubicBezTo>
                    <a:pt x="179" y="120"/>
                    <a:pt x="177" y="117"/>
                    <a:pt x="176" y="114"/>
                  </a:cubicBezTo>
                  <a:cubicBezTo>
                    <a:pt x="175" y="113"/>
                    <a:pt x="175" y="112"/>
                    <a:pt x="175" y="112"/>
                  </a:cubicBezTo>
                  <a:cubicBezTo>
                    <a:pt x="170" y="114"/>
                    <a:pt x="170" y="114"/>
                    <a:pt x="170" y="114"/>
                  </a:cubicBezTo>
                  <a:cubicBezTo>
                    <a:pt x="175" y="113"/>
                    <a:pt x="175" y="113"/>
                    <a:pt x="175" y="113"/>
                  </a:cubicBezTo>
                  <a:cubicBezTo>
                    <a:pt x="175" y="112"/>
                    <a:pt x="175" y="112"/>
                    <a:pt x="175" y="112"/>
                  </a:cubicBezTo>
                  <a:cubicBezTo>
                    <a:pt x="170" y="114"/>
                    <a:pt x="170" y="114"/>
                    <a:pt x="170" y="114"/>
                  </a:cubicBezTo>
                  <a:cubicBezTo>
                    <a:pt x="175" y="113"/>
                    <a:pt x="175" y="113"/>
                    <a:pt x="175" y="113"/>
                  </a:cubicBezTo>
                  <a:cubicBezTo>
                    <a:pt x="163" y="116"/>
                    <a:pt x="163" y="116"/>
                    <a:pt x="163" y="116"/>
                  </a:cubicBezTo>
                  <a:cubicBezTo>
                    <a:pt x="175" y="116"/>
                    <a:pt x="175" y="116"/>
                    <a:pt x="175" y="116"/>
                  </a:cubicBezTo>
                  <a:cubicBezTo>
                    <a:pt x="175" y="114"/>
                    <a:pt x="175" y="114"/>
                    <a:pt x="175" y="113"/>
                  </a:cubicBezTo>
                  <a:cubicBezTo>
                    <a:pt x="163" y="116"/>
                    <a:pt x="163" y="116"/>
                    <a:pt x="163" y="116"/>
                  </a:cubicBezTo>
                  <a:cubicBezTo>
                    <a:pt x="175" y="116"/>
                    <a:pt x="175" y="116"/>
                    <a:pt x="175" y="116"/>
                  </a:cubicBezTo>
                  <a:cubicBezTo>
                    <a:pt x="160" y="116"/>
                    <a:pt x="160" y="116"/>
                    <a:pt x="160" y="116"/>
                  </a:cubicBezTo>
                  <a:cubicBezTo>
                    <a:pt x="174" y="121"/>
                    <a:pt x="174" y="121"/>
                    <a:pt x="174" y="121"/>
                  </a:cubicBezTo>
                  <a:cubicBezTo>
                    <a:pt x="175" y="119"/>
                    <a:pt x="175" y="117"/>
                    <a:pt x="175" y="116"/>
                  </a:cubicBezTo>
                  <a:cubicBezTo>
                    <a:pt x="160" y="116"/>
                    <a:pt x="160" y="116"/>
                    <a:pt x="160" y="116"/>
                  </a:cubicBezTo>
                  <a:cubicBezTo>
                    <a:pt x="174" y="121"/>
                    <a:pt x="174" y="121"/>
                    <a:pt x="174" y="121"/>
                  </a:cubicBezTo>
                  <a:cubicBezTo>
                    <a:pt x="174" y="121"/>
                    <a:pt x="174" y="121"/>
                    <a:pt x="174" y="121"/>
                  </a:cubicBezTo>
                  <a:cubicBezTo>
                    <a:pt x="159" y="116"/>
                    <a:pt x="159" y="116"/>
                    <a:pt x="159" y="116"/>
                  </a:cubicBezTo>
                  <a:cubicBezTo>
                    <a:pt x="172" y="125"/>
                    <a:pt x="172" y="125"/>
                    <a:pt x="172" y="125"/>
                  </a:cubicBezTo>
                  <a:cubicBezTo>
                    <a:pt x="173" y="124"/>
                    <a:pt x="174" y="123"/>
                    <a:pt x="174" y="121"/>
                  </a:cubicBezTo>
                  <a:cubicBezTo>
                    <a:pt x="159" y="116"/>
                    <a:pt x="159" y="116"/>
                    <a:pt x="159" y="116"/>
                  </a:cubicBezTo>
                  <a:cubicBezTo>
                    <a:pt x="172" y="125"/>
                    <a:pt x="172" y="125"/>
                    <a:pt x="172" y="125"/>
                  </a:cubicBezTo>
                  <a:cubicBezTo>
                    <a:pt x="164" y="119"/>
                    <a:pt x="164" y="119"/>
                    <a:pt x="164" y="119"/>
                  </a:cubicBezTo>
                  <a:cubicBezTo>
                    <a:pt x="170" y="128"/>
                    <a:pt x="170" y="128"/>
                    <a:pt x="170" y="128"/>
                  </a:cubicBezTo>
                  <a:cubicBezTo>
                    <a:pt x="170" y="128"/>
                    <a:pt x="171" y="127"/>
                    <a:pt x="172" y="125"/>
                  </a:cubicBezTo>
                  <a:cubicBezTo>
                    <a:pt x="164" y="119"/>
                    <a:pt x="164" y="119"/>
                    <a:pt x="164" y="119"/>
                  </a:cubicBezTo>
                  <a:cubicBezTo>
                    <a:pt x="170" y="128"/>
                    <a:pt x="170" y="128"/>
                    <a:pt x="170" y="128"/>
                  </a:cubicBezTo>
                  <a:cubicBezTo>
                    <a:pt x="169" y="127"/>
                    <a:pt x="169" y="127"/>
                    <a:pt x="169" y="127"/>
                  </a:cubicBezTo>
                  <a:cubicBezTo>
                    <a:pt x="170" y="128"/>
                    <a:pt x="170" y="128"/>
                    <a:pt x="170" y="128"/>
                  </a:cubicBezTo>
                  <a:cubicBezTo>
                    <a:pt x="170" y="128"/>
                    <a:pt x="170" y="128"/>
                    <a:pt x="170" y="128"/>
                  </a:cubicBezTo>
                  <a:cubicBezTo>
                    <a:pt x="169" y="127"/>
                    <a:pt x="169" y="127"/>
                    <a:pt x="169" y="127"/>
                  </a:cubicBezTo>
                  <a:cubicBezTo>
                    <a:pt x="170" y="128"/>
                    <a:pt x="170" y="128"/>
                    <a:pt x="170" y="128"/>
                  </a:cubicBezTo>
                  <a:cubicBezTo>
                    <a:pt x="170" y="128"/>
                    <a:pt x="171" y="127"/>
                    <a:pt x="173" y="126"/>
                  </a:cubicBezTo>
                  <a:cubicBezTo>
                    <a:pt x="175" y="125"/>
                    <a:pt x="177" y="125"/>
                    <a:pt x="179" y="124"/>
                  </a:cubicBezTo>
                  <a:cubicBezTo>
                    <a:pt x="181" y="123"/>
                    <a:pt x="182" y="122"/>
                    <a:pt x="184" y="121"/>
                  </a:cubicBezTo>
                  <a:cubicBezTo>
                    <a:pt x="187" y="120"/>
                    <a:pt x="190" y="118"/>
                    <a:pt x="194" y="115"/>
                  </a:cubicBezTo>
                  <a:cubicBezTo>
                    <a:pt x="195" y="114"/>
                    <a:pt x="197" y="112"/>
                    <a:pt x="199" y="109"/>
                  </a:cubicBezTo>
                  <a:cubicBezTo>
                    <a:pt x="201" y="106"/>
                    <a:pt x="202" y="101"/>
                    <a:pt x="202" y="97"/>
                  </a:cubicBezTo>
                  <a:lnTo>
                    <a:pt x="182" y="97"/>
                  </a:lnTo>
                  <a:close/>
                </a:path>
              </a:pathLst>
            </a:cu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Oval 222">
              <a:extLst>
                <a:ext uri="{FF2B5EF4-FFF2-40B4-BE49-F238E27FC236}">
                  <a16:creationId xmlns:a16="http://schemas.microsoft.com/office/drawing/2014/main" id="{714A2DDA-446D-4D60-A708-C4B208AA8B62}"/>
                </a:ext>
              </a:extLst>
            </p:cNvPr>
            <p:cNvSpPr>
              <a:spLocks noChangeArrowheads="1"/>
            </p:cNvSpPr>
            <p:nvPr/>
          </p:nvSpPr>
          <p:spPr bwMode="auto">
            <a:xfrm>
              <a:off x="7053" y="1847"/>
              <a:ext cx="54" cy="54"/>
            </a:xfrm>
            <a:prstGeom prst="ellipse">
              <a:avLst/>
            </a:pr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Oval 223">
              <a:extLst>
                <a:ext uri="{FF2B5EF4-FFF2-40B4-BE49-F238E27FC236}">
                  <a16:creationId xmlns:a16="http://schemas.microsoft.com/office/drawing/2014/main" id="{5EEF95EC-1065-47CA-923C-8D4C4680E72C}"/>
                </a:ext>
              </a:extLst>
            </p:cNvPr>
            <p:cNvSpPr>
              <a:spLocks noChangeArrowheads="1"/>
            </p:cNvSpPr>
            <p:nvPr/>
          </p:nvSpPr>
          <p:spPr bwMode="auto">
            <a:xfrm>
              <a:off x="5517" y="1915"/>
              <a:ext cx="54" cy="54"/>
            </a:xfrm>
            <a:prstGeom prst="ellipse">
              <a:avLst/>
            </a:prstGeom>
            <a:solidFill>
              <a:srgbClr val="FCDA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24">
              <a:extLst>
                <a:ext uri="{FF2B5EF4-FFF2-40B4-BE49-F238E27FC236}">
                  <a16:creationId xmlns:a16="http://schemas.microsoft.com/office/drawing/2014/main" id="{31397F6C-4F7B-4AE2-9F97-0A7B031DC04D}"/>
                </a:ext>
              </a:extLst>
            </p:cNvPr>
            <p:cNvSpPr>
              <a:spLocks/>
            </p:cNvSpPr>
            <p:nvPr/>
          </p:nvSpPr>
          <p:spPr bwMode="auto">
            <a:xfrm>
              <a:off x="5175" y="1553"/>
              <a:ext cx="95" cy="96"/>
            </a:xfrm>
            <a:custGeom>
              <a:avLst/>
              <a:gdLst>
                <a:gd name="T0" fmla="*/ 117 w 137"/>
                <a:gd name="T1" fmla="*/ 69 h 138"/>
                <a:gd name="T2" fmla="*/ 97 w 137"/>
                <a:gd name="T3" fmla="*/ 69 h 138"/>
                <a:gd name="T4" fmla="*/ 89 w 137"/>
                <a:gd name="T5" fmla="*/ 90 h 138"/>
                <a:gd name="T6" fmla="*/ 68 w 137"/>
                <a:gd name="T7" fmla="*/ 98 h 138"/>
                <a:gd name="T8" fmla="*/ 48 w 137"/>
                <a:gd name="T9" fmla="*/ 90 h 138"/>
                <a:gd name="T10" fmla="*/ 40 w 137"/>
                <a:gd name="T11" fmla="*/ 69 h 138"/>
                <a:gd name="T12" fmla="*/ 48 w 137"/>
                <a:gd name="T13" fmla="*/ 49 h 138"/>
                <a:gd name="T14" fmla="*/ 68 w 137"/>
                <a:gd name="T15" fmla="*/ 40 h 138"/>
                <a:gd name="T16" fmla="*/ 89 w 137"/>
                <a:gd name="T17" fmla="*/ 49 h 138"/>
                <a:gd name="T18" fmla="*/ 97 w 137"/>
                <a:gd name="T19" fmla="*/ 69 h 138"/>
                <a:gd name="T20" fmla="*/ 117 w 137"/>
                <a:gd name="T21" fmla="*/ 69 h 138"/>
                <a:gd name="T22" fmla="*/ 137 w 137"/>
                <a:gd name="T23" fmla="*/ 69 h 138"/>
                <a:gd name="T24" fmla="*/ 117 w 137"/>
                <a:gd name="T25" fmla="*/ 21 h 138"/>
                <a:gd name="T26" fmla="*/ 68 w 137"/>
                <a:gd name="T27" fmla="*/ 0 h 138"/>
                <a:gd name="T28" fmla="*/ 20 w 137"/>
                <a:gd name="T29" fmla="*/ 21 h 138"/>
                <a:gd name="T30" fmla="*/ 0 w 137"/>
                <a:gd name="T31" fmla="*/ 69 h 138"/>
                <a:gd name="T32" fmla="*/ 20 w 137"/>
                <a:gd name="T33" fmla="*/ 118 h 138"/>
                <a:gd name="T34" fmla="*/ 68 w 137"/>
                <a:gd name="T35" fmla="*/ 138 h 138"/>
                <a:gd name="T36" fmla="*/ 117 w 137"/>
                <a:gd name="T37" fmla="*/ 118 h 138"/>
                <a:gd name="T38" fmla="*/ 137 w 137"/>
                <a:gd name="T39" fmla="*/ 69 h 138"/>
                <a:gd name="T40" fmla="*/ 117 w 137"/>
                <a:gd name="T41"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8">
                  <a:moveTo>
                    <a:pt x="117" y="69"/>
                  </a:moveTo>
                  <a:cubicBezTo>
                    <a:pt x="97" y="69"/>
                    <a:pt x="97" y="69"/>
                    <a:pt x="97" y="69"/>
                  </a:cubicBezTo>
                  <a:cubicBezTo>
                    <a:pt x="97" y="77"/>
                    <a:pt x="94" y="84"/>
                    <a:pt x="89" y="90"/>
                  </a:cubicBezTo>
                  <a:cubicBezTo>
                    <a:pt x="83" y="95"/>
                    <a:pt x="76" y="98"/>
                    <a:pt x="68" y="98"/>
                  </a:cubicBezTo>
                  <a:cubicBezTo>
                    <a:pt x="60" y="98"/>
                    <a:pt x="53" y="95"/>
                    <a:pt x="48" y="90"/>
                  </a:cubicBezTo>
                  <a:cubicBezTo>
                    <a:pt x="43" y="84"/>
                    <a:pt x="40" y="77"/>
                    <a:pt x="40" y="69"/>
                  </a:cubicBezTo>
                  <a:cubicBezTo>
                    <a:pt x="40" y="61"/>
                    <a:pt x="43" y="54"/>
                    <a:pt x="48" y="49"/>
                  </a:cubicBezTo>
                  <a:cubicBezTo>
                    <a:pt x="53" y="44"/>
                    <a:pt x="60" y="40"/>
                    <a:pt x="68" y="40"/>
                  </a:cubicBezTo>
                  <a:cubicBezTo>
                    <a:pt x="76" y="40"/>
                    <a:pt x="83" y="44"/>
                    <a:pt x="89" y="49"/>
                  </a:cubicBezTo>
                  <a:cubicBezTo>
                    <a:pt x="94" y="54"/>
                    <a:pt x="97" y="61"/>
                    <a:pt x="97" y="69"/>
                  </a:cubicBezTo>
                  <a:cubicBezTo>
                    <a:pt x="117" y="69"/>
                    <a:pt x="117" y="69"/>
                    <a:pt x="117" y="69"/>
                  </a:cubicBezTo>
                  <a:cubicBezTo>
                    <a:pt x="137" y="69"/>
                    <a:pt x="137" y="69"/>
                    <a:pt x="137" y="69"/>
                  </a:cubicBezTo>
                  <a:cubicBezTo>
                    <a:pt x="137" y="50"/>
                    <a:pt x="129" y="33"/>
                    <a:pt x="117" y="21"/>
                  </a:cubicBezTo>
                  <a:cubicBezTo>
                    <a:pt x="105" y="8"/>
                    <a:pt x="87" y="0"/>
                    <a:pt x="68" y="0"/>
                  </a:cubicBezTo>
                  <a:cubicBezTo>
                    <a:pt x="49" y="0"/>
                    <a:pt x="32" y="8"/>
                    <a:pt x="20" y="21"/>
                  </a:cubicBezTo>
                  <a:cubicBezTo>
                    <a:pt x="7" y="33"/>
                    <a:pt x="0" y="50"/>
                    <a:pt x="0" y="69"/>
                  </a:cubicBezTo>
                  <a:cubicBezTo>
                    <a:pt x="0" y="88"/>
                    <a:pt x="7" y="105"/>
                    <a:pt x="20" y="118"/>
                  </a:cubicBezTo>
                  <a:cubicBezTo>
                    <a:pt x="32" y="130"/>
                    <a:pt x="49" y="138"/>
                    <a:pt x="68" y="138"/>
                  </a:cubicBezTo>
                  <a:cubicBezTo>
                    <a:pt x="87" y="138"/>
                    <a:pt x="105" y="130"/>
                    <a:pt x="117" y="118"/>
                  </a:cubicBezTo>
                  <a:cubicBezTo>
                    <a:pt x="129" y="105"/>
                    <a:pt x="137" y="88"/>
                    <a:pt x="137" y="69"/>
                  </a:cubicBezTo>
                  <a:lnTo>
                    <a:pt x="117" y="69"/>
                  </a:lnTo>
                  <a:close/>
                </a:path>
              </a:pathLst>
            </a:custGeom>
            <a:solidFill>
              <a:srgbClr val="CBE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25">
              <a:extLst>
                <a:ext uri="{FF2B5EF4-FFF2-40B4-BE49-F238E27FC236}">
                  <a16:creationId xmlns:a16="http://schemas.microsoft.com/office/drawing/2014/main" id="{B4821282-9CC0-46D4-A660-E08D288913A6}"/>
                </a:ext>
              </a:extLst>
            </p:cNvPr>
            <p:cNvSpPr>
              <a:spLocks/>
            </p:cNvSpPr>
            <p:nvPr/>
          </p:nvSpPr>
          <p:spPr bwMode="auto">
            <a:xfrm>
              <a:off x="7251" y="1343"/>
              <a:ext cx="96" cy="95"/>
            </a:xfrm>
            <a:custGeom>
              <a:avLst/>
              <a:gdLst>
                <a:gd name="T0" fmla="*/ 117 w 137"/>
                <a:gd name="T1" fmla="*/ 68 h 137"/>
                <a:gd name="T2" fmla="*/ 97 w 137"/>
                <a:gd name="T3" fmla="*/ 68 h 137"/>
                <a:gd name="T4" fmla="*/ 89 w 137"/>
                <a:gd name="T5" fmla="*/ 89 h 137"/>
                <a:gd name="T6" fmla="*/ 69 w 137"/>
                <a:gd name="T7" fmla="*/ 97 h 137"/>
                <a:gd name="T8" fmla="*/ 48 w 137"/>
                <a:gd name="T9" fmla="*/ 89 h 137"/>
                <a:gd name="T10" fmla="*/ 40 w 137"/>
                <a:gd name="T11" fmla="*/ 68 h 137"/>
                <a:gd name="T12" fmla="*/ 48 w 137"/>
                <a:gd name="T13" fmla="*/ 48 h 137"/>
                <a:gd name="T14" fmla="*/ 69 w 137"/>
                <a:gd name="T15" fmla="*/ 40 h 137"/>
                <a:gd name="T16" fmla="*/ 89 w 137"/>
                <a:gd name="T17" fmla="*/ 48 h 137"/>
                <a:gd name="T18" fmla="*/ 97 w 137"/>
                <a:gd name="T19" fmla="*/ 68 h 137"/>
                <a:gd name="T20" fmla="*/ 117 w 137"/>
                <a:gd name="T21" fmla="*/ 68 h 137"/>
                <a:gd name="T22" fmla="*/ 137 w 137"/>
                <a:gd name="T23" fmla="*/ 68 h 137"/>
                <a:gd name="T24" fmla="*/ 117 w 137"/>
                <a:gd name="T25" fmla="*/ 20 h 137"/>
                <a:gd name="T26" fmla="*/ 69 w 137"/>
                <a:gd name="T27" fmla="*/ 0 h 137"/>
                <a:gd name="T28" fmla="*/ 20 w 137"/>
                <a:gd name="T29" fmla="*/ 20 h 137"/>
                <a:gd name="T30" fmla="*/ 0 w 137"/>
                <a:gd name="T31" fmla="*/ 68 h 137"/>
                <a:gd name="T32" fmla="*/ 20 w 137"/>
                <a:gd name="T33" fmla="*/ 117 h 137"/>
                <a:gd name="T34" fmla="*/ 69 w 137"/>
                <a:gd name="T35" fmla="*/ 137 h 137"/>
                <a:gd name="T36" fmla="*/ 117 w 137"/>
                <a:gd name="T37" fmla="*/ 117 h 137"/>
                <a:gd name="T38" fmla="*/ 137 w 137"/>
                <a:gd name="T39" fmla="*/ 68 h 137"/>
                <a:gd name="T40" fmla="*/ 117 w 137"/>
                <a:gd name="T41" fmla="*/ 6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7">
                  <a:moveTo>
                    <a:pt x="117" y="68"/>
                  </a:moveTo>
                  <a:cubicBezTo>
                    <a:pt x="97" y="68"/>
                    <a:pt x="97" y="68"/>
                    <a:pt x="97" y="68"/>
                  </a:cubicBezTo>
                  <a:cubicBezTo>
                    <a:pt x="97" y="76"/>
                    <a:pt x="94" y="84"/>
                    <a:pt x="89" y="89"/>
                  </a:cubicBezTo>
                  <a:cubicBezTo>
                    <a:pt x="84" y="94"/>
                    <a:pt x="77" y="97"/>
                    <a:pt x="69" y="97"/>
                  </a:cubicBezTo>
                  <a:cubicBezTo>
                    <a:pt x="61" y="97"/>
                    <a:pt x="54" y="94"/>
                    <a:pt x="48" y="89"/>
                  </a:cubicBezTo>
                  <a:cubicBezTo>
                    <a:pt x="43" y="84"/>
                    <a:pt x="40" y="76"/>
                    <a:pt x="40" y="68"/>
                  </a:cubicBezTo>
                  <a:cubicBezTo>
                    <a:pt x="40" y="60"/>
                    <a:pt x="43" y="53"/>
                    <a:pt x="48" y="48"/>
                  </a:cubicBezTo>
                  <a:cubicBezTo>
                    <a:pt x="54" y="43"/>
                    <a:pt x="61" y="40"/>
                    <a:pt x="69" y="40"/>
                  </a:cubicBezTo>
                  <a:cubicBezTo>
                    <a:pt x="77" y="40"/>
                    <a:pt x="84" y="43"/>
                    <a:pt x="89" y="48"/>
                  </a:cubicBezTo>
                  <a:cubicBezTo>
                    <a:pt x="94" y="53"/>
                    <a:pt x="97" y="60"/>
                    <a:pt x="97" y="68"/>
                  </a:cubicBezTo>
                  <a:cubicBezTo>
                    <a:pt x="117" y="68"/>
                    <a:pt x="117" y="68"/>
                    <a:pt x="117" y="68"/>
                  </a:cubicBezTo>
                  <a:cubicBezTo>
                    <a:pt x="137" y="68"/>
                    <a:pt x="137" y="68"/>
                    <a:pt x="137" y="68"/>
                  </a:cubicBezTo>
                  <a:cubicBezTo>
                    <a:pt x="137" y="50"/>
                    <a:pt x="130" y="32"/>
                    <a:pt x="117" y="20"/>
                  </a:cubicBezTo>
                  <a:cubicBezTo>
                    <a:pt x="105" y="7"/>
                    <a:pt x="88" y="0"/>
                    <a:pt x="69" y="0"/>
                  </a:cubicBezTo>
                  <a:cubicBezTo>
                    <a:pt x="50" y="0"/>
                    <a:pt x="32" y="7"/>
                    <a:pt x="20" y="20"/>
                  </a:cubicBezTo>
                  <a:cubicBezTo>
                    <a:pt x="8" y="32"/>
                    <a:pt x="0" y="50"/>
                    <a:pt x="0" y="68"/>
                  </a:cubicBezTo>
                  <a:cubicBezTo>
                    <a:pt x="0" y="87"/>
                    <a:pt x="8" y="105"/>
                    <a:pt x="20" y="117"/>
                  </a:cubicBezTo>
                  <a:cubicBezTo>
                    <a:pt x="32" y="130"/>
                    <a:pt x="50" y="137"/>
                    <a:pt x="69" y="137"/>
                  </a:cubicBezTo>
                  <a:cubicBezTo>
                    <a:pt x="88" y="137"/>
                    <a:pt x="105" y="130"/>
                    <a:pt x="117" y="117"/>
                  </a:cubicBezTo>
                  <a:cubicBezTo>
                    <a:pt x="130" y="105"/>
                    <a:pt x="137" y="87"/>
                    <a:pt x="137" y="68"/>
                  </a:cubicBezTo>
                  <a:lnTo>
                    <a:pt x="117" y="68"/>
                  </a:lnTo>
                  <a:close/>
                </a:path>
              </a:pathLst>
            </a:custGeom>
            <a:solidFill>
              <a:srgbClr val="CBE6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26">
              <a:extLst>
                <a:ext uri="{FF2B5EF4-FFF2-40B4-BE49-F238E27FC236}">
                  <a16:creationId xmlns:a16="http://schemas.microsoft.com/office/drawing/2014/main" id="{37DFB9B1-FD66-4030-ACAD-703F150A46A3}"/>
                </a:ext>
              </a:extLst>
            </p:cNvPr>
            <p:cNvSpPr>
              <a:spLocks/>
            </p:cNvSpPr>
            <p:nvPr/>
          </p:nvSpPr>
          <p:spPr bwMode="auto">
            <a:xfrm>
              <a:off x="7445" y="1612"/>
              <a:ext cx="95" cy="96"/>
            </a:xfrm>
            <a:custGeom>
              <a:avLst/>
              <a:gdLst>
                <a:gd name="T0" fmla="*/ 117 w 137"/>
                <a:gd name="T1" fmla="*/ 68 h 137"/>
                <a:gd name="T2" fmla="*/ 97 w 137"/>
                <a:gd name="T3" fmla="*/ 68 h 137"/>
                <a:gd name="T4" fmla="*/ 89 w 137"/>
                <a:gd name="T5" fmla="*/ 89 h 137"/>
                <a:gd name="T6" fmla="*/ 68 w 137"/>
                <a:gd name="T7" fmla="*/ 97 h 137"/>
                <a:gd name="T8" fmla="*/ 48 w 137"/>
                <a:gd name="T9" fmla="*/ 89 h 137"/>
                <a:gd name="T10" fmla="*/ 40 w 137"/>
                <a:gd name="T11" fmla="*/ 68 h 137"/>
                <a:gd name="T12" fmla="*/ 48 w 137"/>
                <a:gd name="T13" fmla="*/ 48 h 137"/>
                <a:gd name="T14" fmla="*/ 68 w 137"/>
                <a:gd name="T15" fmla="*/ 40 h 137"/>
                <a:gd name="T16" fmla="*/ 89 w 137"/>
                <a:gd name="T17" fmla="*/ 48 h 137"/>
                <a:gd name="T18" fmla="*/ 97 w 137"/>
                <a:gd name="T19" fmla="*/ 68 h 137"/>
                <a:gd name="T20" fmla="*/ 117 w 137"/>
                <a:gd name="T21" fmla="*/ 68 h 137"/>
                <a:gd name="T22" fmla="*/ 137 w 137"/>
                <a:gd name="T23" fmla="*/ 68 h 137"/>
                <a:gd name="T24" fmla="*/ 117 w 137"/>
                <a:gd name="T25" fmla="*/ 20 h 137"/>
                <a:gd name="T26" fmla="*/ 68 w 137"/>
                <a:gd name="T27" fmla="*/ 0 h 137"/>
                <a:gd name="T28" fmla="*/ 20 w 137"/>
                <a:gd name="T29" fmla="*/ 20 h 137"/>
                <a:gd name="T30" fmla="*/ 0 w 137"/>
                <a:gd name="T31" fmla="*/ 68 h 137"/>
                <a:gd name="T32" fmla="*/ 20 w 137"/>
                <a:gd name="T33" fmla="*/ 117 h 137"/>
                <a:gd name="T34" fmla="*/ 68 w 137"/>
                <a:gd name="T35" fmla="*/ 137 h 137"/>
                <a:gd name="T36" fmla="*/ 117 w 137"/>
                <a:gd name="T37" fmla="*/ 117 h 137"/>
                <a:gd name="T38" fmla="*/ 137 w 137"/>
                <a:gd name="T39" fmla="*/ 68 h 137"/>
                <a:gd name="T40" fmla="*/ 117 w 137"/>
                <a:gd name="T41" fmla="*/ 6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37">
                  <a:moveTo>
                    <a:pt x="117" y="68"/>
                  </a:moveTo>
                  <a:cubicBezTo>
                    <a:pt x="97" y="68"/>
                    <a:pt x="97" y="68"/>
                    <a:pt x="97" y="68"/>
                  </a:cubicBezTo>
                  <a:cubicBezTo>
                    <a:pt x="97" y="76"/>
                    <a:pt x="94" y="83"/>
                    <a:pt x="89" y="89"/>
                  </a:cubicBezTo>
                  <a:cubicBezTo>
                    <a:pt x="83" y="94"/>
                    <a:pt x="76" y="97"/>
                    <a:pt x="68" y="97"/>
                  </a:cubicBezTo>
                  <a:cubicBezTo>
                    <a:pt x="60" y="97"/>
                    <a:pt x="53" y="94"/>
                    <a:pt x="48" y="89"/>
                  </a:cubicBezTo>
                  <a:cubicBezTo>
                    <a:pt x="43" y="84"/>
                    <a:pt x="40" y="76"/>
                    <a:pt x="40" y="68"/>
                  </a:cubicBezTo>
                  <a:cubicBezTo>
                    <a:pt x="40" y="60"/>
                    <a:pt x="43" y="53"/>
                    <a:pt x="48" y="48"/>
                  </a:cubicBezTo>
                  <a:cubicBezTo>
                    <a:pt x="53" y="43"/>
                    <a:pt x="60" y="40"/>
                    <a:pt x="68" y="40"/>
                  </a:cubicBezTo>
                  <a:cubicBezTo>
                    <a:pt x="76" y="40"/>
                    <a:pt x="83" y="43"/>
                    <a:pt x="89" y="48"/>
                  </a:cubicBezTo>
                  <a:cubicBezTo>
                    <a:pt x="94" y="53"/>
                    <a:pt x="97" y="60"/>
                    <a:pt x="97" y="68"/>
                  </a:cubicBezTo>
                  <a:cubicBezTo>
                    <a:pt x="117" y="68"/>
                    <a:pt x="117" y="68"/>
                    <a:pt x="117" y="68"/>
                  </a:cubicBezTo>
                  <a:cubicBezTo>
                    <a:pt x="137" y="68"/>
                    <a:pt x="137" y="68"/>
                    <a:pt x="137" y="68"/>
                  </a:cubicBezTo>
                  <a:cubicBezTo>
                    <a:pt x="137" y="49"/>
                    <a:pt x="129" y="32"/>
                    <a:pt x="117" y="20"/>
                  </a:cubicBezTo>
                  <a:cubicBezTo>
                    <a:pt x="105" y="7"/>
                    <a:pt x="87" y="0"/>
                    <a:pt x="68" y="0"/>
                  </a:cubicBezTo>
                  <a:cubicBezTo>
                    <a:pt x="49" y="0"/>
                    <a:pt x="32" y="7"/>
                    <a:pt x="20" y="20"/>
                  </a:cubicBezTo>
                  <a:cubicBezTo>
                    <a:pt x="7" y="32"/>
                    <a:pt x="0" y="49"/>
                    <a:pt x="0" y="68"/>
                  </a:cubicBezTo>
                  <a:cubicBezTo>
                    <a:pt x="0" y="87"/>
                    <a:pt x="7" y="105"/>
                    <a:pt x="20" y="117"/>
                  </a:cubicBezTo>
                  <a:cubicBezTo>
                    <a:pt x="32" y="129"/>
                    <a:pt x="49" y="137"/>
                    <a:pt x="68" y="137"/>
                  </a:cubicBezTo>
                  <a:cubicBezTo>
                    <a:pt x="87" y="137"/>
                    <a:pt x="105" y="129"/>
                    <a:pt x="117" y="117"/>
                  </a:cubicBezTo>
                  <a:cubicBezTo>
                    <a:pt x="129" y="105"/>
                    <a:pt x="137" y="87"/>
                    <a:pt x="137" y="68"/>
                  </a:cubicBezTo>
                  <a:lnTo>
                    <a:pt x="117" y="68"/>
                  </a:lnTo>
                  <a:close/>
                </a:path>
              </a:pathLst>
            </a:custGeom>
            <a:solidFill>
              <a:srgbClr val="994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Freeform 15">
            <a:extLst>
              <a:ext uri="{FF2B5EF4-FFF2-40B4-BE49-F238E27FC236}">
                <a16:creationId xmlns:a16="http://schemas.microsoft.com/office/drawing/2014/main" id="{1E689AC6-B5A3-46DC-B800-041FA701C723}"/>
              </a:ext>
            </a:extLst>
          </p:cNvPr>
          <p:cNvSpPr>
            <a:spLocks/>
          </p:cNvSpPr>
          <p:nvPr/>
        </p:nvSpPr>
        <p:spPr bwMode="auto">
          <a:xfrm>
            <a:off x="214480" y="3617359"/>
            <a:ext cx="1287152" cy="567738"/>
          </a:xfrm>
          <a:custGeom>
            <a:avLst/>
            <a:gdLst>
              <a:gd name="T0" fmla="*/ 165 w 401"/>
              <a:gd name="T1" fmla="*/ 6 h 177"/>
              <a:gd name="T2" fmla="*/ 282 w 401"/>
              <a:gd name="T3" fmla="*/ 6 h 177"/>
              <a:gd name="T4" fmla="*/ 354 w 401"/>
              <a:gd name="T5" fmla="*/ 6 h 177"/>
              <a:gd name="T6" fmla="*/ 380 w 401"/>
              <a:gd name="T7" fmla="*/ 24 h 177"/>
              <a:gd name="T8" fmla="*/ 353 w 401"/>
              <a:gd name="T9" fmla="*/ 40 h 177"/>
              <a:gd name="T10" fmla="*/ 319 w 401"/>
              <a:gd name="T11" fmla="*/ 40 h 177"/>
              <a:gd name="T12" fmla="*/ 289 w 401"/>
              <a:gd name="T13" fmla="*/ 58 h 177"/>
              <a:gd name="T14" fmla="*/ 320 w 401"/>
              <a:gd name="T15" fmla="*/ 75 h 177"/>
              <a:gd name="T16" fmla="*/ 371 w 401"/>
              <a:gd name="T17" fmla="*/ 75 h 177"/>
              <a:gd name="T18" fmla="*/ 394 w 401"/>
              <a:gd name="T19" fmla="*/ 85 h 177"/>
              <a:gd name="T20" fmla="*/ 368 w 401"/>
              <a:gd name="T21" fmla="*/ 108 h 177"/>
              <a:gd name="T22" fmla="*/ 268 w 401"/>
              <a:gd name="T23" fmla="*/ 108 h 177"/>
              <a:gd name="T24" fmla="*/ 242 w 401"/>
              <a:gd name="T25" fmla="*/ 126 h 177"/>
              <a:gd name="T26" fmla="*/ 269 w 401"/>
              <a:gd name="T27" fmla="*/ 142 h 177"/>
              <a:gd name="T28" fmla="*/ 292 w 401"/>
              <a:gd name="T29" fmla="*/ 143 h 177"/>
              <a:gd name="T30" fmla="*/ 316 w 401"/>
              <a:gd name="T31" fmla="*/ 152 h 177"/>
              <a:gd name="T32" fmla="*/ 291 w 401"/>
              <a:gd name="T33" fmla="*/ 176 h 177"/>
              <a:gd name="T34" fmla="*/ 42 w 401"/>
              <a:gd name="T35" fmla="*/ 177 h 177"/>
              <a:gd name="T36" fmla="*/ 2 w 401"/>
              <a:gd name="T37" fmla="*/ 160 h 177"/>
              <a:gd name="T38" fmla="*/ 26 w 401"/>
              <a:gd name="T39" fmla="*/ 142 h 177"/>
              <a:gd name="T40" fmla="*/ 169 w 401"/>
              <a:gd name="T41" fmla="*/ 142 h 177"/>
              <a:gd name="T42" fmla="*/ 193 w 401"/>
              <a:gd name="T43" fmla="*/ 130 h 177"/>
              <a:gd name="T44" fmla="*/ 171 w 401"/>
              <a:gd name="T45" fmla="*/ 109 h 177"/>
              <a:gd name="T46" fmla="*/ 127 w 401"/>
              <a:gd name="T47" fmla="*/ 108 h 177"/>
              <a:gd name="T48" fmla="*/ 99 w 401"/>
              <a:gd name="T49" fmla="*/ 106 h 177"/>
              <a:gd name="T50" fmla="*/ 85 w 401"/>
              <a:gd name="T51" fmla="*/ 88 h 177"/>
              <a:gd name="T52" fmla="*/ 160 w 401"/>
              <a:gd name="T53" fmla="*/ 73 h 177"/>
              <a:gd name="T54" fmla="*/ 217 w 401"/>
              <a:gd name="T55" fmla="*/ 75 h 177"/>
              <a:gd name="T56" fmla="*/ 241 w 401"/>
              <a:gd name="T57" fmla="*/ 58 h 177"/>
              <a:gd name="T58" fmla="*/ 221 w 401"/>
              <a:gd name="T59" fmla="*/ 41 h 177"/>
              <a:gd name="T60" fmla="*/ 165 w 401"/>
              <a:gd name="T61" fmla="*/ 40 h 177"/>
              <a:gd name="T62" fmla="*/ 109 w 401"/>
              <a:gd name="T63" fmla="*/ 22 h 177"/>
              <a:gd name="T64" fmla="*/ 165 w 401"/>
              <a:gd name="T65" fmla="*/ 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1" h="177">
                <a:moveTo>
                  <a:pt x="165" y="6"/>
                </a:moveTo>
                <a:cubicBezTo>
                  <a:pt x="203" y="6"/>
                  <a:pt x="242" y="6"/>
                  <a:pt x="282" y="6"/>
                </a:cubicBezTo>
                <a:cubicBezTo>
                  <a:pt x="306" y="6"/>
                  <a:pt x="330" y="6"/>
                  <a:pt x="354" y="6"/>
                </a:cubicBezTo>
                <a:cubicBezTo>
                  <a:pt x="370" y="7"/>
                  <a:pt x="380" y="14"/>
                  <a:pt x="380" y="24"/>
                </a:cubicBezTo>
                <a:cubicBezTo>
                  <a:pt x="379" y="34"/>
                  <a:pt x="370" y="40"/>
                  <a:pt x="353" y="40"/>
                </a:cubicBezTo>
                <a:cubicBezTo>
                  <a:pt x="342" y="40"/>
                  <a:pt x="331" y="40"/>
                  <a:pt x="319" y="40"/>
                </a:cubicBezTo>
                <a:cubicBezTo>
                  <a:pt x="300" y="40"/>
                  <a:pt x="288" y="47"/>
                  <a:pt x="289" y="58"/>
                </a:cubicBezTo>
                <a:cubicBezTo>
                  <a:pt x="289" y="68"/>
                  <a:pt x="301" y="75"/>
                  <a:pt x="320" y="75"/>
                </a:cubicBezTo>
                <a:cubicBezTo>
                  <a:pt x="337" y="75"/>
                  <a:pt x="354" y="75"/>
                  <a:pt x="371" y="75"/>
                </a:cubicBezTo>
                <a:cubicBezTo>
                  <a:pt x="383" y="75"/>
                  <a:pt x="390" y="79"/>
                  <a:pt x="394" y="85"/>
                </a:cubicBezTo>
                <a:cubicBezTo>
                  <a:pt x="401" y="97"/>
                  <a:pt x="389" y="108"/>
                  <a:pt x="368" y="108"/>
                </a:cubicBezTo>
                <a:cubicBezTo>
                  <a:pt x="335" y="108"/>
                  <a:pt x="302" y="108"/>
                  <a:pt x="268" y="108"/>
                </a:cubicBezTo>
                <a:cubicBezTo>
                  <a:pt x="253" y="108"/>
                  <a:pt x="242" y="116"/>
                  <a:pt x="242" y="126"/>
                </a:cubicBezTo>
                <a:cubicBezTo>
                  <a:pt x="243" y="136"/>
                  <a:pt x="253" y="142"/>
                  <a:pt x="269" y="142"/>
                </a:cubicBezTo>
                <a:cubicBezTo>
                  <a:pt x="277" y="142"/>
                  <a:pt x="285" y="141"/>
                  <a:pt x="292" y="143"/>
                </a:cubicBezTo>
                <a:cubicBezTo>
                  <a:pt x="301" y="145"/>
                  <a:pt x="311" y="147"/>
                  <a:pt x="316" y="152"/>
                </a:cubicBezTo>
                <a:cubicBezTo>
                  <a:pt x="327" y="163"/>
                  <a:pt x="313" y="176"/>
                  <a:pt x="291" y="176"/>
                </a:cubicBezTo>
                <a:cubicBezTo>
                  <a:pt x="232" y="176"/>
                  <a:pt x="100" y="177"/>
                  <a:pt x="42" y="177"/>
                </a:cubicBezTo>
                <a:cubicBezTo>
                  <a:pt x="2" y="177"/>
                  <a:pt x="3" y="168"/>
                  <a:pt x="2" y="160"/>
                </a:cubicBezTo>
                <a:cubicBezTo>
                  <a:pt x="0" y="143"/>
                  <a:pt x="26" y="142"/>
                  <a:pt x="26" y="142"/>
                </a:cubicBezTo>
                <a:cubicBezTo>
                  <a:pt x="40" y="142"/>
                  <a:pt x="157" y="142"/>
                  <a:pt x="169" y="142"/>
                </a:cubicBezTo>
                <a:cubicBezTo>
                  <a:pt x="183" y="142"/>
                  <a:pt x="193" y="138"/>
                  <a:pt x="193" y="130"/>
                </a:cubicBezTo>
                <a:cubicBezTo>
                  <a:pt x="194" y="109"/>
                  <a:pt x="182" y="109"/>
                  <a:pt x="171" y="109"/>
                </a:cubicBezTo>
                <a:cubicBezTo>
                  <a:pt x="160" y="109"/>
                  <a:pt x="127" y="108"/>
                  <a:pt x="127" y="108"/>
                </a:cubicBezTo>
                <a:cubicBezTo>
                  <a:pt x="127" y="108"/>
                  <a:pt x="110" y="109"/>
                  <a:pt x="99" y="106"/>
                </a:cubicBezTo>
                <a:cubicBezTo>
                  <a:pt x="91" y="103"/>
                  <a:pt x="84" y="100"/>
                  <a:pt x="85" y="88"/>
                </a:cubicBezTo>
                <a:cubicBezTo>
                  <a:pt x="88" y="67"/>
                  <a:pt x="160" y="73"/>
                  <a:pt x="160" y="73"/>
                </a:cubicBezTo>
                <a:cubicBezTo>
                  <a:pt x="180" y="73"/>
                  <a:pt x="199" y="76"/>
                  <a:pt x="217" y="75"/>
                </a:cubicBezTo>
                <a:cubicBezTo>
                  <a:pt x="231" y="74"/>
                  <a:pt x="241" y="67"/>
                  <a:pt x="241" y="58"/>
                </a:cubicBezTo>
                <a:cubicBezTo>
                  <a:pt x="242" y="50"/>
                  <a:pt x="232" y="41"/>
                  <a:pt x="221" y="41"/>
                </a:cubicBezTo>
                <a:cubicBezTo>
                  <a:pt x="202" y="40"/>
                  <a:pt x="184" y="42"/>
                  <a:pt x="165" y="40"/>
                </a:cubicBezTo>
                <a:cubicBezTo>
                  <a:pt x="149" y="39"/>
                  <a:pt x="106" y="47"/>
                  <a:pt x="109" y="22"/>
                </a:cubicBezTo>
                <a:cubicBezTo>
                  <a:pt x="110" y="0"/>
                  <a:pt x="165" y="6"/>
                  <a:pt x="16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圆角 82">
            <a:extLst>
              <a:ext uri="{FF2B5EF4-FFF2-40B4-BE49-F238E27FC236}">
                <a16:creationId xmlns:a16="http://schemas.microsoft.com/office/drawing/2014/main" id="{E22108F2-7842-4718-84B8-F3DEA1EBE37B}"/>
              </a:ext>
            </a:extLst>
          </p:cNvPr>
          <p:cNvSpPr/>
          <p:nvPr/>
        </p:nvSpPr>
        <p:spPr>
          <a:xfrm>
            <a:off x="1035152" y="1048991"/>
            <a:ext cx="5330485" cy="4153165"/>
          </a:xfrm>
          <a:prstGeom prst="roundRect">
            <a:avLst>
              <a:gd name="adj" fmla="val 97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Line 10">
            <a:extLst>
              <a:ext uri="{FF2B5EF4-FFF2-40B4-BE49-F238E27FC236}">
                <a16:creationId xmlns:a16="http://schemas.microsoft.com/office/drawing/2014/main" id="{AA75B41E-475F-4F88-8A76-F70D364263EB}"/>
              </a:ext>
            </a:extLst>
          </p:cNvPr>
          <p:cNvSpPr>
            <a:spLocks noChangeShapeType="1"/>
          </p:cNvSpPr>
          <p:nvPr/>
        </p:nvSpPr>
        <p:spPr bwMode="auto">
          <a:xfrm flipV="1">
            <a:off x="911391" y="2647427"/>
            <a:ext cx="0" cy="699933"/>
          </a:xfrm>
          <a:prstGeom prst="line">
            <a:avLst/>
          </a:prstGeom>
          <a:noFill/>
          <a:ln w="95250" cap="rnd">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1">
            <a:extLst>
              <a:ext uri="{FF2B5EF4-FFF2-40B4-BE49-F238E27FC236}">
                <a16:creationId xmlns:a16="http://schemas.microsoft.com/office/drawing/2014/main" id="{9D41B670-9FC0-4EA8-9100-504D1CF1B1DF}"/>
              </a:ext>
            </a:extLst>
          </p:cNvPr>
          <p:cNvSpPr>
            <a:spLocks noChangeShapeType="1"/>
          </p:cNvSpPr>
          <p:nvPr/>
        </p:nvSpPr>
        <p:spPr bwMode="auto">
          <a:xfrm flipV="1">
            <a:off x="905366" y="3661373"/>
            <a:ext cx="0" cy="169765"/>
          </a:xfrm>
          <a:prstGeom prst="line">
            <a:avLst/>
          </a:prstGeom>
          <a:noFill/>
          <a:ln w="95250" cap="rnd">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
            <a:extLst>
              <a:ext uri="{FF2B5EF4-FFF2-40B4-BE49-F238E27FC236}">
                <a16:creationId xmlns:a16="http://schemas.microsoft.com/office/drawing/2014/main" id="{CA1BAF2D-1227-40A8-B42E-58D5522D67E7}"/>
              </a:ext>
            </a:extLst>
          </p:cNvPr>
          <p:cNvSpPr>
            <a:spLocks/>
          </p:cNvSpPr>
          <p:nvPr/>
        </p:nvSpPr>
        <p:spPr bwMode="auto">
          <a:xfrm>
            <a:off x="917891" y="3086677"/>
            <a:ext cx="5582761" cy="2237557"/>
          </a:xfrm>
          <a:custGeom>
            <a:avLst/>
            <a:gdLst>
              <a:gd name="T0" fmla="*/ 1739 w 1739"/>
              <a:gd name="T1" fmla="*/ 0 h 697"/>
              <a:gd name="T2" fmla="*/ 1739 w 1739"/>
              <a:gd name="T3" fmla="*/ 676 h 697"/>
              <a:gd name="T4" fmla="*/ 1718 w 1739"/>
              <a:gd name="T5" fmla="*/ 697 h 697"/>
              <a:gd name="T6" fmla="*/ 21 w 1739"/>
              <a:gd name="T7" fmla="*/ 697 h 697"/>
              <a:gd name="T8" fmla="*/ 0 w 1739"/>
              <a:gd name="T9" fmla="*/ 676 h 697"/>
              <a:gd name="T10" fmla="*/ 0 w 1739"/>
              <a:gd name="T11" fmla="*/ 300 h 697"/>
            </a:gdLst>
            <a:ahLst/>
            <a:cxnLst>
              <a:cxn ang="0">
                <a:pos x="T0" y="T1"/>
              </a:cxn>
              <a:cxn ang="0">
                <a:pos x="T2" y="T3"/>
              </a:cxn>
              <a:cxn ang="0">
                <a:pos x="T4" y="T5"/>
              </a:cxn>
              <a:cxn ang="0">
                <a:pos x="T6" y="T7"/>
              </a:cxn>
              <a:cxn ang="0">
                <a:pos x="T8" y="T9"/>
              </a:cxn>
              <a:cxn ang="0">
                <a:pos x="T10" y="T11"/>
              </a:cxn>
            </a:cxnLst>
            <a:rect l="0" t="0" r="r" b="b"/>
            <a:pathLst>
              <a:path w="1739" h="697">
                <a:moveTo>
                  <a:pt x="1739" y="0"/>
                </a:moveTo>
                <a:cubicBezTo>
                  <a:pt x="1739" y="676"/>
                  <a:pt x="1739" y="676"/>
                  <a:pt x="1739" y="676"/>
                </a:cubicBezTo>
                <a:cubicBezTo>
                  <a:pt x="1739" y="687"/>
                  <a:pt x="1729" y="697"/>
                  <a:pt x="1718" y="697"/>
                </a:cubicBezTo>
                <a:cubicBezTo>
                  <a:pt x="21" y="697"/>
                  <a:pt x="21" y="697"/>
                  <a:pt x="21" y="697"/>
                </a:cubicBezTo>
                <a:cubicBezTo>
                  <a:pt x="10" y="697"/>
                  <a:pt x="0" y="687"/>
                  <a:pt x="0" y="676"/>
                </a:cubicBezTo>
                <a:cubicBezTo>
                  <a:pt x="0" y="300"/>
                  <a:pt x="0" y="300"/>
                  <a:pt x="0" y="300"/>
                </a:cubicBezTo>
              </a:path>
            </a:pathLst>
          </a:custGeom>
          <a:noFill/>
          <a:ln w="95250" cap="rnd">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3">
            <a:extLst>
              <a:ext uri="{FF2B5EF4-FFF2-40B4-BE49-F238E27FC236}">
                <a16:creationId xmlns:a16="http://schemas.microsoft.com/office/drawing/2014/main" id="{812A1329-3A2D-4B6C-B23C-8D275F261C0B}"/>
              </a:ext>
            </a:extLst>
          </p:cNvPr>
          <p:cNvSpPr>
            <a:spLocks/>
          </p:cNvSpPr>
          <p:nvPr/>
        </p:nvSpPr>
        <p:spPr bwMode="auto">
          <a:xfrm>
            <a:off x="902818" y="963974"/>
            <a:ext cx="5582761" cy="1376912"/>
          </a:xfrm>
          <a:custGeom>
            <a:avLst/>
            <a:gdLst>
              <a:gd name="T0" fmla="*/ 0 w 1739"/>
              <a:gd name="T1" fmla="*/ 118 h 217"/>
              <a:gd name="T2" fmla="*/ 0 w 1739"/>
              <a:gd name="T3" fmla="*/ 21 h 217"/>
              <a:gd name="T4" fmla="*/ 21 w 1739"/>
              <a:gd name="T5" fmla="*/ 0 h 217"/>
              <a:gd name="T6" fmla="*/ 1718 w 1739"/>
              <a:gd name="T7" fmla="*/ 0 h 217"/>
              <a:gd name="T8" fmla="*/ 1739 w 1739"/>
              <a:gd name="T9" fmla="*/ 21 h 217"/>
              <a:gd name="T10" fmla="*/ 1739 w 1739"/>
              <a:gd name="T11" fmla="*/ 217 h 217"/>
            </a:gdLst>
            <a:ahLst/>
            <a:cxnLst>
              <a:cxn ang="0">
                <a:pos x="T0" y="T1"/>
              </a:cxn>
              <a:cxn ang="0">
                <a:pos x="T2" y="T3"/>
              </a:cxn>
              <a:cxn ang="0">
                <a:pos x="T4" y="T5"/>
              </a:cxn>
              <a:cxn ang="0">
                <a:pos x="T6" y="T7"/>
              </a:cxn>
              <a:cxn ang="0">
                <a:pos x="T8" y="T9"/>
              </a:cxn>
              <a:cxn ang="0">
                <a:pos x="T10" y="T11"/>
              </a:cxn>
            </a:cxnLst>
            <a:rect l="0" t="0" r="r" b="b"/>
            <a:pathLst>
              <a:path w="1739" h="217">
                <a:moveTo>
                  <a:pt x="0" y="118"/>
                </a:moveTo>
                <a:cubicBezTo>
                  <a:pt x="0" y="21"/>
                  <a:pt x="0" y="21"/>
                  <a:pt x="0" y="21"/>
                </a:cubicBezTo>
                <a:cubicBezTo>
                  <a:pt x="0" y="10"/>
                  <a:pt x="10" y="0"/>
                  <a:pt x="21" y="0"/>
                </a:cubicBezTo>
                <a:cubicBezTo>
                  <a:pt x="1718" y="0"/>
                  <a:pt x="1718" y="0"/>
                  <a:pt x="1718" y="0"/>
                </a:cubicBezTo>
                <a:cubicBezTo>
                  <a:pt x="1729" y="0"/>
                  <a:pt x="1739" y="10"/>
                  <a:pt x="1739" y="21"/>
                </a:cubicBezTo>
                <a:cubicBezTo>
                  <a:pt x="1739" y="217"/>
                  <a:pt x="1739" y="217"/>
                  <a:pt x="1739" y="217"/>
                </a:cubicBezTo>
              </a:path>
            </a:pathLst>
          </a:custGeom>
          <a:noFill/>
          <a:ln w="95250" cap="rnd">
            <a:solidFill>
              <a:srgbClr val="23181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4">
            <a:extLst>
              <a:ext uri="{FF2B5EF4-FFF2-40B4-BE49-F238E27FC236}">
                <a16:creationId xmlns:a16="http://schemas.microsoft.com/office/drawing/2014/main" id="{B1D627EB-ACE8-46B7-9558-2C4913386F60}"/>
              </a:ext>
            </a:extLst>
          </p:cNvPr>
          <p:cNvSpPr>
            <a:spLocks noChangeShapeType="1"/>
          </p:cNvSpPr>
          <p:nvPr/>
        </p:nvSpPr>
        <p:spPr bwMode="auto">
          <a:xfrm>
            <a:off x="908149" y="1939560"/>
            <a:ext cx="0" cy="0"/>
          </a:xfrm>
          <a:prstGeom prst="line">
            <a:avLst/>
          </a:prstGeom>
          <a:noFill/>
          <a:ln w="95250" cap="rnd">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6">
            <a:extLst>
              <a:ext uri="{FF2B5EF4-FFF2-40B4-BE49-F238E27FC236}">
                <a16:creationId xmlns:a16="http://schemas.microsoft.com/office/drawing/2014/main" id="{4C8C03C2-8355-48C3-8DD2-90AEE1C1129D}"/>
              </a:ext>
            </a:extLst>
          </p:cNvPr>
          <p:cNvSpPr>
            <a:spLocks noChangeArrowheads="1"/>
          </p:cNvSpPr>
          <p:nvPr/>
        </p:nvSpPr>
        <p:spPr bwMode="auto">
          <a:xfrm>
            <a:off x="180387" y="5183690"/>
            <a:ext cx="300567" cy="301959"/>
          </a:xfrm>
          <a:prstGeom prst="ellipse">
            <a:avLst/>
          </a:prstGeom>
          <a:solidFill>
            <a:srgbClr val="F29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4">
            <a:extLst>
              <a:ext uri="{FF2B5EF4-FFF2-40B4-BE49-F238E27FC236}">
                <a16:creationId xmlns:a16="http://schemas.microsoft.com/office/drawing/2014/main" id="{27D68021-7511-44F1-9D67-388691D9C594}"/>
              </a:ext>
            </a:extLst>
          </p:cNvPr>
          <p:cNvSpPr>
            <a:spLocks/>
          </p:cNvSpPr>
          <p:nvPr/>
        </p:nvSpPr>
        <p:spPr bwMode="auto">
          <a:xfrm>
            <a:off x="6699637" y="4447579"/>
            <a:ext cx="150284" cy="151675"/>
          </a:xfrm>
          <a:custGeom>
            <a:avLst/>
            <a:gdLst>
              <a:gd name="T0" fmla="*/ 23 w 47"/>
              <a:gd name="T1" fmla="*/ 0 h 47"/>
              <a:gd name="T2" fmla="*/ 27 w 47"/>
              <a:gd name="T3" fmla="*/ 3 h 47"/>
              <a:gd name="T4" fmla="*/ 45 w 47"/>
              <a:gd name="T5" fmla="*/ 24 h 47"/>
              <a:gd name="T6" fmla="*/ 39 w 47"/>
              <a:gd name="T7" fmla="*/ 30 h 47"/>
              <a:gd name="T8" fmla="*/ 29 w 47"/>
              <a:gd name="T9" fmla="*/ 40 h 47"/>
              <a:gd name="T10" fmla="*/ 22 w 47"/>
              <a:gd name="T11" fmla="*/ 47 h 47"/>
              <a:gd name="T12" fmla="*/ 16 w 47"/>
              <a:gd name="T13" fmla="*/ 40 h 47"/>
              <a:gd name="T14" fmla="*/ 7 w 47"/>
              <a:gd name="T15" fmla="*/ 30 h 47"/>
              <a:gd name="T16" fmla="*/ 0 w 47"/>
              <a:gd name="T17" fmla="*/ 24 h 47"/>
              <a:gd name="T18" fmla="*/ 6 w 47"/>
              <a:gd name="T19" fmla="*/ 18 h 47"/>
              <a:gd name="T20" fmla="*/ 17 w 47"/>
              <a:gd name="T21" fmla="*/ 7 h 47"/>
              <a:gd name="T22" fmla="*/ 23 w 47"/>
              <a:gd name="T2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47">
                <a:moveTo>
                  <a:pt x="23" y="0"/>
                </a:moveTo>
                <a:cubicBezTo>
                  <a:pt x="24" y="1"/>
                  <a:pt x="27" y="2"/>
                  <a:pt x="27" y="3"/>
                </a:cubicBezTo>
                <a:cubicBezTo>
                  <a:pt x="28" y="16"/>
                  <a:pt x="42" y="15"/>
                  <a:pt x="45" y="24"/>
                </a:cubicBezTo>
                <a:cubicBezTo>
                  <a:pt x="47" y="27"/>
                  <a:pt x="42" y="29"/>
                  <a:pt x="39" y="30"/>
                </a:cubicBezTo>
                <a:cubicBezTo>
                  <a:pt x="33" y="31"/>
                  <a:pt x="30" y="34"/>
                  <a:pt x="29" y="40"/>
                </a:cubicBezTo>
                <a:cubicBezTo>
                  <a:pt x="29" y="43"/>
                  <a:pt x="27" y="47"/>
                  <a:pt x="22" y="47"/>
                </a:cubicBezTo>
                <a:cubicBezTo>
                  <a:pt x="19" y="46"/>
                  <a:pt x="17" y="43"/>
                  <a:pt x="16" y="40"/>
                </a:cubicBezTo>
                <a:cubicBezTo>
                  <a:pt x="15" y="34"/>
                  <a:pt x="13" y="31"/>
                  <a:pt x="7" y="30"/>
                </a:cubicBezTo>
                <a:cubicBezTo>
                  <a:pt x="4" y="29"/>
                  <a:pt x="0" y="28"/>
                  <a:pt x="0" y="24"/>
                </a:cubicBezTo>
                <a:cubicBezTo>
                  <a:pt x="0" y="20"/>
                  <a:pt x="3" y="18"/>
                  <a:pt x="6" y="18"/>
                </a:cubicBezTo>
                <a:cubicBezTo>
                  <a:pt x="12" y="17"/>
                  <a:pt x="15" y="13"/>
                  <a:pt x="17" y="7"/>
                </a:cubicBezTo>
                <a:cubicBezTo>
                  <a:pt x="17" y="4"/>
                  <a:pt x="19" y="1"/>
                  <a:pt x="23" y="0"/>
                </a:cubicBezTo>
                <a:close/>
              </a:path>
            </a:pathLst>
          </a:custGeom>
          <a:solidFill>
            <a:srgbClr val="54B0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
            <a:extLst>
              <a:ext uri="{FF2B5EF4-FFF2-40B4-BE49-F238E27FC236}">
                <a16:creationId xmlns:a16="http://schemas.microsoft.com/office/drawing/2014/main" id="{3A62DFD5-1278-440C-99CB-D75364DFFB6D}"/>
              </a:ext>
            </a:extLst>
          </p:cNvPr>
          <p:cNvSpPr>
            <a:spLocks/>
          </p:cNvSpPr>
          <p:nvPr/>
        </p:nvSpPr>
        <p:spPr bwMode="auto">
          <a:xfrm>
            <a:off x="7478885" y="5109940"/>
            <a:ext cx="147501" cy="147501"/>
          </a:xfrm>
          <a:custGeom>
            <a:avLst/>
            <a:gdLst>
              <a:gd name="T0" fmla="*/ 23 w 46"/>
              <a:gd name="T1" fmla="*/ 46 h 46"/>
              <a:gd name="T2" fmla="*/ 17 w 46"/>
              <a:gd name="T3" fmla="*/ 39 h 46"/>
              <a:gd name="T4" fmla="*/ 7 w 46"/>
              <a:gd name="T5" fmla="*/ 29 h 46"/>
              <a:gd name="T6" fmla="*/ 0 w 46"/>
              <a:gd name="T7" fmla="*/ 23 h 46"/>
              <a:gd name="T8" fmla="*/ 6 w 46"/>
              <a:gd name="T9" fmla="*/ 17 h 46"/>
              <a:gd name="T10" fmla="*/ 17 w 46"/>
              <a:gd name="T11" fmla="*/ 7 h 46"/>
              <a:gd name="T12" fmla="*/ 23 w 46"/>
              <a:gd name="T13" fmla="*/ 0 h 46"/>
              <a:gd name="T14" fmla="*/ 29 w 46"/>
              <a:gd name="T15" fmla="*/ 7 h 46"/>
              <a:gd name="T16" fmla="*/ 39 w 46"/>
              <a:gd name="T17" fmla="*/ 17 h 46"/>
              <a:gd name="T18" fmla="*/ 45 w 46"/>
              <a:gd name="T19" fmla="*/ 23 h 46"/>
              <a:gd name="T20" fmla="*/ 39 w 46"/>
              <a:gd name="T21" fmla="*/ 29 h 46"/>
              <a:gd name="T22" fmla="*/ 28 w 46"/>
              <a:gd name="T23" fmla="*/ 40 h 46"/>
              <a:gd name="T24" fmla="*/ 23 w 46"/>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46">
                <a:moveTo>
                  <a:pt x="23" y="46"/>
                </a:moveTo>
                <a:cubicBezTo>
                  <a:pt x="19" y="46"/>
                  <a:pt x="17" y="43"/>
                  <a:pt x="17" y="39"/>
                </a:cubicBezTo>
                <a:cubicBezTo>
                  <a:pt x="15" y="34"/>
                  <a:pt x="13" y="30"/>
                  <a:pt x="7" y="29"/>
                </a:cubicBezTo>
                <a:cubicBezTo>
                  <a:pt x="4" y="29"/>
                  <a:pt x="0" y="27"/>
                  <a:pt x="0" y="23"/>
                </a:cubicBezTo>
                <a:cubicBezTo>
                  <a:pt x="0" y="19"/>
                  <a:pt x="3" y="17"/>
                  <a:pt x="6" y="17"/>
                </a:cubicBezTo>
                <a:cubicBezTo>
                  <a:pt x="13" y="16"/>
                  <a:pt x="15" y="12"/>
                  <a:pt x="17" y="7"/>
                </a:cubicBezTo>
                <a:cubicBezTo>
                  <a:pt x="17" y="4"/>
                  <a:pt x="19" y="0"/>
                  <a:pt x="23" y="0"/>
                </a:cubicBezTo>
                <a:cubicBezTo>
                  <a:pt x="26" y="0"/>
                  <a:pt x="28" y="4"/>
                  <a:pt x="29" y="7"/>
                </a:cubicBezTo>
                <a:cubicBezTo>
                  <a:pt x="30" y="13"/>
                  <a:pt x="33" y="16"/>
                  <a:pt x="39" y="17"/>
                </a:cubicBezTo>
                <a:cubicBezTo>
                  <a:pt x="42" y="18"/>
                  <a:pt x="46" y="19"/>
                  <a:pt x="45" y="23"/>
                </a:cubicBezTo>
                <a:cubicBezTo>
                  <a:pt x="45" y="27"/>
                  <a:pt x="42" y="28"/>
                  <a:pt x="39" y="29"/>
                </a:cubicBezTo>
                <a:cubicBezTo>
                  <a:pt x="32" y="30"/>
                  <a:pt x="30" y="34"/>
                  <a:pt x="28" y="40"/>
                </a:cubicBezTo>
                <a:cubicBezTo>
                  <a:pt x="28" y="43"/>
                  <a:pt x="26" y="45"/>
                  <a:pt x="23" y="46"/>
                </a:cubicBezTo>
                <a:close/>
              </a:path>
            </a:pathLst>
          </a:custGeom>
          <a:solidFill>
            <a:srgbClr val="E46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9">
            <a:extLst>
              <a:ext uri="{FF2B5EF4-FFF2-40B4-BE49-F238E27FC236}">
                <a16:creationId xmlns:a16="http://schemas.microsoft.com/office/drawing/2014/main" id="{52C4D849-E94C-433E-BF85-259AE610644B}"/>
              </a:ext>
            </a:extLst>
          </p:cNvPr>
          <p:cNvSpPr>
            <a:spLocks/>
          </p:cNvSpPr>
          <p:nvPr/>
        </p:nvSpPr>
        <p:spPr bwMode="auto">
          <a:xfrm>
            <a:off x="6972374" y="4724491"/>
            <a:ext cx="54269" cy="54269"/>
          </a:xfrm>
          <a:custGeom>
            <a:avLst/>
            <a:gdLst>
              <a:gd name="T0" fmla="*/ 10 w 17"/>
              <a:gd name="T1" fmla="*/ 17 h 17"/>
              <a:gd name="T2" fmla="*/ 1 w 17"/>
              <a:gd name="T3" fmla="*/ 9 h 17"/>
              <a:gd name="T4" fmla="*/ 9 w 17"/>
              <a:gd name="T5" fmla="*/ 0 h 17"/>
              <a:gd name="T6" fmla="*/ 17 w 17"/>
              <a:gd name="T7" fmla="*/ 9 h 17"/>
              <a:gd name="T8" fmla="*/ 10 w 17"/>
              <a:gd name="T9" fmla="*/ 17 h 17"/>
            </a:gdLst>
            <a:ahLst/>
            <a:cxnLst>
              <a:cxn ang="0">
                <a:pos x="T0" y="T1"/>
              </a:cxn>
              <a:cxn ang="0">
                <a:pos x="T2" y="T3"/>
              </a:cxn>
              <a:cxn ang="0">
                <a:pos x="T4" y="T5"/>
              </a:cxn>
              <a:cxn ang="0">
                <a:pos x="T6" y="T7"/>
              </a:cxn>
              <a:cxn ang="0">
                <a:pos x="T8" y="T9"/>
              </a:cxn>
            </a:cxnLst>
            <a:rect l="0" t="0" r="r" b="b"/>
            <a:pathLst>
              <a:path w="17" h="17">
                <a:moveTo>
                  <a:pt x="10" y="17"/>
                </a:moveTo>
                <a:cubicBezTo>
                  <a:pt x="5" y="17"/>
                  <a:pt x="1" y="14"/>
                  <a:pt x="1" y="9"/>
                </a:cubicBezTo>
                <a:cubicBezTo>
                  <a:pt x="0" y="4"/>
                  <a:pt x="4" y="1"/>
                  <a:pt x="9" y="0"/>
                </a:cubicBezTo>
                <a:cubicBezTo>
                  <a:pt x="14" y="0"/>
                  <a:pt x="17" y="4"/>
                  <a:pt x="17" y="9"/>
                </a:cubicBezTo>
                <a:cubicBezTo>
                  <a:pt x="17" y="14"/>
                  <a:pt x="14" y="16"/>
                  <a:pt x="10" y="17"/>
                </a:cubicBezTo>
                <a:close/>
              </a:path>
            </a:pathLst>
          </a:custGeom>
          <a:solidFill>
            <a:srgbClr val="F3D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
            <a:extLst>
              <a:ext uri="{FF2B5EF4-FFF2-40B4-BE49-F238E27FC236}">
                <a16:creationId xmlns:a16="http://schemas.microsoft.com/office/drawing/2014/main" id="{2C383D45-AE81-4954-9655-745E541D1FAF}"/>
              </a:ext>
            </a:extLst>
          </p:cNvPr>
          <p:cNvSpPr>
            <a:spLocks/>
          </p:cNvSpPr>
          <p:nvPr/>
        </p:nvSpPr>
        <p:spPr bwMode="auto">
          <a:xfrm>
            <a:off x="7424616" y="4576990"/>
            <a:ext cx="51486" cy="51486"/>
          </a:xfrm>
          <a:custGeom>
            <a:avLst/>
            <a:gdLst>
              <a:gd name="T0" fmla="*/ 8 w 16"/>
              <a:gd name="T1" fmla="*/ 0 h 16"/>
              <a:gd name="T2" fmla="*/ 16 w 16"/>
              <a:gd name="T3" fmla="*/ 8 h 16"/>
              <a:gd name="T4" fmla="*/ 8 w 16"/>
              <a:gd name="T5" fmla="*/ 16 h 16"/>
              <a:gd name="T6" fmla="*/ 0 w 16"/>
              <a:gd name="T7" fmla="*/ 8 h 16"/>
              <a:gd name="T8" fmla="*/ 8 w 16"/>
              <a:gd name="T9" fmla="*/ 0 h 16"/>
            </a:gdLst>
            <a:ahLst/>
            <a:cxnLst>
              <a:cxn ang="0">
                <a:pos x="T0" y="T1"/>
              </a:cxn>
              <a:cxn ang="0">
                <a:pos x="T2" y="T3"/>
              </a:cxn>
              <a:cxn ang="0">
                <a:pos x="T4" y="T5"/>
              </a:cxn>
              <a:cxn ang="0">
                <a:pos x="T6" y="T7"/>
              </a:cxn>
              <a:cxn ang="0">
                <a:pos x="T8" y="T9"/>
              </a:cxn>
            </a:cxnLst>
            <a:rect l="0" t="0" r="r" b="b"/>
            <a:pathLst>
              <a:path w="16" h="16">
                <a:moveTo>
                  <a:pt x="8" y="0"/>
                </a:moveTo>
                <a:cubicBezTo>
                  <a:pt x="13" y="1"/>
                  <a:pt x="16" y="3"/>
                  <a:pt x="16" y="8"/>
                </a:cubicBezTo>
                <a:cubicBezTo>
                  <a:pt x="16" y="13"/>
                  <a:pt x="13" y="16"/>
                  <a:pt x="8" y="16"/>
                </a:cubicBezTo>
                <a:cubicBezTo>
                  <a:pt x="3" y="16"/>
                  <a:pt x="0" y="13"/>
                  <a:pt x="0" y="8"/>
                </a:cubicBezTo>
                <a:cubicBezTo>
                  <a:pt x="0" y="3"/>
                  <a:pt x="4" y="1"/>
                  <a:pt x="8" y="0"/>
                </a:cubicBezTo>
                <a:close/>
              </a:path>
            </a:pathLst>
          </a:custGeom>
          <a:solidFill>
            <a:srgbClr val="E57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1">
            <a:extLst>
              <a:ext uri="{FF2B5EF4-FFF2-40B4-BE49-F238E27FC236}">
                <a16:creationId xmlns:a16="http://schemas.microsoft.com/office/drawing/2014/main" id="{813CC3F6-94CE-4157-B32F-25487C964DCF}"/>
              </a:ext>
            </a:extLst>
          </p:cNvPr>
          <p:cNvSpPr>
            <a:spLocks/>
          </p:cNvSpPr>
          <p:nvPr/>
        </p:nvSpPr>
        <p:spPr bwMode="auto">
          <a:xfrm>
            <a:off x="7334168" y="5212912"/>
            <a:ext cx="38961" cy="37571"/>
          </a:xfrm>
          <a:custGeom>
            <a:avLst/>
            <a:gdLst>
              <a:gd name="T0" fmla="*/ 12 w 12"/>
              <a:gd name="T1" fmla="*/ 6 h 12"/>
              <a:gd name="T2" fmla="*/ 5 w 12"/>
              <a:gd name="T3" fmla="*/ 12 h 12"/>
              <a:gd name="T4" fmla="*/ 0 w 12"/>
              <a:gd name="T5" fmla="*/ 6 h 12"/>
              <a:gd name="T6" fmla="*/ 6 w 12"/>
              <a:gd name="T7" fmla="*/ 0 h 12"/>
              <a:gd name="T8" fmla="*/ 12 w 12"/>
              <a:gd name="T9" fmla="*/ 6 h 12"/>
            </a:gdLst>
            <a:ahLst/>
            <a:cxnLst>
              <a:cxn ang="0">
                <a:pos x="T0" y="T1"/>
              </a:cxn>
              <a:cxn ang="0">
                <a:pos x="T2" y="T3"/>
              </a:cxn>
              <a:cxn ang="0">
                <a:pos x="T4" y="T5"/>
              </a:cxn>
              <a:cxn ang="0">
                <a:pos x="T6" y="T7"/>
              </a:cxn>
              <a:cxn ang="0">
                <a:pos x="T8" y="T9"/>
              </a:cxn>
            </a:cxnLst>
            <a:rect l="0" t="0" r="r" b="b"/>
            <a:pathLst>
              <a:path w="12" h="12">
                <a:moveTo>
                  <a:pt x="12" y="6"/>
                </a:moveTo>
                <a:cubicBezTo>
                  <a:pt x="11" y="10"/>
                  <a:pt x="9" y="12"/>
                  <a:pt x="5" y="12"/>
                </a:cubicBezTo>
                <a:cubicBezTo>
                  <a:pt x="2" y="12"/>
                  <a:pt x="0" y="9"/>
                  <a:pt x="0" y="6"/>
                </a:cubicBezTo>
                <a:cubicBezTo>
                  <a:pt x="0" y="2"/>
                  <a:pt x="2" y="0"/>
                  <a:pt x="6" y="0"/>
                </a:cubicBezTo>
                <a:cubicBezTo>
                  <a:pt x="10" y="0"/>
                  <a:pt x="12" y="2"/>
                  <a:pt x="12" y="6"/>
                </a:cubicBezTo>
                <a:close/>
              </a:path>
            </a:pathLst>
          </a:custGeom>
          <a:solidFill>
            <a:srgbClr val="73BE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9">
            <a:extLst>
              <a:ext uri="{FF2B5EF4-FFF2-40B4-BE49-F238E27FC236}">
                <a16:creationId xmlns:a16="http://schemas.microsoft.com/office/drawing/2014/main" id="{EE39B24C-15CE-483F-BCDF-3133A532323E}"/>
              </a:ext>
            </a:extLst>
          </p:cNvPr>
          <p:cNvSpPr>
            <a:spLocks/>
          </p:cNvSpPr>
          <p:nvPr/>
        </p:nvSpPr>
        <p:spPr bwMode="auto">
          <a:xfrm>
            <a:off x="2008838" y="5475909"/>
            <a:ext cx="1701823" cy="86274"/>
          </a:xfrm>
          <a:custGeom>
            <a:avLst/>
            <a:gdLst>
              <a:gd name="T0" fmla="*/ 269 w 530"/>
              <a:gd name="T1" fmla="*/ 26 h 27"/>
              <a:gd name="T2" fmla="*/ 31 w 530"/>
              <a:gd name="T3" fmla="*/ 26 h 27"/>
              <a:gd name="T4" fmla="*/ 21 w 530"/>
              <a:gd name="T5" fmla="*/ 26 h 27"/>
              <a:gd name="T6" fmla="*/ 0 w 530"/>
              <a:gd name="T7" fmla="*/ 13 h 27"/>
              <a:gd name="T8" fmla="*/ 21 w 530"/>
              <a:gd name="T9" fmla="*/ 1 h 27"/>
              <a:gd name="T10" fmla="*/ 30 w 530"/>
              <a:gd name="T11" fmla="*/ 1 h 27"/>
              <a:gd name="T12" fmla="*/ 507 w 530"/>
              <a:gd name="T13" fmla="*/ 1 h 27"/>
              <a:gd name="T14" fmla="*/ 530 w 530"/>
              <a:gd name="T15" fmla="*/ 14 h 27"/>
              <a:gd name="T16" fmla="*/ 506 w 530"/>
              <a:gd name="T17" fmla="*/ 26 h 27"/>
              <a:gd name="T18" fmla="*/ 269 w 530"/>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27">
                <a:moveTo>
                  <a:pt x="269" y="26"/>
                </a:moveTo>
                <a:cubicBezTo>
                  <a:pt x="190" y="26"/>
                  <a:pt x="110" y="26"/>
                  <a:pt x="31" y="26"/>
                </a:cubicBezTo>
                <a:cubicBezTo>
                  <a:pt x="28" y="26"/>
                  <a:pt x="24" y="27"/>
                  <a:pt x="21" y="26"/>
                </a:cubicBezTo>
                <a:cubicBezTo>
                  <a:pt x="11" y="24"/>
                  <a:pt x="0" y="22"/>
                  <a:pt x="0" y="13"/>
                </a:cubicBezTo>
                <a:cubicBezTo>
                  <a:pt x="1" y="5"/>
                  <a:pt x="11" y="3"/>
                  <a:pt x="21" y="1"/>
                </a:cubicBezTo>
                <a:cubicBezTo>
                  <a:pt x="23" y="0"/>
                  <a:pt x="27" y="1"/>
                  <a:pt x="30" y="1"/>
                </a:cubicBezTo>
                <a:cubicBezTo>
                  <a:pt x="189" y="1"/>
                  <a:pt x="348" y="1"/>
                  <a:pt x="507" y="1"/>
                </a:cubicBezTo>
                <a:cubicBezTo>
                  <a:pt x="521" y="1"/>
                  <a:pt x="530" y="2"/>
                  <a:pt x="530" y="14"/>
                </a:cubicBezTo>
                <a:cubicBezTo>
                  <a:pt x="530" y="25"/>
                  <a:pt x="521" y="26"/>
                  <a:pt x="506" y="26"/>
                </a:cubicBezTo>
                <a:cubicBezTo>
                  <a:pt x="427" y="26"/>
                  <a:pt x="348" y="26"/>
                  <a:pt x="269" y="2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0">
            <a:extLst>
              <a:ext uri="{FF2B5EF4-FFF2-40B4-BE49-F238E27FC236}">
                <a16:creationId xmlns:a16="http://schemas.microsoft.com/office/drawing/2014/main" id="{41A8340D-EDF7-42F7-B4F6-D1E42664E57F}"/>
              </a:ext>
            </a:extLst>
          </p:cNvPr>
          <p:cNvSpPr>
            <a:spLocks/>
          </p:cNvSpPr>
          <p:nvPr/>
        </p:nvSpPr>
        <p:spPr bwMode="auto">
          <a:xfrm>
            <a:off x="3874860" y="5473125"/>
            <a:ext cx="1267671" cy="89057"/>
          </a:xfrm>
          <a:custGeom>
            <a:avLst/>
            <a:gdLst>
              <a:gd name="T0" fmla="*/ 191 w 395"/>
              <a:gd name="T1" fmla="*/ 27 h 28"/>
              <a:gd name="T2" fmla="*/ 21 w 395"/>
              <a:gd name="T3" fmla="*/ 27 h 28"/>
              <a:gd name="T4" fmla="*/ 0 w 395"/>
              <a:gd name="T5" fmla="*/ 14 h 28"/>
              <a:gd name="T6" fmla="*/ 21 w 395"/>
              <a:gd name="T7" fmla="*/ 2 h 28"/>
              <a:gd name="T8" fmla="*/ 363 w 395"/>
              <a:gd name="T9" fmla="*/ 2 h 28"/>
              <a:gd name="T10" fmla="*/ 378 w 395"/>
              <a:gd name="T11" fmla="*/ 3 h 28"/>
              <a:gd name="T12" fmla="*/ 391 w 395"/>
              <a:gd name="T13" fmla="*/ 16 h 28"/>
              <a:gd name="T14" fmla="*/ 366 w 395"/>
              <a:gd name="T15" fmla="*/ 27 h 28"/>
              <a:gd name="T16" fmla="*/ 261 w 395"/>
              <a:gd name="T17" fmla="*/ 27 h 28"/>
              <a:gd name="T18" fmla="*/ 191 w 395"/>
              <a:gd name="T19"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5" h="28">
                <a:moveTo>
                  <a:pt x="191" y="27"/>
                </a:moveTo>
                <a:cubicBezTo>
                  <a:pt x="134" y="27"/>
                  <a:pt x="78" y="27"/>
                  <a:pt x="21" y="27"/>
                </a:cubicBezTo>
                <a:cubicBezTo>
                  <a:pt x="6" y="27"/>
                  <a:pt x="0" y="22"/>
                  <a:pt x="0" y="14"/>
                </a:cubicBezTo>
                <a:cubicBezTo>
                  <a:pt x="0" y="6"/>
                  <a:pt x="7" y="2"/>
                  <a:pt x="21" y="2"/>
                </a:cubicBezTo>
                <a:cubicBezTo>
                  <a:pt x="135" y="2"/>
                  <a:pt x="249" y="2"/>
                  <a:pt x="363" y="2"/>
                </a:cubicBezTo>
                <a:cubicBezTo>
                  <a:pt x="368" y="2"/>
                  <a:pt x="374" y="0"/>
                  <a:pt x="378" y="3"/>
                </a:cubicBezTo>
                <a:cubicBezTo>
                  <a:pt x="383" y="7"/>
                  <a:pt x="395" y="10"/>
                  <a:pt x="391" y="16"/>
                </a:cubicBezTo>
                <a:cubicBezTo>
                  <a:pt x="387" y="21"/>
                  <a:pt x="380" y="28"/>
                  <a:pt x="366" y="27"/>
                </a:cubicBezTo>
                <a:cubicBezTo>
                  <a:pt x="331" y="27"/>
                  <a:pt x="296" y="27"/>
                  <a:pt x="261" y="27"/>
                </a:cubicBezTo>
                <a:cubicBezTo>
                  <a:pt x="238" y="27"/>
                  <a:pt x="215" y="27"/>
                  <a:pt x="191" y="27"/>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1">
            <a:extLst>
              <a:ext uri="{FF2B5EF4-FFF2-40B4-BE49-F238E27FC236}">
                <a16:creationId xmlns:a16="http://schemas.microsoft.com/office/drawing/2014/main" id="{A3209A07-9704-4DCB-AF64-257D94662C3B}"/>
              </a:ext>
            </a:extLst>
          </p:cNvPr>
          <p:cNvSpPr>
            <a:spLocks/>
          </p:cNvSpPr>
          <p:nvPr/>
        </p:nvSpPr>
        <p:spPr bwMode="auto">
          <a:xfrm>
            <a:off x="1283859" y="5478692"/>
            <a:ext cx="532950" cy="80708"/>
          </a:xfrm>
          <a:custGeom>
            <a:avLst/>
            <a:gdLst>
              <a:gd name="T0" fmla="*/ 85 w 166"/>
              <a:gd name="T1" fmla="*/ 25 h 25"/>
              <a:gd name="T2" fmla="*/ 25 w 166"/>
              <a:gd name="T3" fmla="*/ 25 h 25"/>
              <a:gd name="T4" fmla="*/ 0 w 166"/>
              <a:gd name="T5" fmla="*/ 13 h 25"/>
              <a:gd name="T6" fmla="*/ 25 w 166"/>
              <a:gd name="T7" fmla="*/ 0 h 25"/>
              <a:gd name="T8" fmla="*/ 147 w 166"/>
              <a:gd name="T9" fmla="*/ 0 h 25"/>
              <a:gd name="T10" fmla="*/ 166 w 166"/>
              <a:gd name="T11" fmla="*/ 12 h 25"/>
              <a:gd name="T12" fmla="*/ 148 w 166"/>
              <a:gd name="T13" fmla="*/ 25 h 25"/>
              <a:gd name="T14" fmla="*/ 85 w 16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5">
                <a:moveTo>
                  <a:pt x="85" y="25"/>
                </a:moveTo>
                <a:cubicBezTo>
                  <a:pt x="65" y="25"/>
                  <a:pt x="45" y="25"/>
                  <a:pt x="25" y="25"/>
                </a:cubicBezTo>
                <a:cubicBezTo>
                  <a:pt x="13" y="25"/>
                  <a:pt x="0" y="23"/>
                  <a:pt x="0" y="13"/>
                </a:cubicBezTo>
                <a:cubicBezTo>
                  <a:pt x="0" y="2"/>
                  <a:pt x="12" y="0"/>
                  <a:pt x="25" y="0"/>
                </a:cubicBezTo>
                <a:cubicBezTo>
                  <a:pt x="66" y="0"/>
                  <a:pt x="106" y="0"/>
                  <a:pt x="147" y="0"/>
                </a:cubicBezTo>
                <a:cubicBezTo>
                  <a:pt x="161" y="0"/>
                  <a:pt x="166" y="4"/>
                  <a:pt x="166" y="12"/>
                </a:cubicBezTo>
                <a:cubicBezTo>
                  <a:pt x="166" y="21"/>
                  <a:pt x="162" y="25"/>
                  <a:pt x="148" y="25"/>
                </a:cubicBezTo>
                <a:cubicBezTo>
                  <a:pt x="127" y="25"/>
                  <a:pt x="106" y="25"/>
                  <a:pt x="85" y="25"/>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2">
            <a:extLst>
              <a:ext uri="{FF2B5EF4-FFF2-40B4-BE49-F238E27FC236}">
                <a16:creationId xmlns:a16="http://schemas.microsoft.com/office/drawing/2014/main" id="{E126A123-2E12-464E-AAC4-F2165DBE3B40}"/>
              </a:ext>
            </a:extLst>
          </p:cNvPr>
          <p:cNvSpPr>
            <a:spLocks/>
          </p:cNvSpPr>
          <p:nvPr/>
        </p:nvSpPr>
        <p:spPr bwMode="auto">
          <a:xfrm>
            <a:off x="2244004" y="5633149"/>
            <a:ext cx="1321940" cy="86274"/>
          </a:xfrm>
          <a:custGeom>
            <a:avLst/>
            <a:gdLst>
              <a:gd name="T0" fmla="*/ 209 w 412"/>
              <a:gd name="T1" fmla="*/ 26 h 27"/>
              <a:gd name="T2" fmla="*/ 24 w 412"/>
              <a:gd name="T3" fmla="*/ 26 h 27"/>
              <a:gd name="T4" fmla="*/ 15 w 412"/>
              <a:gd name="T5" fmla="*/ 26 h 27"/>
              <a:gd name="T6" fmla="*/ 0 w 412"/>
              <a:gd name="T7" fmla="*/ 13 h 27"/>
              <a:gd name="T8" fmla="*/ 16 w 412"/>
              <a:gd name="T9" fmla="*/ 1 h 27"/>
              <a:gd name="T10" fmla="*/ 23 w 412"/>
              <a:gd name="T11" fmla="*/ 1 h 27"/>
              <a:gd name="T12" fmla="*/ 394 w 412"/>
              <a:gd name="T13" fmla="*/ 0 h 27"/>
              <a:gd name="T14" fmla="*/ 412 w 412"/>
              <a:gd name="T15" fmla="*/ 13 h 27"/>
              <a:gd name="T16" fmla="*/ 394 w 412"/>
              <a:gd name="T17" fmla="*/ 26 h 27"/>
              <a:gd name="T18" fmla="*/ 209 w 412"/>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27">
                <a:moveTo>
                  <a:pt x="209" y="26"/>
                </a:moveTo>
                <a:cubicBezTo>
                  <a:pt x="147" y="26"/>
                  <a:pt x="85" y="26"/>
                  <a:pt x="24" y="26"/>
                </a:cubicBezTo>
                <a:cubicBezTo>
                  <a:pt x="21" y="26"/>
                  <a:pt x="18" y="27"/>
                  <a:pt x="15" y="26"/>
                </a:cubicBezTo>
                <a:cubicBezTo>
                  <a:pt x="8" y="24"/>
                  <a:pt x="0" y="22"/>
                  <a:pt x="0" y="13"/>
                </a:cubicBezTo>
                <a:cubicBezTo>
                  <a:pt x="0" y="4"/>
                  <a:pt x="8" y="3"/>
                  <a:pt x="16" y="1"/>
                </a:cubicBezTo>
                <a:cubicBezTo>
                  <a:pt x="18" y="0"/>
                  <a:pt x="20" y="1"/>
                  <a:pt x="23" y="1"/>
                </a:cubicBezTo>
                <a:cubicBezTo>
                  <a:pt x="146" y="1"/>
                  <a:pt x="270" y="1"/>
                  <a:pt x="394" y="0"/>
                </a:cubicBezTo>
                <a:cubicBezTo>
                  <a:pt x="405" y="0"/>
                  <a:pt x="412" y="2"/>
                  <a:pt x="412" y="13"/>
                </a:cubicBezTo>
                <a:cubicBezTo>
                  <a:pt x="412" y="25"/>
                  <a:pt x="405" y="26"/>
                  <a:pt x="394" y="26"/>
                </a:cubicBezTo>
                <a:cubicBezTo>
                  <a:pt x="332" y="26"/>
                  <a:pt x="270" y="26"/>
                  <a:pt x="209" y="2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3">
            <a:extLst>
              <a:ext uri="{FF2B5EF4-FFF2-40B4-BE49-F238E27FC236}">
                <a16:creationId xmlns:a16="http://schemas.microsoft.com/office/drawing/2014/main" id="{C4FAF825-BA41-4BEA-8508-5899325749B9}"/>
              </a:ext>
            </a:extLst>
          </p:cNvPr>
          <p:cNvSpPr>
            <a:spLocks/>
          </p:cNvSpPr>
          <p:nvPr/>
        </p:nvSpPr>
        <p:spPr bwMode="auto">
          <a:xfrm>
            <a:off x="3691180" y="5630367"/>
            <a:ext cx="989367" cy="86274"/>
          </a:xfrm>
          <a:custGeom>
            <a:avLst/>
            <a:gdLst>
              <a:gd name="T0" fmla="*/ 150 w 308"/>
              <a:gd name="T1" fmla="*/ 27 h 27"/>
              <a:gd name="T2" fmla="*/ 17 w 308"/>
              <a:gd name="T3" fmla="*/ 27 h 27"/>
              <a:gd name="T4" fmla="*/ 0 w 308"/>
              <a:gd name="T5" fmla="*/ 14 h 27"/>
              <a:gd name="T6" fmla="*/ 17 w 308"/>
              <a:gd name="T7" fmla="*/ 1 h 27"/>
              <a:gd name="T8" fmla="*/ 283 w 308"/>
              <a:gd name="T9" fmla="*/ 2 h 27"/>
              <a:gd name="T10" fmla="*/ 295 w 308"/>
              <a:gd name="T11" fmla="*/ 3 h 27"/>
              <a:gd name="T12" fmla="*/ 305 w 308"/>
              <a:gd name="T13" fmla="*/ 15 h 27"/>
              <a:gd name="T14" fmla="*/ 285 w 308"/>
              <a:gd name="T15" fmla="*/ 27 h 27"/>
              <a:gd name="T16" fmla="*/ 204 w 308"/>
              <a:gd name="T17" fmla="*/ 27 h 27"/>
              <a:gd name="T18" fmla="*/ 150 w 30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27">
                <a:moveTo>
                  <a:pt x="150" y="27"/>
                </a:moveTo>
                <a:cubicBezTo>
                  <a:pt x="105" y="27"/>
                  <a:pt x="61" y="27"/>
                  <a:pt x="17" y="27"/>
                </a:cubicBezTo>
                <a:cubicBezTo>
                  <a:pt x="5" y="27"/>
                  <a:pt x="0" y="22"/>
                  <a:pt x="0" y="14"/>
                </a:cubicBezTo>
                <a:cubicBezTo>
                  <a:pt x="0" y="6"/>
                  <a:pt x="6" y="1"/>
                  <a:pt x="17" y="1"/>
                </a:cubicBezTo>
                <a:cubicBezTo>
                  <a:pt x="106" y="2"/>
                  <a:pt x="195" y="2"/>
                  <a:pt x="283" y="2"/>
                </a:cubicBezTo>
                <a:cubicBezTo>
                  <a:pt x="287" y="2"/>
                  <a:pt x="292" y="0"/>
                  <a:pt x="295" y="3"/>
                </a:cubicBezTo>
                <a:cubicBezTo>
                  <a:pt x="299" y="7"/>
                  <a:pt x="308" y="10"/>
                  <a:pt x="305" y="15"/>
                </a:cubicBezTo>
                <a:cubicBezTo>
                  <a:pt x="302" y="21"/>
                  <a:pt x="297" y="27"/>
                  <a:pt x="285" y="27"/>
                </a:cubicBezTo>
                <a:cubicBezTo>
                  <a:pt x="258" y="26"/>
                  <a:pt x="231" y="27"/>
                  <a:pt x="204" y="27"/>
                </a:cubicBezTo>
                <a:cubicBezTo>
                  <a:pt x="186" y="27"/>
                  <a:pt x="168" y="27"/>
                  <a:pt x="150" y="27"/>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4">
            <a:extLst>
              <a:ext uri="{FF2B5EF4-FFF2-40B4-BE49-F238E27FC236}">
                <a16:creationId xmlns:a16="http://schemas.microsoft.com/office/drawing/2014/main" id="{C28F078E-3F25-4030-89DA-B5F79A56237B}"/>
              </a:ext>
            </a:extLst>
          </p:cNvPr>
          <p:cNvSpPr>
            <a:spLocks/>
          </p:cNvSpPr>
          <p:nvPr/>
        </p:nvSpPr>
        <p:spPr bwMode="auto">
          <a:xfrm>
            <a:off x="1676266" y="5633149"/>
            <a:ext cx="413280" cy="83490"/>
          </a:xfrm>
          <a:custGeom>
            <a:avLst/>
            <a:gdLst>
              <a:gd name="T0" fmla="*/ 66 w 129"/>
              <a:gd name="T1" fmla="*/ 26 h 26"/>
              <a:gd name="T2" fmla="*/ 20 w 129"/>
              <a:gd name="T3" fmla="*/ 26 h 26"/>
              <a:gd name="T4" fmla="*/ 0 w 129"/>
              <a:gd name="T5" fmla="*/ 13 h 26"/>
              <a:gd name="T6" fmla="*/ 20 w 129"/>
              <a:gd name="T7" fmla="*/ 1 h 26"/>
              <a:gd name="T8" fmla="*/ 115 w 129"/>
              <a:gd name="T9" fmla="*/ 0 h 26"/>
              <a:gd name="T10" fmla="*/ 129 w 129"/>
              <a:gd name="T11" fmla="*/ 13 h 26"/>
              <a:gd name="T12" fmla="*/ 115 w 129"/>
              <a:gd name="T13" fmla="*/ 26 h 26"/>
              <a:gd name="T14" fmla="*/ 66 w 129"/>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6">
                <a:moveTo>
                  <a:pt x="66" y="26"/>
                </a:moveTo>
                <a:cubicBezTo>
                  <a:pt x="51" y="26"/>
                  <a:pt x="36" y="26"/>
                  <a:pt x="20" y="26"/>
                </a:cubicBezTo>
                <a:cubicBezTo>
                  <a:pt x="10" y="25"/>
                  <a:pt x="1" y="24"/>
                  <a:pt x="0" y="13"/>
                </a:cubicBezTo>
                <a:cubicBezTo>
                  <a:pt x="0" y="3"/>
                  <a:pt x="10" y="1"/>
                  <a:pt x="20" y="1"/>
                </a:cubicBezTo>
                <a:cubicBezTo>
                  <a:pt x="52" y="0"/>
                  <a:pt x="83" y="1"/>
                  <a:pt x="115" y="0"/>
                </a:cubicBezTo>
                <a:cubicBezTo>
                  <a:pt x="126" y="0"/>
                  <a:pt x="129" y="5"/>
                  <a:pt x="129" y="13"/>
                </a:cubicBezTo>
                <a:cubicBezTo>
                  <a:pt x="129" y="21"/>
                  <a:pt x="126" y="26"/>
                  <a:pt x="115" y="26"/>
                </a:cubicBezTo>
                <a:cubicBezTo>
                  <a:pt x="99" y="26"/>
                  <a:pt x="83" y="26"/>
                  <a:pt x="66" y="2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5">
            <a:extLst>
              <a:ext uri="{FF2B5EF4-FFF2-40B4-BE49-F238E27FC236}">
                <a16:creationId xmlns:a16="http://schemas.microsoft.com/office/drawing/2014/main" id="{A3C218E0-CBAD-4A4C-8A1F-8C9A5A8F4987}"/>
              </a:ext>
            </a:extLst>
          </p:cNvPr>
          <p:cNvSpPr>
            <a:spLocks/>
          </p:cNvSpPr>
          <p:nvPr/>
        </p:nvSpPr>
        <p:spPr bwMode="auto">
          <a:xfrm>
            <a:off x="2657285" y="5809872"/>
            <a:ext cx="1323332" cy="86274"/>
          </a:xfrm>
          <a:custGeom>
            <a:avLst/>
            <a:gdLst>
              <a:gd name="T0" fmla="*/ 209 w 412"/>
              <a:gd name="T1" fmla="*/ 26 h 27"/>
              <a:gd name="T2" fmla="*/ 24 w 412"/>
              <a:gd name="T3" fmla="*/ 26 h 27"/>
              <a:gd name="T4" fmla="*/ 16 w 412"/>
              <a:gd name="T5" fmla="*/ 26 h 27"/>
              <a:gd name="T6" fmla="*/ 0 w 412"/>
              <a:gd name="T7" fmla="*/ 14 h 27"/>
              <a:gd name="T8" fmla="*/ 16 w 412"/>
              <a:gd name="T9" fmla="*/ 1 h 27"/>
              <a:gd name="T10" fmla="*/ 23 w 412"/>
              <a:gd name="T11" fmla="*/ 1 h 27"/>
              <a:gd name="T12" fmla="*/ 394 w 412"/>
              <a:gd name="T13" fmla="*/ 1 h 27"/>
              <a:gd name="T14" fmla="*/ 412 w 412"/>
              <a:gd name="T15" fmla="*/ 14 h 27"/>
              <a:gd name="T16" fmla="*/ 394 w 412"/>
              <a:gd name="T17" fmla="*/ 26 h 27"/>
              <a:gd name="T18" fmla="*/ 209 w 412"/>
              <a:gd name="T19"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2" h="27">
                <a:moveTo>
                  <a:pt x="209" y="26"/>
                </a:moveTo>
                <a:cubicBezTo>
                  <a:pt x="147" y="26"/>
                  <a:pt x="86" y="26"/>
                  <a:pt x="24" y="26"/>
                </a:cubicBezTo>
                <a:cubicBezTo>
                  <a:pt x="21" y="26"/>
                  <a:pt x="18" y="27"/>
                  <a:pt x="16" y="26"/>
                </a:cubicBezTo>
                <a:cubicBezTo>
                  <a:pt x="8" y="24"/>
                  <a:pt x="0" y="22"/>
                  <a:pt x="0" y="14"/>
                </a:cubicBezTo>
                <a:cubicBezTo>
                  <a:pt x="0" y="5"/>
                  <a:pt x="8" y="3"/>
                  <a:pt x="16" y="1"/>
                </a:cubicBezTo>
                <a:cubicBezTo>
                  <a:pt x="18" y="0"/>
                  <a:pt x="20" y="1"/>
                  <a:pt x="23" y="1"/>
                </a:cubicBezTo>
                <a:cubicBezTo>
                  <a:pt x="146" y="1"/>
                  <a:pt x="270" y="1"/>
                  <a:pt x="394" y="1"/>
                </a:cubicBezTo>
                <a:cubicBezTo>
                  <a:pt x="405" y="1"/>
                  <a:pt x="412" y="2"/>
                  <a:pt x="412" y="14"/>
                </a:cubicBezTo>
                <a:cubicBezTo>
                  <a:pt x="412" y="25"/>
                  <a:pt x="405" y="26"/>
                  <a:pt x="394" y="26"/>
                </a:cubicBezTo>
                <a:cubicBezTo>
                  <a:pt x="332" y="26"/>
                  <a:pt x="271" y="26"/>
                  <a:pt x="209" y="26"/>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6">
            <a:extLst>
              <a:ext uri="{FF2B5EF4-FFF2-40B4-BE49-F238E27FC236}">
                <a16:creationId xmlns:a16="http://schemas.microsoft.com/office/drawing/2014/main" id="{7D8241CD-67DC-4779-B9C7-1CC04C8BD26B}"/>
              </a:ext>
            </a:extLst>
          </p:cNvPr>
          <p:cNvSpPr>
            <a:spLocks/>
          </p:cNvSpPr>
          <p:nvPr/>
        </p:nvSpPr>
        <p:spPr bwMode="auto">
          <a:xfrm>
            <a:off x="2089546" y="5812656"/>
            <a:ext cx="417455" cy="83490"/>
          </a:xfrm>
          <a:custGeom>
            <a:avLst/>
            <a:gdLst>
              <a:gd name="T0" fmla="*/ 67 w 130"/>
              <a:gd name="T1" fmla="*/ 25 h 26"/>
              <a:gd name="T2" fmla="*/ 20 w 130"/>
              <a:gd name="T3" fmla="*/ 25 h 26"/>
              <a:gd name="T4" fmla="*/ 1 w 130"/>
              <a:gd name="T5" fmla="*/ 13 h 26"/>
              <a:gd name="T6" fmla="*/ 20 w 130"/>
              <a:gd name="T7" fmla="*/ 0 h 26"/>
              <a:gd name="T8" fmla="*/ 115 w 130"/>
              <a:gd name="T9" fmla="*/ 0 h 26"/>
              <a:gd name="T10" fmla="*/ 130 w 130"/>
              <a:gd name="T11" fmla="*/ 13 h 26"/>
              <a:gd name="T12" fmla="*/ 116 w 130"/>
              <a:gd name="T13" fmla="*/ 25 h 26"/>
              <a:gd name="T14" fmla="*/ 67 w 130"/>
              <a:gd name="T15" fmla="*/ 2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6">
                <a:moveTo>
                  <a:pt x="67" y="25"/>
                </a:moveTo>
                <a:cubicBezTo>
                  <a:pt x="51" y="25"/>
                  <a:pt x="36" y="26"/>
                  <a:pt x="20" y="25"/>
                </a:cubicBezTo>
                <a:cubicBezTo>
                  <a:pt x="10" y="25"/>
                  <a:pt x="1" y="23"/>
                  <a:pt x="1" y="13"/>
                </a:cubicBezTo>
                <a:cubicBezTo>
                  <a:pt x="0" y="2"/>
                  <a:pt x="10" y="0"/>
                  <a:pt x="20" y="0"/>
                </a:cubicBezTo>
                <a:cubicBezTo>
                  <a:pt x="52" y="0"/>
                  <a:pt x="84" y="0"/>
                  <a:pt x="115" y="0"/>
                </a:cubicBezTo>
                <a:cubicBezTo>
                  <a:pt x="126" y="0"/>
                  <a:pt x="129" y="4"/>
                  <a:pt x="130" y="13"/>
                </a:cubicBezTo>
                <a:cubicBezTo>
                  <a:pt x="130" y="21"/>
                  <a:pt x="126" y="25"/>
                  <a:pt x="116" y="25"/>
                </a:cubicBezTo>
                <a:cubicBezTo>
                  <a:pt x="99" y="25"/>
                  <a:pt x="83" y="25"/>
                  <a:pt x="67" y="25"/>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7">
            <a:extLst>
              <a:ext uri="{FF2B5EF4-FFF2-40B4-BE49-F238E27FC236}">
                <a16:creationId xmlns:a16="http://schemas.microsoft.com/office/drawing/2014/main" id="{1D355F51-B165-419E-883E-84C456E30132}"/>
              </a:ext>
            </a:extLst>
          </p:cNvPr>
          <p:cNvSpPr>
            <a:spLocks/>
          </p:cNvSpPr>
          <p:nvPr/>
        </p:nvSpPr>
        <p:spPr bwMode="auto">
          <a:xfrm>
            <a:off x="4128116" y="5812655"/>
            <a:ext cx="128019" cy="83490"/>
          </a:xfrm>
          <a:custGeom>
            <a:avLst/>
            <a:gdLst>
              <a:gd name="T0" fmla="*/ 40 w 40"/>
              <a:gd name="T1" fmla="*/ 13 h 26"/>
              <a:gd name="T2" fmla="*/ 19 w 40"/>
              <a:gd name="T3" fmla="*/ 25 h 26"/>
              <a:gd name="T4" fmla="*/ 0 w 40"/>
              <a:gd name="T5" fmla="*/ 13 h 26"/>
              <a:gd name="T6" fmla="*/ 19 w 40"/>
              <a:gd name="T7" fmla="*/ 0 h 26"/>
              <a:gd name="T8" fmla="*/ 40 w 40"/>
              <a:gd name="T9" fmla="*/ 13 h 26"/>
            </a:gdLst>
            <a:ahLst/>
            <a:cxnLst>
              <a:cxn ang="0">
                <a:pos x="T0" y="T1"/>
              </a:cxn>
              <a:cxn ang="0">
                <a:pos x="T2" y="T3"/>
              </a:cxn>
              <a:cxn ang="0">
                <a:pos x="T4" y="T5"/>
              </a:cxn>
              <a:cxn ang="0">
                <a:pos x="T6" y="T7"/>
              </a:cxn>
              <a:cxn ang="0">
                <a:pos x="T8" y="T9"/>
              </a:cxn>
            </a:cxnLst>
            <a:rect l="0" t="0" r="r" b="b"/>
            <a:pathLst>
              <a:path w="40" h="26">
                <a:moveTo>
                  <a:pt x="40" y="13"/>
                </a:moveTo>
                <a:cubicBezTo>
                  <a:pt x="37" y="22"/>
                  <a:pt x="30" y="26"/>
                  <a:pt x="19" y="25"/>
                </a:cubicBezTo>
                <a:cubicBezTo>
                  <a:pt x="10" y="25"/>
                  <a:pt x="0" y="23"/>
                  <a:pt x="0" y="13"/>
                </a:cubicBezTo>
                <a:cubicBezTo>
                  <a:pt x="0" y="2"/>
                  <a:pt x="10" y="1"/>
                  <a:pt x="19" y="0"/>
                </a:cubicBezTo>
                <a:cubicBezTo>
                  <a:pt x="30" y="0"/>
                  <a:pt x="37" y="4"/>
                  <a:pt x="40" y="13"/>
                </a:cubicBezTo>
                <a:close/>
              </a:path>
            </a:pathLst>
          </a:custGeom>
          <a:solidFill>
            <a:srgbClr val="2318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2" name="组合 231">
            <a:extLst>
              <a:ext uri="{FF2B5EF4-FFF2-40B4-BE49-F238E27FC236}">
                <a16:creationId xmlns:a16="http://schemas.microsoft.com/office/drawing/2014/main" id="{0BE26D47-F5BB-4A02-80E0-99C4E95E2144}"/>
              </a:ext>
            </a:extLst>
          </p:cNvPr>
          <p:cNvGrpSpPr/>
          <p:nvPr/>
        </p:nvGrpSpPr>
        <p:grpSpPr>
          <a:xfrm>
            <a:off x="6098546" y="618580"/>
            <a:ext cx="745886" cy="754592"/>
            <a:chOff x="6093392" y="164749"/>
            <a:chExt cx="1072859" cy="1085382"/>
          </a:xfrm>
        </p:grpSpPr>
        <p:sp>
          <p:nvSpPr>
            <p:cNvPr id="27" name="Freeform 25">
              <a:extLst>
                <a:ext uri="{FF2B5EF4-FFF2-40B4-BE49-F238E27FC236}">
                  <a16:creationId xmlns:a16="http://schemas.microsoft.com/office/drawing/2014/main" id="{D1C46EF1-EFBA-49D7-8F59-F29685699224}"/>
                </a:ext>
              </a:extLst>
            </p:cNvPr>
            <p:cNvSpPr>
              <a:spLocks/>
            </p:cNvSpPr>
            <p:nvPr/>
          </p:nvSpPr>
          <p:spPr bwMode="auto">
            <a:xfrm>
              <a:off x="6751578" y="640647"/>
              <a:ext cx="269954" cy="269954"/>
            </a:xfrm>
            <a:custGeom>
              <a:avLst/>
              <a:gdLst>
                <a:gd name="T0" fmla="*/ 42 w 84"/>
                <a:gd name="T1" fmla="*/ 84 h 84"/>
                <a:gd name="T2" fmla="*/ 32 w 84"/>
                <a:gd name="T3" fmla="*/ 73 h 84"/>
                <a:gd name="T4" fmla="*/ 12 w 84"/>
                <a:gd name="T5" fmla="*/ 53 h 84"/>
                <a:gd name="T6" fmla="*/ 1 w 84"/>
                <a:gd name="T7" fmla="*/ 41 h 84"/>
                <a:gd name="T8" fmla="*/ 12 w 84"/>
                <a:gd name="T9" fmla="*/ 32 h 84"/>
                <a:gd name="T10" fmla="*/ 32 w 84"/>
                <a:gd name="T11" fmla="*/ 12 h 84"/>
                <a:gd name="T12" fmla="*/ 42 w 84"/>
                <a:gd name="T13" fmla="*/ 1 h 84"/>
                <a:gd name="T14" fmla="*/ 52 w 84"/>
                <a:gd name="T15" fmla="*/ 11 h 84"/>
                <a:gd name="T16" fmla="*/ 75 w 84"/>
                <a:gd name="T17" fmla="*/ 33 h 84"/>
                <a:gd name="T18" fmla="*/ 84 w 84"/>
                <a:gd name="T19" fmla="*/ 42 h 84"/>
                <a:gd name="T20" fmla="*/ 75 w 84"/>
                <a:gd name="T21" fmla="*/ 52 h 84"/>
                <a:gd name="T22" fmla="*/ 52 w 84"/>
                <a:gd name="T23" fmla="*/ 76 h 84"/>
                <a:gd name="T24" fmla="*/ 42 w 84"/>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84">
                  <a:moveTo>
                    <a:pt x="42" y="84"/>
                  </a:moveTo>
                  <a:cubicBezTo>
                    <a:pt x="36" y="83"/>
                    <a:pt x="33" y="78"/>
                    <a:pt x="32" y="73"/>
                  </a:cubicBezTo>
                  <a:cubicBezTo>
                    <a:pt x="30" y="61"/>
                    <a:pt x="24" y="55"/>
                    <a:pt x="12" y="53"/>
                  </a:cubicBezTo>
                  <a:cubicBezTo>
                    <a:pt x="7" y="52"/>
                    <a:pt x="0" y="49"/>
                    <a:pt x="1" y="41"/>
                  </a:cubicBezTo>
                  <a:cubicBezTo>
                    <a:pt x="2" y="35"/>
                    <a:pt x="7" y="32"/>
                    <a:pt x="12" y="32"/>
                  </a:cubicBezTo>
                  <a:cubicBezTo>
                    <a:pt x="25" y="30"/>
                    <a:pt x="30" y="23"/>
                    <a:pt x="32" y="12"/>
                  </a:cubicBezTo>
                  <a:cubicBezTo>
                    <a:pt x="33" y="7"/>
                    <a:pt x="36" y="1"/>
                    <a:pt x="42" y="1"/>
                  </a:cubicBezTo>
                  <a:cubicBezTo>
                    <a:pt x="48" y="0"/>
                    <a:pt x="51" y="5"/>
                    <a:pt x="52" y="11"/>
                  </a:cubicBezTo>
                  <a:cubicBezTo>
                    <a:pt x="54" y="24"/>
                    <a:pt x="62" y="30"/>
                    <a:pt x="75" y="33"/>
                  </a:cubicBezTo>
                  <a:cubicBezTo>
                    <a:pt x="79" y="34"/>
                    <a:pt x="84" y="37"/>
                    <a:pt x="84" y="42"/>
                  </a:cubicBezTo>
                  <a:cubicBezTo>
                    <a:pt x="84" y="48"/>
                    <a:pt x="79" y="51"/>
                    <a:pt x="75" y="52"/>
                  </a:cubicBezTo>
                  <a:cubicBezTo>
                    <a:pt x="61" y="54"/>
                    <a:pt x="54" y="62"/>
                    <a:pt x="52" y="76"/>
                  </a:cubicBezTo>
                  <a:cubicBezTo>
                    <a:pt x="51" y="80"/>
                    <a:pt x="47" y="84"/>
                    <a:pt x="42" y="84"/>
                  </a:cubicBezTo>
                  <a:close/>
                </a:path>
              </a:pathLst>
            </a:custGeom>
            <a:solidFill>
              <a:srgbClr val="E46D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8">
              <a:extLst>
                <a:ext uri="{FF2B5EF4-FFF2-40B4-BE49-F238E27FC236}">
                  <a16:creationId xmlns:a16="http://schemas.microsoft.com/office/drawing/2014/main" id="{5D9FF9CB-BBC7-4AD4-A33C-116504E574DE}"/>
                </a:ext>
              </a:extLst>
            </p:cNvPr>
            <p:cNvSpPr>
              <a:spLocks noEditPoints="1"/>
            </p:cNvSpPr>
            <p:nvPr/>
          </p:nvSpPr>
          <p:spPr bwMode="auto">
            <a:xfrm>
              <a:off x="6093392" y="164749"/>
              <a:ext cx="1072859" cy="1085382"/>
            </a:xfrm>
            <a:custGeom>
              <a:avLst/>
              <a:gdLst>
                <a:gd name="T0" fmla="*/ 162 w 334"/>
                <a:gd name="T1" fmla="*/ 0 h 338"/>
                <a:gd name="T2" fmla="*/ 153 w 334"/>
                <a:gd name="T3" fmla="*/ 1 h 338"/>
                <a:gd name="T4" fmla="*/ 0 w 334"/>
                <a:gd name="T5" fmla="*/ 182 h 338"/>
                <a:gd name="T6" fmla="*/ 55 w 334"/>
                <a:gd name="T7" fmla="*/ 279 h 338"/>
                <a:gd name="T8" fmla="*/ 139 w 334"/>
                <a:gd name="T9" fmla="*/ 204 h 338"/>
                <a:gd name="T10" fmla="*/ 153 w 334"/>
                <a:gd name="T11" fmla="*/ 209 h 338"/>
                <a:gd name="T12" fmla="*/ 97 w 334"/>
                <a:gd name="T13" fmla="*/ 321 h 338"/>
                <a:gd name="T14" fmla="*/ 156 w 334"/>
                <a:gd name="T15" fmla="*/ 338 h 338"/>
                <a:gd name="T16" fmla="*/ 334 w 334"/>
                <a:gd name="T17" fmla="*/ 168 h 338"/>
                <a:gd name="T18" fmla="*/ 162 w 334"/>
                <a:gd name="T19" fmla="*/ 0 h 338"/>
                <a:gd name="T20" fmla="*/ 156 w 334"/>
                <a:gd name="T21" fmla="*/ 324 h 338"/>
                <a:gd name="T22" fmla="*/ 107 w 334"/>
                <a:gd name="T23" fmla="*/ 311 h 338"/>
                <a:gd name="T24" fmla="*/ 103 w 334"/>
                <a:gd name="T25" fmla="*/ 304 h 338"/>
                <a:gd name="T26" fmla="*/ 137 w 334"/>
                <a:gd name="T27" fmla="*/ 268 h 338"/>
                <a:gd name="T28" fmla="*/ 175 w 334"/>
                <a:gd name="T29" fmla="*/ 220 h 338"/>
                <a:gd name="T30" fmla="*/ 161 w 334"/>
                <a:gd name="T31" fmla="*/ 198 h 338"/>
                <a:gd name="T32" fmla="*/ 139 w 334"/>
                <a:gd name="T33" fmla="*/ 191 h 338"/>
                <a:gd name="T34" fmla="*/ 97 w 334"/>
                <a:gd name="T35" fmla="*/ 227 h 338"/>
                <a:gd name="T36" fmla="*/ 55 w 334"/>
                <a:gd name="T37" fmla="*/ 265 h 338"/>
                <a:gd name="T38" fmla="*/ 13 w 334"/>
                <a:gd name="T39" fmla="*/ 182 h 338"/>
                <a:gd name="T40" fmla="*/ 154 w 334"/>
                <a:gd name="T41" fmla="*/ 14 h 338"/>
                <a:gd name="T42" fmla="*/ 162 w 334"/>
                <a:gd name="T43" fmla="*/ 14 h 338"/>
                <a:gd name="T44" fmla="*/ 320 w 334"/>
                <a:gd name="T45" fmla="*/ 168 h 338"/>
                <a:gd name="T46" fmla="*/ 156 w 334"/>
                <a:gd name="T47" fmla="*/ 3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4" h="338">
                  <a:moveTo>
                    <a:pt x="162" y="0"/>
                  </a:moveTo>
                  <a:cubicBezTo>
                    <a:pt x="156" y="0"/>
                    <a:pt x="153" y="1"/>
                    <a:pt x="153" y="1"/>
                  </a:cubicBezTo>
                  <a:cubicBezTo>
                    <a:pt x="153" y="1"/>
                    <a:pt x="0" y="14"/>
                    <a:pt x="0" y="182"/>
                  </a:cubicBezTo>
                  <a:cubicBezTo>
                    <a:pt x="0" y="182"/>
                    <a:pt x="0" y="279"/>
                    <a:pt x="55" y="279"/>
                  </a:cubicBezTo>
                  <a:cubicBezTo>
                    <a:pt x="104" y="279"/>
                    <a:pt x="110" y="204"/>
                    <a:pt x="139" y="204"/>
                  </a:cubicBezTo>
                  <a:cubicBezTo>
                    <a:pt x="143" y="204"/>
                    <a:pt x="147" y="206"/>
                    <a:pt x="153" y="209"/>
                  </a:cubicBezTo>
                  <a:cubicBezTo>
                    <a:pt x="195" y="237"/>
                    <a:pt x="55" y="279"/>
                    <a:pt x="97" y="321"/>
                  </a:cubicBezTo>
                  <a:cubicBezTo>
                    <a:pt x="108" y="332"/>
                    <a:pt x="130" y="338"/>
                    <a:pt x="156" y="338"/>
                  </a:cubicBezTo>
                  <a:cubicBezTo>
                    <a:pt x="229" y="338"/>
                    <a:pt x="334" y="291"/>
                    <a:pt x="334" y="168"/>
                  </a:cubicBezTo>
                  <a:cubicBezTo>
                    <a:pt x="334" y="11"/>
                    <a:pt x="198" y="0"/>
                    <a:pt x="162" y="0"/>
                  </a:cubicBezTo>
                  <a:close/>
                  <a:moveTo>
                    <a:pt x="156" y="324"/>
                  </a:moveTo>
                  <a:cubicBezTo>
                    <a:pt x="134" y="324"/>
                    <a:pt x="115" y="319"/>
                    <a:pt x="107" y="311"/>
                  </a:cubicBezTo>
                  <a:cubicBezTo>
                    <a:pt x="103" y="307"/>
                    <a:pt x="103" y="305"/>
                    <a:pt x="103" y="304"/>
                  </a:cubicBezTo>
                  <a:cubicBezTo>
                    <a:pt x="104" y="294"/>
                    <a:pt x="123" y="279"/>
                    <a:pt x="137" y="268"/>
                  </a:cubicBezTo>
                  <a:cubicBezTo>
                    <a:pt x="158" y="252"/>
                    <a:pt x="175" y="238"/>
                    <a:pt x="175" y="220"/>
                  </a:cubicBezTo>
                  <a:cubicBezTo>
                    <a:pt x="174" y="214"/>
                    <a:pt x="172" y="205"/>
                    <a:pt x="161" y="198"/>
                  </a:cubicBezTo>
                  <a:cubicBezTo>
                    <a:pt x="153" y="193"/>
                    <a:pt x="146" y="191"/>
                    <a:pt x="139" y="191"/>
                  </a:cubicBezTo>
                  <a:cubicBezTo>
                    <a:pt x="118" y="191"/>
                    <a:pt x="107" y="209"/>
                    <a:pt x="97" y="227"/>
                  </a:cubicBezTo>
                  <a:cubicBezTo>
                    <a:pt x="84" y="250"/>
                    <a:pt x="74" y="265"/>
                    <a:pt x="55" y="265"/>
                  </a:cubicBezTo>
                  <a:cubicBezTo>
                    <a:pt x="15" y="265"/>
                    <a:pt x="13" y="182"/>
                    <a:pt x="13" y="182"/>
                  </a:cubicBezTo>
                  <a:cubicBezTo>
                    <a:pt x="13" y="30"/>
                    <a:pt x="148" y="15"/>
                    <a:pt x="154" y="14"/>
                  </a:cubicBezTo>
                  <a:cubicBezTo>
                    <a:pt x="154" y="14"/>
                    <a:pt x="157" y="14"/>
                    <a:pt x="162" y="14"/>
                  </a:cubicBezTo>
                  <a:cubicBezTo>
                    <a:pt x="199" y="14"/>
                    <a:pt x="320" y="25"/>
                    <a:pt x="320" y="168"/>
                  </a:cubicBezTo>
                  <a:cubicBezTo>
                    <a:pt x="320" y="283"/>
                    <a:pt x="222" y="324"/>
                    <a:pt x="156" y="324"/>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9">
              <a:extLst>
                <a:ext uri="{FF2B5EF4-FFF2-40B4-BE49-F238E27FC236}">
                  <a16:creationId xmlns:a16="http://schemas.microsoft.com/office/drawing/2014/main" id="{C56313F1-025D-45B0-952D-67AE2F2176BB}"/>
                </a:ext>
              </a:extLst>
            </p:cNvPr>
            <p:cNvSpPr>
              <a:spLocks noEditPoints="1"/>
            </p:cNvSpPr>
            <p:nvPr/>
          </p:nvSpPr>
          <p:spPr bwMode="auto">
            <a:xfrm>
              <a:off x="6225585" y="299726"/>
              <a:ext cx="896135" cy="905877"/>
            </a:xfrm>
            <a:custGeom>
              <a:avLst/>
              <a:gdLst>
                <a:gd name="T0" fmla="*/ 252 w 279"/>
                <a:gd name="T1" fmla="*/ 30 h 282"/>
                <a:gd name="T2" fmla="*/ 148 w 279"/>
                <a:gd name="T3" fmla="*/ 0 h 282"/>
                <a:gd name="T4" fmla="*/ 141 w 279"/>
                <a:gd name="T5" fmla="*/ 0 h 282"/>
                <a:gd name="T6" fmla="*/ 0 w 279"/>
                <a:gd name="T7" fmla="*/ 167 h 282"/>
                <a:gd name="T8" fmla="*/ 10 w 279"/>
                <a:gd name="T9" fmla="*/ 223 h 282"/>
                <a:gd name="T10" fmla="*/ 14 w 279"/>
                <a:gd name="T11" fmla="*/ 223 h 282"/>
                <a:gd name="T12" fmla="*/ 56 w 279"/>
                <a:gd name="T13" fmla="*/ 185 h 282"/>
                <a:gd name="T14" fmla="*/ 98 w 279"/>
                <a:gd name="T15" fmla="*/ 149 h 282"/>
                <a:gd name="T16" fmla="*/ 120 w 279"/>
                <a:gd name="T17" fmla="*/ 156 h 282"/>
                <a:gd name="T18" fmla="*/ 134 w 279"/>
                <a:gd name="T19" fmla="*/ 178 h 282"/>
                <a:gd name="T20" fmla="*/ 134 w 279"/>
                <a:gd name="T21" fmla="*/ 178 h 282"/>
                <a:gd name="T22" fmla="*/ 96 w 279"/>
                <a:gd name="T23" fmla="*/ 226 h 282"/>
                <a:gd name="T24" fmla="*/ 62 w 279"/>
                <a:gd name="T25" fmla="*/ 262 h 282"/>
                <a:gd name="T26" fmla="*/ 66 w 279"/>
                <a:gd name="T27" fmla="*/ 269 h 282"/>
                <a:gd name="T28" fmla="*/ 94 w 279"/>
                <a:gd name="T29" fmla="*/ 281 h 282"/>
                <a:gd name="T30" fmla="*/ 115 w 279"/>
                <a:gd name="T31" fmla="*/ 282 h 282"/>
                <a:gd name="T32" fmla="*/ 279 w 279"/>
                <a:gd name="T33" fmla="*/ 126 h 282"/>
                <a:gd name="T34" fmla="*/ 252 w 279"/>
                <a:gd name="T35" fmla="*/ 30 h 282"/>
                <a:gd name="T36" fmla="*/ 84 w 279"/>
                <a:gd name="T37" fmla="*/ 84 h 282"/>
                <a:gd name="T38" fmla="*/ 56 w 279"/>
                <a:gd name="T39" fmla="*/ 56 h 282"/>
                <a:gd name="T40" fmla="*/ 84 w 279"/>
                <a:gd name="T41" fmla="*/ 28 h 282"/>
                <a:gd name="T42" fmla="*/ 112 w 279"/>
                <a:gd name="T43" fmla="*/ 56 h 282"/>
                <a:gd name="T44" fmla="*/ 84 w 279"/>
                <a:gd name="T45" fmla="*/ 84 h 282"/>
                <a:gd name="T46" fmla="*/ 195 w 279"/>
                <a:gd name="T47" fmla="*/ 209 h 282"/>
                <a:gd name="T48" fmla="*/ 168 w 279"/>
                <a:gd name="T49" fmla="*/ 181 h 282"/>
                <a:gd name="T50" fmla="*/ 195 w 279"/>
                <a:gd name="T51" fmla="*/ 154 h 282"/>
                <a:gd name="T52" fmla="*/ 223 w 279"/>
                <a:gd name="T53" fmla="*/ 181 h 282"/>
                <a:gd name="T54" fmla="*/ 195 w 279"/>
                <a:gd name="T55" fmla="*/ 209 h 282"/>
                <a:gd name="T56" fmla="*/ 195 w 279"/>
                <a:gd name="T57" fmla="*/ 98 h 282"/>
                <a:gd name="T58" fmla="*/ 168 w 279"/>
                <a:gd name="T59" fmla="*/ 70 h 282"/>
                <a:gd name="T60" fmla="*/ 195 w 279"/>
                <a:gd name="T61" fmla="*/ 42 h 282"/>
                <a:gd name="T62" fmla="*/ 223 w 279"/>
                <a:gd name="T63" fmla="*/ 70 h 282"/>
                <a:gd name="T64" fmla="*/ 195 w 279"/>
                <a:gd name="T65" fmla="*/ 9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82">
                  <a:moveTo>
                    <a:pt x="252" y="30"/>
                  </a:moveTo>
                  <a:cubicBezTo>
                    <a:pt x="215" y="3"/>
                    <a:pt x="169" y="0"/>
                    <a:pt x="148" y="0"/>
                  </a:cubicBezTo>
                  <a:cubicBezTo>
                    <a:pt x="144" y="0"/>
                    <a:pt x="141" y="0"/>
                    <a:pt x="141" y="0"/>
                  </a:cubicBezTo>
                  <a:cubicBezTo>
                    <a:pt x="135" y="1"/>
                    <a:pt x="0" y="15"/>
                    <a:pt x="0" y="167"/>
                  </a:cubicBezTo>
                  <a:cubicBezTo>
                    <a:pt x="0" y="168"/>
                    <a:pt x="1" y="199"/>
                    <a:pt x="10" y="223"/>
                  </a:cubicBezTo>
                  <a:cubicBezTo>
                    <a:pt x="12" y="223"/>
                    <a:pt x="13" y="223"/>
                    <a:pt x="14" y="223"/>
                  </a:cubicBezTo>
                  <a:cubicBezTo>
                    <a:pt x="33" y="223"/>
                    <a:pt x="43" y="208"/>
                    <a:pt x="56" y="185"/>
                  </a:cubicBezTo>
                  <a:cubicBezTo>
                    <a:pt x="66" y="167"/>
                    <a:pt x="77" y="149"/>
                    <a:pt x="98" y="149"/>
                  </a:cubicBezTo>
                  <a:cubicBezTo>
                    <a:pt x="105" y="149"/>
                    <a:pt x="112" y="151"/>
                    <a:pt x="120" y="156"/>
                  </a:cubicBezTo>
                  <a:cubicBezTo>
                    <a:pt x="130" y="163"/>
                    <a:pt x="133" y="171"/>
                    <a:pt x="134" y="178"/>
                  </a:cubicBezTo>
                  <a:cubicBezTo>
                    <a:pt x="134" y="178"/>
                    <a:pt x="134" y="178"/>
                    <a:pt x="134" y="178"/>
                  </a:cubicBezTo>
                  <a:cubicBezTo>
                    <a:pt x="134" y="196"/>
                    <a:pt x="117" y="210"/>
                    <a:pt x="96" y="226"/>
                  </a:cubicBezTo>
                  <a:cubicBezTo>
                    <a:pt x="82" y="237"/>
                    <a:pt x="63" y="252"/>
                    <a:pt x="62" y="262"/>
                  </a:cubicBezTo>
                  <a:cubicBezTo>
                    <a:pt x="62" y="263"/>
                    <a:pt x="62" y="265"/>
                    <a:pt x="66" y="269"/>
                  </a:cubicBezTo>
                  <a:cubicBezTo>
                    <a:pt x="71" y="275"/>
                    <a:pt x="82" y="279"/>
                    <a:pt x="94" y="281"/>
                  </a:cubicBezTo>
                  <a:cubicBezTo>
                    <a:pt x="101" y="282"/>
                    <a:pt x="108" y="282"/>
                    <a:pt x="115" y="282"/>
                  </a:cubicBezTo>
                  <a:cubicBezTo>
                    <a:pt x="181" y="282"/>
                    <a:pt x="279" y="241"/>
                    <a:pt x="279" y="126"/>
                  </a:cubicBezTo>
                  <a:cubicBezTo>
                    <a:pt x="279" y="83"/>
                    <a:pt x="268" y="53"/>
                    <a:pt x="252" y="30"/>
                  </a:cubicBezTo>
                  <a:close/>
                  <a:moveTo>
                    <a:pt x="84" y="84"/>
                  </a:moveTo>
                  <a:cubicBezTo>
                    <a:pt x="69" y="84"/>
                    <a:pt x="56" y="71"/>
                    <a:pt x="56" y="56"/>
                  </a:cubicBezTo>
                  <a:cubicBezTo>
                    <a:pt x="56" y="41"/>
                    <a:pt x="69" y="28"/>
                    <a:pt x="84" y="28"/>
                  </a:cubicBezTo>
                  <a:cubicBezTo>
                    <a:pt x="99" y="28"/>
                    <a:pt x="112" y="41"/>
                    <a:pt x="112" y="56"/>
                  </a:cubicBezTo>
                  <a:cubicBezTo>
                    <a:pt x="112" y="71"/>
                    <a:pt x="99" y="84"/>
                    <a:pt x="84" y="84"/>
                  </a:cubicBezTo>
                  <a:close/>
                  <a:moveTo>
                    <a:pt x="195" y="209"/>
                  </a:moveTo>
                  <a:cubicBezTo>
                    <a:pt x="180" y="209"/>
                    <a:pt x="168" y="197"/>
                    <a:pt x="168" y="181"/>
                  </a:cubicBezTo>
                  <a:cubicBezTo>
                    <a:pt x="168" y="166"/>
                    <a:pt x="180" y="154"/>
                    <a:pt x="195" y="154"/>
                  </a:cubicBezTo>
                  <a:cubicBezTo>
                    <a:pt x="211" y="154"/>
                    <a:pt x="223" y="166"/>
                    <a:pt x="223" y="181"/>
                  </a:cubicBezTo>
                  <a:cubicBezTo>
                    <a:pt x="223" y="197"/>
                    <a:pt x="211" y="209"/>
                    <a:pt x="195" y="209"/>
                  </a:cubicBezTo>
                  <a:close/>
                  <a:moveTo>
                    <a:pt x="195" y="98"/>
                  </a:moveTo>
                  <a:cubicBezTo>
                    <a:pt x="180" y="98"/>
                    <a:pt x="168" y="85"/>
                    <a:pt x="168" y="70"/>
                  </a:cubicBezTo>
                  <a:cubicBezTo>
                    <a:pt x="168" y="55"/>
                    <a:pt x="180" y="42"/>
                    <a:pt x="195" y="42"/>
                  </a:cubicBezTo>
                  <a:cubicBezTo>
                    <a:pt x="211" y="42"/>
                    <a:pt x="223" y="55"/>
                    <a:pt x="223" y="70"/>
                  </a:cubicBezTo>
                  <a:cubicBezTo>
                    <a:pt x="223" y="85"/>
                    <a:pt x="211" y="98"/>
                    <a:pt x="195" y="98"/>
                  </a:cubicBezTo>
                  <a:close/>
                </a:path>
              </a:pathLst>
            </a:custGeom>
            <a:solidFill>
              <a:srgbClr val="FDD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0">
              <a:extLst>
                <a:ext uri="{FF2B5EF4-FFF2-40B4-BE49-F238E27FC236}">
                  <a16:creationId xmlns:a16="http://schemas.microsoft.com/office/drawing/2014/main" id="{478CE56E-530F-47B1-8336-138F7E990628}"/>
                </a:ext>
              </a:extLst>
            </p:cNvPr>
            <p:cNvSpPr>
              <a:spLocks noEditPoints="1"/>
            </p:cNvSpPr>
            <p:nvPr/>
          </p:nvSpPr>
          <p:spPr bwMode="auto">
            <a:xfrm>
              <a:off x="6181056" y="660128"/>
              <a:ext cx="179506" cy="175331"/>
            </a:xfrm>
            <a:custGeom>
              <a:avLst/>
              <a:gdLst>
                <a:gd name="T0" fmla="*/ 28 w 56"/>
                <a:gd name="T1" fmla="*/ 0 h 55"/>
                <a:gd name="T2" fmla="*/ 0 w 56"/>
                <a:gd name="T3" fmla="*/ 28 h 55"/>
                <a:gd name="T4" fmla="*/ 28 w 56"/>
                <a:gd name="T5" fmla="*/ 55 h 55"/>
                <a:gd name="T6" fmla="*/ 56 w 56"/>
                <a:gd name="T7" fmla="*/ 28 h 55"/>
                <a:gd name="T8" fmla="*/ 28 w 56"/>
                <a:gd name="T9" fmla="*/ 0 h 55"/>
                <a:gd name="T10" fmla="*/ 28 w 56"/>
                <a:gd name="T11" fmla="*/ 42 h 55"/>
                <a:gd name="T12" fmla="*/ 14 w 56"/>
                <a:gd name="T13" fmla="*/ 28 h 55"/>
                <a:gd name="T14" fmla="*/ 28 w 56"/>
                <a:gd name="T15" fmla="*/ 14 h 55"/>
                <a:gd name="T16" fmla="*/ 42 w 56"/>
                <a:gd name="T17" fmla="*/ 28 h 55"/>
                <a:gd name="T18" fmla="*/ 28 w 56"/>
                <a:gd name="T1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5">
                  <a:moveTo>
                    <a:pt x="28" y="0"/>
                  </a:moveTo>
                  <a:cubicBezTo>
                    <a:pt x="13" y="0"/>
                    <a:pt x="0" y="12"/>
                    <a:pt x="0" y="28"/>
                  </a:cubicBezTo>
                  <a:cubicBezTo>
                    <a:pt x="0" y="43"/>
                    <a:pt x="13" y="55"/>
                    <a:pt x="28" y="55"/>
                  </a:cubicBezTo>
                  <a:cubicBezTo>
                    <a:pt x="44" y="55"/>
                    <a:pt x="56" y="43"/>
                    <a:pt x="56" y="28"/>
                  </a:cubicBezTo>
                  <a:cubicBezTo>
                    <a:pt x="56" y="12"/>
                    <a:pt x="44" y="0"/>
                    <a:pt x="28" y="0"/>
                  </a:cubicBezTo>
                  <a:close/>
                  <a:moveTo>
                    <a:pt x="28" y="42"/>
                  </a:moveTo>
                  <a:cubicBezTo>
                    <a:pt x="21" y="42"/>
                    <a:pt x="14" y="35"/>
                    <a:pt x="14" y="28"/>
                  </a:cubicBezTo>
                  <a:cubicBezTo>
                    <a:pt x="14" y="20"/>
                    <a:pt x="21" y="14"/>
                    <a:pt x="28" y="14"/>
                  </a:cubicBezTo>
                  <a:cubicBezTo>
                    <a:pt x="36" y="14"/>
                    <a:pt x="42" y="20"/>
                    <a:pt x="42" y="28"/>
                  </a:cubicBezTo>
                  <a:cubicBezTo>
                    <a:pt x="42" y="35"/>
                    <a:pt x="36" y="42"/>
                    <a:pt x="28" y="42"/>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51">
              <a:extLst>
                <a:ext uri="{FF2B5EF4-FFF2-40B4-BE49-F238E27FC236}">
                  <a16:creationId xmlns:a16="http://schemas.microsoft.com/office/drawing/2014/main" id="{8D6F6A1F-BC20-4FBA-8D36-0C9D64E9EF84}"/>
                </a:ext>
              </a:extLst>
            </p:cNvPr>
            <p:cNvSpPr>
              <a:spLocks noChangeArrowheads="1"/>
            </p:cNvSpPr>
            <p:nvPr/>
          </p:nvSpPr>
          <p:spPr bwMode="auto">
            <a:xfrm>
              <a:off x="6225585" y="704657"/>
              <a:ext cx="90449" cy="89057"/>
            </a:xfrm>
            <a:prstGeom prst="ellipse">
              <a:avLst/>
            </a:prstGeom>
            <a:solidFill>
              <a:srgbClr val="58C3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2">
              <a:extLst>
                <a:ext uri="{FF2B5EF4-FFF2-40B4-BE49-F238E27FC236}">
                  <a16:creationId xmlns:a16="http://schemas.microsoft.com/office/drawing/2014/main" id="{3368820D-063C-49D0-8715-48DEEC5E53DA}"/>
                </a:ext>
              </a:extLst>
            </p:cNvPr>
            <p:cNvSpPr>
              <a:spLocks noEditPoints="1"/>
            </p:cNvSpPr>
            <p:nvPr/>
          </p:nvSpPr>
          <p:spPr bwMode="auto">
            <a:xfrm>
              <a:off x="6360563" y="344255"/>
              <a:ext cx="269954" cy="269954"/>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0 h 84"/>
                <a:gd name="T12" fmla="*/ 14 w 84"/>
                <a:gd name="T13" fmla="*/ 42 h 84"/>
                <a:gd name="T14" fmla="*/ 42 w 84"/>
                <a:gd name="T15" fmla="*/ 14 h 84"/>
                <a:gd name="T16" fmla="*/ 70 w 84"/>
                <a:gd name="T17" fmla="*/ 42 h 84"/>
                <a:gd name="T18" fmla="*/ 42 w 84"/>
                <a:gd name="T19" fmla="*/ 7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0"/>
                  </a:moveTo>
                  <a:cubicBezTo>
                    <a:pt x="27" y="70"/>
                    <a:pt x="14" y="57"/>
                    <a:pt x="14" y="42"/>
                  </a:cubicBezTo>
                  <a:cubicBezTo>
                    <a:pt x="14" y="27"/>
                    <a:pt x="27" y="14"/>
                    <a:pt x="42" y="14"/>
                  </a:cubicBezTo>
                  <a:cubicBezTo>
                    <a:pt x="57" y="14"/>
                    <a:pt x="70" y="27"/>
                    <a:pt x="70" y="42"/>
                  </a:cubicBezTo>
                  <a:cubicBezTo>
                    <a:pt x="70" y="57"/>
                    <a:pt x="57" y="70"/>
                    <a:pt x="42" y="70"/>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3">
              <a:extLst>
                <a:ext uri="{FF2B5EF4-FFF2-40B4-BE49-F238E27FC236}">
                  <a16:creationId xmlns:a16="http://schemas.microsoft.com/office/drawing/2014/main" id="{950D37FD-40E3-4125-B7F2-F27A99595C8B}"/>
                </a:ext>
              </a:extLst>
            </p:cNvPr>
            <p:cNvSpPr>
              <a:spLocks/>
            </p:cNvSpPr>
            <p:nvPr/>
          </p:nvSpPr>
          <p:spPr bwMode="auto">
            <a:xfrm>
              <a:off x="6451011" y="434702"/>
              <a:ext cx="133586" cy="134977"/>
            </a:xfrm>
            <a:custGeom>
              <a:avLst/>
              <a:gdLst>
                <a:gd name="T0" fmla="*/ 42 w 42"/>
                <a:gd name="T1" fmla="*/ 14 h 42"/>
                <a:gd name="T2" fmla="*/ 14 w 42"/>
                <a:gd name="T3" fmla="*/ 42 h 42"/>
                <a:gd name="T4" fmla="*/ 2 w 42"/>
                <a:gd name="T5" fmla="*/ 39 h 42"/>
                <a:gd name="T6" fmla="*/ 0 w 42"/>
                <a:gd name="T7" fmla="*/ 28 h 42"/>
                <a:gd name="T8" fmla="*/ 28 w 42"/>
                <a:gd name="T9" fmla="*/ 0 h 42"/>
                <a:gd name="T10" fmla="*/ 39 w 42"/>
                <a:gd name="T11" fmla="*/ 3 h 42"/>
                <a:gd name="T12" fmla="*/ 42 w 42"/>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42" y="14"/>
                  </a:moveTo>
                  <a:cubicBezTo>
                    <a:pt x="42" y="29"/>
                    <a:pt x="29" y="42"/>
                    <a:pt x="14" y="42"/>
                  </a:cubicBezTo>
                  <a:cubicBezTo>
                    <a:pt x="10" y="42"/>
                    <a:pt x="6" y="41"/>
                    <a:pt x="2" y="39"/>
                  </a:cubicBezTo>
                  <a:cubicBezTo>
                    <a:pt x="1" y="36"/>
                    <a:pt x="0" y="32"/>
                    <a:pt x="0" y="28"/>
                  </a:cubicBezTo>
                  <a:cubicBezTo>
                    <a:pt x="0" y="13"/>
                    <a:pt x="13" y="0"/>
                    <a:pt x="28" y="0"/>
                  </a:cubicBezTo>
                  <a:cubicBezTo>
                    <a:pt x="32" y="0"/>
                    <a:pt x="36" y="1"/>
                    <a:pt x="39" y="3"/>
                  </a:cubicBezTo>
                  <a:cubicBezTo>
                    <a:pt x="41" y="6"/>
                    <a:pt x="42" y="10"/>
                    <a:pt x="42" y="14"/>
                  </a:cubicBezTo>
                  <a:close/>
                </a:path>
              </a:pathLst>
            </a:custGeom>
            <a:solidFill>
              <a:srgbClr val="BE7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
              <a:extLst>
                <a:ext uri="{FF2B5EF4-FFF2-40B4-BE49-F238E27FC236}">
                  <a16:creationId xmlns:a16="http://schemas.microsoft.com/office/drawing/2014/main" id="{7D8A31B1-E641-449C-9D54-7662D7E70A04}"/>
                </a:ext>
              </a:extLst>
            </p:cNvPr>
            <p:cNvSpPr>
              <a:spLocks noEditPoints="1"/>
            </p:cNvSpPr>
            <p:nvPr/>
          </p:nvSpPr>
          <p:spPr bwMode="auto">
            <a:xfrm>
              <a:off x="6719574" y="390174"/>
              <a:ext cx="267171" cy="269954"/>
            </a:xfrm>
            <a:custGeom>
              <a:avLst/>
              <a:gdLst>
                <a:gd name="T0" fmla="*/ 41 w 83"/>
                <a:gd name="T1" fmla="*/ 0 h 84"/>
                <a:gd name="T2" fmla="*/ 0 w 83"/>
                <a:gd name="T3" fmla="*/ 42 h 84"/>
                <a:gd name="T4" fmla="*/ 41 w 83"/>
                <a:gd name="T5" fmla="*/ 84 h 84"/>
                <a:gd name="T6" fmla="*/ 83 w 83"/>
                <a:gd name="T7" fmla="*/ 42 h 84"/>
                <a:gd name="T8" fmla="*/ 41 w 83"/>
                <a:gd name="T9" fmla="*/ 0 h 84"/>
                <a:gd name="T10" fmla="*/ 41 w 83"/>
                <a:gd name="T11" fmla="*/ 70 h 84"/>
                <a:gd name="T12" fmla="*/ 14 w 83"/>
                <a:gd name="T13" fmla="*/ 42 h 84"/>
                <a:gd name="T14" fmla="*/ 41 w 83"/>
                <a:gd name="T15" fmla="*/ 14 h 84"/>
                <a:gd name="T16" fmla="*/ 69 w 83"/>
                <a:gd name="T17" fmla="*/ 42 h 84"/>
                <a:gd name="T18" fmla="*/ 41 w 83"/>
                <a:gd name="T19" fmla="*/ 7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41" y="0"/>
                  </a:moveTo>
                  <a:cubicBezTo>
                    <a:pt x="18" y="0"/>
                    <a:pt x="0" y="19"/>
                    <a:pt x="0" y="42"/>
                  </a:cubicBezTo>
                  <a:cubicBezTo>
                    <a:pt x="0" y="65"/>
                    <a:pt x="18" y="84"/>
                    <a:pt x="41" y="84"/>
                  </a:cubicBezTo>
                  <a:cubicBezTo>
                    <a:pt x="64" y="84"/>
                    <a:pt x="83" y="65"/>
                    <a:pt x="83" y="42"/>
                  </a:cubicBezTo>
                  <a:cubicBezTo>
                    <a:pt x="83" y="19"/>
                    <a:pt x="64" y="0"/>
                    <a:pt x="41" y="0"/>
                  </a:cubicBezTo>
                  <a:close/>
                  <a:moveTo>
                    <a:pt x="41" y="70"/>
                  </a:moveTo>
                  <a:cubicBezTo>
                    <a:pt x="26" y="70"/>
                    <a:pt x="14" y="57"/>
                    <a:pt x="14" y="42"/>
                  </a:cubicBezTo>
                  <a:cubicBezTo>
                    <a:pt x="14" y="27"/>
                    <a:pt x="26" y="14"/>
                    <a:pt x="41" y="14"/>
                  </a:cubicBezTo>
                  <a:cubicBezTo>
                    <a:pt x="57" y="14"/>
                    <a:pt x="69" y="27"/>
                    <a:pt x="69" y="42"/>
                  </a:cubicBezTo>
                  <a:cubicBezTo>
                    <a:pt x="69" y="57"/>
                    <a:pt x="57" y="70"/>
                    <a:pt x="41" y="70"/>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5">
              <a:extLst>
                <a:ext uri="{FF2B5EF4-FFF2-40B4-BE49-F238E27FC236}">
                  <a16:creationId xmlns:a16="http://schemas.microsoft.com/office/drawing/2014/main" id="{1A6AEBBA-7CE6-4F53-AA2A-E6475B9D8B00}"/>
                </a:ext>
              </a:extLst>
            </p:cNvPr>
            <p:cNvSpPr>
              <a:spLocks/>
            </p:cNvSpPr>
            <p:nvPr/>
          </p:nvSpPr>
          <p:spPr bwMode="auto">
            <a:xfrm>
              <a:off x="6807240" y="479231"/>
              <a:ext cx="133586" cy="134977"/>
            </a:xfrm>
            <a:custGeom>
              <a:avLst/>
              <a:gdLst>
                <a:gd name="T0" fmla="*/ 42 w 42"/>
                <a:gd name="T1" fmla="*/ 14 h 42"/>
                <a:gd name="T2" fmla="*/ 14 w 42"/>
                <a:gd name="T3" fmla="*/ 42 h 42"/>
                <a:gd name="T4" fmla="*/ 3 w 42"/>
                <a:gd name="T5" fmla="*/ 39 h 42"/>
                <a:gd name="T6" fmla="*/ 0 w 42"/>
                <a:gd name="T7" fmla="*/ 28 h 42"/>
                <a:gd name="T8" fmla="*/ 28 w 42"/>
                <a:gd name="T9" fmla="*/ 0 h 42"/>
                <a:gd name="T10" fmla="*/ 40 w 42"/>
                <a:gd name="T11" fmla="*/ 3 h 42"/>
                <a:gd name="T12" fmla="*/ 42 w 42"/>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42" y="14"/>
                  </a:moveTo>
                  <a:cubicBezTo>
                    <a:pt x="42" y="29"/>
                    <a:pt x="30" y="42"/>
                    <a:pt x="14" y="42"/>
                  </a:cubicBezTo>
                  <a:cubicBezTo>
                    <a:pt x="10" y="42"/>
                    <a:pt x="6" y="41"/>
                    <a:pt x="3" y="39"/>
                  </a:cubicBezTo>
                  <a:cubicBezTo>
                    <a:pt x="1" y="36"/>
                    <a:pt x="0" y="32"/>
                    <a:pt x="0" y="28"/>
                  </a:cubicBezTo>
                  <a:cubicBezTo>
                    <a:pt x="0" y="13"/>
                    <a:pt x="13" y="0"/>
                    <a:pt x="28" y="0"/>
                  </a:cubicBezTo>
                  <a:cubicBezTo>
                    <a:pt x="32" y="0"/>
                    <a:pt x="36" y="1"/>
                    <a:pt x="40" y="3"/>
                  </a:cubicBezTo>
                  <a:cubicBezTo>
                    <a:pt x="41" y="6"/>
                    <a:pt x="42" y="10"/>
                    <a:pt x="42" y="14"/>
                  </a:cubicBezTo>
                  <a:close/>
                </a:path>
              </a:pathLst>
            </a:custGeom>
            <a:solidFill>
              <a:srgbClr val="EB68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
              <a:extLst>
                <a:ext uri="{FF2B5EF4-FFF2-40B4-BE49-F238E27FC236}">
                  <a16:creationId xmlns:a16="http://schemas.microsoft.com/office/drawing/2014/main" id="{2E7D780B-AAF2-4E21-AD0D-8D9262B2383B}"/>
                </a:ext>
              </a:extLst>
            </p:cNvPr>
            <p:cNvSpPr>
              <a:spLocks noEditPoints="1"/>
            </p:cNvSpPr>
            <p:nvPr/>
          </p:nvSpPr>
          <p:spPr bwMode="auto">
            <a:xfrm>
              <a:off x="6719574" y="749185"/>
              <a:ext cx="267171" cy="267171"/>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69 h 83"/>
                <a:gd name="T12" fmla="*/ 14 w 83"/>
                <a:gd name="T13" fmla="*/ 41 h 83"/>
                <a:gd name="T14" fmla="*/ 41 w 83"/>
                <a:gd name="T15" fmla="*/ 14 h 83"/>
                <a:gd name="T16" fmla="*/ 69 w 83"/>
                <a:gd name="T17" fmla="*/ 41 h 83"/>
                <a:gd name="T18" fmla="*/ 41 w 83"/>
                <a:gd name="T1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3">
                  <a:moveTo>
                    <a:pt x="41" y="0"/>
                  </a:moveTo>
                  <a:cubicBezTo>
                    <a:pt x="18" y="0"/>
                    <a:pt x="0" y="18"/>
                    <a:pt x="0" y="41"/>
                  </a:cubicBezTo>
                  <a:cubicBezTo>
                    <a:pt x="0" y="65"/>
                    <a:pt x="18" y="83"/>
                    <a:pt x="41" y="83"/>
                  </a:cubicBezTo>
                  <a:cubicBezTo>
                    <a:pt x="64" y="83"/>
                    <a:pt x="83" y="65"/>
                    <a:pt x="83" y="41"/>
                  </a:cubicBezTo>
                  <a:cubicBezTo>
                    <a:pt x="83" y="18"/>
                    <a:pt x="64" y="0"/>
                    <a:pt x="41" y="0"/>
                  </a:cubicBezTo>
                  <a:close/>
                  <a:moveTo>
                    <a:pt x="41" y="69"/>
                  </a:moveTo>
                  <a:cubicBezTo>
                    <a:pt x="26" y="69"/>
                    <a:pt x="14" y="57"/>
                    <a:pt x="14" y="41"/>
                  </a:cubicBezTo>
                  <a:cubicBezTo>
                    <a:pt x="14" y="26"/>
                    <a:pt x="26" y="14"/>
                    <a:pt x="41" y="14"/>
                  </a:cubicBezTo>
                  <a:cubicBezTo>
                    <a:pt x="57" y="14"/>
                    <a:pt x="69" y="26"/>
                    <a:pt x="69" y="41"/>
                  </a:cubicBezTo>
                  <a:cubicBezTo>
                    <a:pt x="69" y="57"/>
                    <a:pt x="57" y="69"/>
                    <a:pt x="41" y="69"/>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7">
              <a:extLst>
                <a:ext uri="{FF2B5EF4-FFF2-40B4-BE49-F238E27FC236}">
                  <a16:creationId xmlns:a16="http://schemas.microsoft.com/office/drawing/2014/main" id="{35F4B1BF-2411-4C0C-AB58-DB9A6F72D659}"/>
                </a:ext>
              </a:extLst>
            </p:cNvPr>
            <p:cNvSpPr>
              <a:spLocks/>
            </p:cNvSpPr>
            <p:nvPr/>
          </p:nvSpPr>
          <p:spPr bwMode="auto">
            <a:xfrm>
              <a:off x="6807240" y="835459"/>
              <a:ext cx="133586" cy="134977"/>
            </a:xfrm>
            <a:custGeom>
              <a:avLst/>
              <a:gdLst>
                <a:gd name="T0" fmla="*/ 42 w 42"/>
                <a:gd name="T1" fmla="*/ 14 h 42"/>
                <a:gd name="T2" fmla="*/ 14 w 42"/>
                <a:gd name="T3" fmla="*/ 42 h 42"/>
                <a:gd name="T4" fmla="*/ 3 w 42"/>
                <a:gd name="T5" fmla="*/ 40 h 42"/>
                <a:gd name="T6" fmla="*/ 0 w 42"/>
                <a:gd name="T7" fmla="*/ 28 h 42"/>
                <a:gd name="T8" fmla="*/ 28 w 42"/>
                <a:gd name="T9" fmla="*/ 0 h 42"/>
                <a:gd name="T10" fmla="*/ 40 w 42"/>
                <a:gd name="T11" fmla="*/ 3 h 42"/>
                <a:gd name="T12" fmla="*/ 42 w 42"/>
                <a:gd name="T13" fmla="*/ 14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42" y="14"/>
                  </a:moveTo>
                  <a:cubicBezTo>
                    <a:pt x="42" y="30"/>
                    <a:pt x="30" y="42"/>
                    <a:pt x="14" y="42"/>
                  </a:cubicBezTo>
                  <a:cubicBezTo>
                    <a:pt x="10" y="42"/>
                    <a:pt x="6" y="41"/>
                    <a:pt x="3" y="40"/>
                  </a:cubicBezTo>
                  <a:cubicBezTo>
                    <a:pt x="1" y="36"/>
                    <a:pt x="0" y="32"/>
                    <a:pt x="0" y="28"/>
                  </a:cubicBezTo>
                  <a:cubicBezTo>
                    <a:pt x="0" y="13"/>
                    <a:pt x="13" y="0"/>
                    <a:pt x="28" y="0"/>
                  </a:cubicBezTo>
                  <a:cubicBezTo>
                    <a:pt x="32" y="0"/>
                    <a:pt x="36" y="1"/>
                    <a:pt x="40" y="3"/>
                  </a:cubicBezTo>
                  <a:cubicBezTo>
                    <a:pt x="41" y="6"/>
                    <a:pt x="42" y="10"/>
                    <a:pt x="42" y="14"/>
                  </a:cubicBezTo>
                  <a:close/>
                </a:path>
              </a:pathLst>
            </a:custGeom>
            <a:solidFill>
              <a:srgbClr val="F3A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0" name="Oval 58">
            <a:extLst>
              <a:ext uri="{FF2B5EF4-FFF2-40B4-BE49-F238E27FC236}">
                <a16:creationId xmlns:a16="http://schemas.microsoft.com/office/drawing/2014/main" id="{676639D0-ACBC-4FA8-94F4-3C0B77D123A4}"/>
              </a:ext>
            </a:extLst>
          </p:cNvPr>
          <p:cNvSpPr>
            <a:spLocks noChangeArrowheads="1"/>
          </p:cNvSpPr>
          <p:nvPr/>
        </p:nvSpPr>
        <p:spPr bwMode="auto">
          <a:xfrm>
            <a:off x="1242113" y="4833028"/>
            <a:ext cx="93231" cy="90449"/>
          </a:xfrm>
          <a:prstGeom prst="ellipse">
            <a:avLst/>
          </a:prstGeom>
          <a:solidFill>
            <a:srgbClr val="58C3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
            <a:extLst>
              <a:ext uri="{FF2B5EF4-FFF2-40B4-BE49-F238E27FC236}">
                <a16:creationId xmlns:a16="http://schemas.microsoft.com/office/drawing/2014/main" id="{7BC0044A-74A8-4E25-9FFA-79906F919CD5}"/>
              </a:ext>
            </a:extLst>
          </p:cNvPr>
          <p:cNvSpPr>
            <a:spLocks noEditPoints="1"/>
          </p:cNvSpPr>
          <p:nvPr/>
        </p:nvSpPr>
        <p:spPr bwMode="auto">
          <a:xfrm>
            <a:off x="753692" y="4923477"/>
            <a:ext cx="311700" cy="314482"/>
          </a:xfrm>
          <a:custGeom>
            <a:avLst/>
            <a:gdLst>
              <a:gd name="T0" fmla="*/ 55 w 97"/>
              <a:gd name="T1" fmla="*/ 1 h 98"/>
              <a:gd name="T2" fmla="*/ 55 w 97"/>
              <a:gd name="T3" fmla="*/ 15 h 98"/>
              <a:gd name="T4" fmla="*/ 83 w 97"/>
              <a:gd name="T5" fmla="*/ 49 h 98"/>
              <a:gd name="T6" fmla="*/ 48 w 97"/>
              <a:gd name="T7" fmla="*/ 84 h 98"/>
              <a:gd name="T8" fmla="*/ 14 w 97"/>
              <a:gd name="T9" fmla="*/ 56 h 98"/>
              <a:gd name="T10" fmla="*/ 0 w 97"/>
              <a:gd name="T11" fmla="*/ 56 h 98"/>
              <a:gd name="T12" fmla="*/ 0 w 97"/>
              <a:gd name="T13" fmla="*/ 59 h 98"/>
              <a:gd name="T14" fmla="*/ 48 w 97"/>
              <a:gd name="T15" fmla="*/ 98 h 98"/>
              <a:gd name="T16" fmla="*/ 97 w 97"/>
              <a:gd name="T17" fmla="*/ 49 h 98"/>
              <a:gd name="T18" fmla="*/ 55 w 97"/>
              <a:gd name="T19" fmla="*/ 1 h 98"/>
              <a:gd name="T20" fmla="*/ 41 w 97"/>
              <a:gd name="T21" fmla="*/ 15 h 98"/>
              <a:gd name="T22" fmla="*/ 41 w 97"/>
              <a:gd name="T23" fmla="*/ 0 h 98"/>
              <a:gd name="T24" fmla="*/ 0 w 97"/>
              <a:gd name="T25" fmla="*/ 39 h 98"/>
              <a:gd name="T26" fmla="*/ 0 w 97"/>
              <a:gd name="T27" fmla="*/ 42 h 98"/>
              <a:gd name="T28" fmla="*/ 14 w 97"/>
              <a:gd name="T29" fmla="*/ 42 h 98"/>
              <a:gd name="T30" fmla="*/ 41 w 97"/>
              <a:gd name="T31"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98">
                <a:moveTo>
                  <a:pt x="55" y="1"/>
                </a:moveTo>
                <a:cubicBezTo>
                  <a:pt x="55" y="15"/>
                  <a:pt x="55" y="15"/>
                  <a:pt x="55" y="15"/>
                </a:cubicBezTo>
                <a:cubicBezTo>
                  <a:pt x="71" y="18"/>
                  <a:pt x="83" y="32"/>
                  <a:pt x="83" y="49"/>
                </a:cubicBezTo>
                <a:cubicBezTo>
                  <a:pt x="83" y="68"/>
                  <a:pt x="67" y="84"/>
                  <a:pt x="48" y="84"/>
                </a:cubicBezTo>
                <a:cubicBezTo>
                  <a:pt x="31" y="84"/>
                  <a:pt x="17" y="72"/>
                  <a:pt x="14" y="56"/>
                </a:cubicBezTo>
                <a:cubicBezTo>
                  <a:pt x="0" y="56"/>
                  <a:pt x="0" y="56"/>
                  <a:pt x="0" y="56"/>
                </a:cubicBezTo>
                <a:cubicBezTo>
                  <a:pt x="0" y="57"/>
                  <a:pt x="0" y="58"/>
                  <a:pt x="0" y="59"/>
                </a:cubicBezTo>
                <a:cubicBezTo>
                  <a:pt x="5" y="81"/>
                  <a:pt x="24" y="98"/>
                  <a:pt x="48" y="98"/>
                </a:cubicBezTo>
                <a:cubicBezTo>
                  <a:pt x="75" y="98"/>
                  <a:pt x="97" y="76"/>
                  <a:pt x="97" y="49"/>
                </a:cubicBezTo>
                <a:cubicBezTo>
                  <a:pt x="97" y="24"/>
                  <a:pt x="79" y="4"/>
                  <a:pt x="55" y="1"/>
                </a:cubicBezTo>
                <a:close/>
                <a:moveTo>
                  <a:pt x="41" y="15"/>
                </a:moveTo>
                <a:cubicBezTo>
                  <a:pt x="41" y="0"/>
                  <a:pt x="41" y="0"/>
                  <a:pt x="41" y="0"/>
                </a:cubicBezTo>
                <a:cubicBezTo>
                  <a:pt x="21" y="3"/>
                  <a:pt x="4" y="19"/>
                  <a:pt x="0" y="39"/>
                </a:cubicBezTo>
                <a:cubicBezTo>
                  <a:pt x="0" y="40"/>
                  <a:pt x="0" y="41"/>
                  <a:pt x="0" y="42"/>
                </a:cubicBezTo>
                <a:cubicBezTo>
                  <a:pt x="14" y="42"/>
                  <a:pt x="14" y="42"/>
                  <a:pt x="14" y="42"/>
                </a:cubicBezTo>
                <a:cubicBezTo>
                  <a:pt x="17" y="28"/>
                  <a:pt x="28" y="18"/>
                  <a:pt x="41" y="15"/>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61">
            <a:extLst>
              <a:ext uri="{FF2B5EF4-FFF2-40B4-BE49-F238E27FC236}">
                <a16:creationId xmlns:a16="http://schemas.microsoft.com/office/drawing/2014/main" id="{D64DD54C-0917-4EB7-B124-F23BED9D02E6}"/>
              </a:ext>
            </a:extLst>
          </p:cNvPr>
          <p:cNvSpPr>
            <a:spLocks noChangeArrowheads="1"/>
          </p:cNvSpPr>
          <p:nvPr/>
        </p:nvSpPr>
        <p:spPr bwMode="auto">
          <a:xfrm>
            <a:off x="350151" y="4611777"/>
            <a:ext cx="224034" cy="41745"/>
          </a:xfrm>
          <a:prstGeom prst="rect">
            <a:avLst/>
          </a:prstGeom>
          <a:solidFill>
            <a:srgbClr val="2F1F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2">
            <a:extLst>
              <a:ext uri="{FF2B5EF4-FFF2-40B4-BE49-F238E27FC236}">
                <a16:creationId xmlns:a16="http://schemas.microsoft.com/office/drawing/2014/main" id="{37A0DDB6-A64A-4FEB-97F0-FD53D873ACC1}"/>
              </a:ext>
            </a:extLst>
          </p:cNvPr>
          <p:cNvSpPr>
            <a:spLocks noEditPoints="1"/>
          </p:cNvSpPr>
          <p:nvPr/>
        </p:nvSpPr>
        <p:spPr bwMode="auto">
          <a:xfrm>
            <a:off x="620106" y="4791283"/>
            <a:ext cx="580262" cy="578871"/>
          </a:xfrm>
          <a:custGeom>
            <a:avLst/>
            <a:gdLst>
              <a:gd name="T0" fmla="*/ 97 w 181"/>
              <a:gd name="T1" fmla="*/ 0 h 180"/>
              <a:gd name="T2" fmla="*/ 97 w 181"/>
              <a:gd name="T3" fmla="*/ 14 h 180"/>
              <a:gd name="T4" fmla="*/ 167 w 181"/>
              <a:gd name="T5" fmla="*/ 90 h 180"/>
              <a:gd name="T6" fmla="*/ 90 w 181"/>
              <a:gd name="T7" fmla="*/ 166 h 180"/>
              <a:gd name="T8" fmla="*/ 14 w 181"/>
              <a:gd name="T9" fmla="*/ 97 h 180"/>
              <a:gd name="T10" fmla="*/ 0 w 181"/>
              <a:gd name="T11" fmla="*/ 97 h 180"/>
              <a:gd name="T12" fmla="*/ 90 w 181"/>
              <a:gd name="T13" fmla="*/ 180 h 180"/>
              <a:gd name="T14" fmla="*/ 181 w 181"/>
              <a:gd name="T15" fmla="*/ 90 h 180"/>
              <a:gd name="T16" fmla="*/ 97 w 181"/>
              <a:gd name="T17" fmla="*/ 0 h 180"/>
              <a:gd name="T18" fmla="*/ 83 w 181"/>
              <a:gd name="T19" fmla="*/ 14 h 180"/>
              <a:gd name="T20" fmla="*/ 83 w 181"/>
              <a:gd name="T21" fmla="*/ 0 h 180"/>
              <a:gd name="T22" fmla="*/ 0 w 181"/>
              <a:gd name="T23" fmla="*/ 83 h 180"/>
              <a:gd name="T24" fmla="*/ 14 w 181"/>
              <a:gd name="T25" fmla="*/ 83 h 180"/>
              <a:gd name="T26" fmla="*/ 83 w 181"/>
              <a:gd name="T27"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0">
                <a:moveTo>
                  <a:pt x="97" y="0"/>
                </a:moveTo>
                <a:cubicBezTo>
                  <a:pt x="97" y="14"/>
                  <a:pt x="97" y="14"/>
                  <a:pt x="97" y="14"/>
                </a:cubicBezTo>
                <a:cubicBezTo>
                  <a:pt x="136" y="17"/>
                  <a:pt x="167" y="50"/>
                  <a:pt x="167" y="90"/>
                </a:cubicBezTo>
                <a:cubicBezTo>
                  <a:pt x="167" y="132"/>
                  <a:pt x="132" y="166"/>
                  <a:pt x="90" y="166"/>
                </a:cubicBezTo>
                <a:cubicBezTo>
                  <a:pt x="50" y="166"/>
                  <a:pt x="17" y="136"/>
                  <a:pt x="14" y="97"/>
                </a:cubicBezTo>
                <a:cubicBezTo>
                  <a:pt x="0" y="97"/>
                  <a:pt x="0" y="97"/>
                  <a:pt x="0" y="97"/>
                </a:cubicBezTo>
                <a:cubicBezTo>
                  <a:pt x="3" y="144"/>
                  <a:pt x="42" y="180"/>
                  <a:pt x="90" y="180"/>
                </a:cubicBezTo>
                <a:cubicBezTo>
                  <a:pt x="140" y="180"/>
                  <a:pt x="181" y="140"/>
                  <a:pt x="181" y="90"/>
                </a:cubicBezTo>
                <a:cubicBezTo>
                  <a:pt x="181" y="42"/>
                  <a:pt x="144" y="3"/>
                  <a:pt x="97" y="0"/>
                </a:cubicBezTo>
                <a:close/>
                <a:moveTo>
                  <a:pt x="83" y="14"/>
                </a:moveTo>
                <a:cubicBezTo>
                  <a:pt x="83" y="0"/>
                  <a:pt x="83" y="0"/>
                  <a:pt x="83" y="0"/>
                </a:cubicBezTo>
                <a:cubicBezTo>
                  <a:pt x="39" y="3"/>
                  <a:pt x="3" y="38"/>
                  <a:pt x="0" y="83"/>
                </a:cubicBezTo>
                <a:cubicBezTo>
                  <a:pt x="14" y="83"/>
                  <a:pt x="14" y="83"/>
                  <a:pt x="14" y="83"/>
                </a:cubicBezTo>
                <a:cubicBezTo>
                  <a:pt x="17" y="46"/>
                  <a:pt x="46" y="17"/>
                  <a:pt x="83" y="14"/>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3">
            <a:extLst>
              <a:ext uri="{FF2B5EF4-FFF2-40B4-BE49-F238E27FC236}">
                <a16:creationId xmlns:a16="http://schemas.microsoft.com/office/drawing/2014/main" id="{43C104D3-8199-46D2-8D2A-4FA6699F6A5E}"/>
              </a:ext>
            </a:extLst>
          </p:cNvPr>
          <p:cNvSpPr>
            <a:spLocks noEditPoints="1"/>
          </p:cNvSpPr>
          <p:nvPr/>
        </p:nvSpPr>
        <p:spPr bwMode="auto">
          <a:xfrm>
            <a:off x="664635" y="4833028"/>
            <a:ext cx="491204" cy="491205"/>
          </a:xfrm>
          <a:custGeom>
            <a:avLst/>
            <a:gdLst>
              <a:gd name="T0" fmla="*/ 76 w 153"/>
              <a:gd name="T1" fmla="*/ 0 h 153"/>
              <a:gd name="T2" fmla="*/ 0 w 153"/>
              <a:gd name="T3" fmla="*/ 77 h 153"/>
              <a:gd name="T4" fmla="*/ 76 w 153"/>
              <a:gd name="T5" fmla="*/ 153 h 153"/>
              <a:gd name="T6" fmla="*/ 153 w 153"/>
              <a:gd name="T7" fmla="*/ 77 h 153"/>
              <a:gd name="T8" fmla="*/ 76 w 153"/>
              <a:gd name="T9" fmla="*/ 0 h 153"/>
              <a:gd name="T10" fmla="*/ 76 w 153"/>
              <a:gd name="T11" fmla="*/ 139 h 153"/>
              <a:gd name="T12" fmla="*/ 13 w 153"/>
              <a:gd name="T13" fmla="*/ 77 h 153"/>
              <a:gd name="T14" fmla="*/ 76 w 153"/>
              <a:gd name="T15" fmla="*/ 14 h 153"/>
              <a:gd name="T16" fmla="*/ 139 w 153"/>
              <a:gd name="T17" fmla="*/ 77 h 153"/>
              <a:gd name="T18" fmla="*/ 76 w 153"/>
              <a:gd name="T19" fmla="*/ 13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3">
                <a:moveTo>
                  <a:pt x="76" y="0"/>
                </a:moveTo>
                <a:cubicBezTo>
                  <a:pt x="34" y="0"/>
                  <a:pt x="0" y="35"/>
                  <a:pt x="0" y="77"/>
                </a:cubicBezTo>
                <a:cubicBezTo>
                  <a:pt x="0" y="119"/>
                  <a:pt x="34" y="153"/>
                  <a:pt x="76" y="153"/>
                </a:cubicBezTo>
                <a:cubicBezTo>
                  <a:pt x="118" y="153"/>
                  <a:pt x="153" y="119"/>
                  <a:pt x="153" y="77"/>
                </a:cubicBezTo>
                <a:cubicBezTo>
                  <a:pt x="153" y="35"/>
                  <a:pt x="118" y="0"/>
                  <a:pt x="76" y="0"/>
                </a:cubicBezTo>
                <a:close/>
                <a:moveTo>
                  <a:pt x="76" y="139"/>
                </a:moveTo>
                <a:cubicBezTo>
                  <a:pt x="41" y="139"/>
                  <a:pt x="13" y="111"/>
                  <a:pt x="13" y="77"/>
                </a:cubicBezTo>
                <a:cubicBezTo>
                  <a:pt x="13" y="42"/>
                  <a:pt x="41" y="14"/>
                  <a:pt x="76" y="14"/>
                </a:cubicBezTo>
                <a:cubicBezTo>
                  <a:pt x="111" y="14"/>
                  <a:pt x="139" y="42"/>
                  <a:pt x="139" y="77"/>
                </a:cubicBezTo>
                <a:cubicBezTo>
                  <a:pt x="139" y="111"/>
                  <a:pt x="111" y="139"/>
                  <a:pt x="76" y="139"/>
                </a:cubicBezTo>
                <a:close/>
              </a:path>
            </a:pathLst>
          </a:custGeom>
          <a:solidFill>
            <a:srgbClr val="8EC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4">
            <a:extLst>
              <a:ext uri="{FF2B5EF4-FFF2-40B4-BE49-F238E27FC236}">
                <a16:creationId xmlns:a16="http://schemas.microsoft.com/office/drawing/2014/main" id="{C9080EA6-1EFA-4943-9879-51A164CAAD65}"/>
              </a:ext>
            </a:extLst>
          </p:cNvPr>
          <p:cNvSpPr>
            <a:spLocks/>
          </p:cNvSpPr>
          <p:nvPr/>
        </p:nvSpPr>
        <p:spPr bwMode="auto">
          <a:xfrm>
            <a:off x="215175" y="4698051"/>
            <a:ext cx="1161915" cy="761159"/>
          </a:xfrm>
          <a:custGeom>
            <a:avLst/>
            <a:gdLst>
              <a:gd name="T0" fmla="*/ 362 w 362"/>
              <a:gd name="T1" fmla="*/ 140 h 237"/>
              <a:gd name="T2" fmla="*/ 362 w 362"/>
              <a:gd name="T3" fmla="*/ 28 h 237"/>
              <a:gd name="T4" fmla="*/ 334 w 362"/>
              <a:gd name="T5" fmla="*/ 0 h 237"/>
              <a:gd name="T6" fmla="*/ 28 w 362"/>
              <a:gd name="T7" fmla="*/ 0 h 237"/>
              <a:gd name="T8" fmla="*/ 0 w 362"/>
              <a:gd name="T9" fmla="*/ 28 h 237"/>
              <a:gd name="T10" fmla="*/ 0 w 362"/>
              <a:gd name="T11" fmla="*/ 209 h 237"/>
              <a:gd name="T12" fmla="*/ 28 w 362"/>
              <a:gd name="T13" fmla="*/ 237 h 237"/>
              <a:gd name="T14" fmla="*/ 334 w 362"/>
              <a:gd name="T15" fmla="*/ 237 h 237"/>
              <a:gd name="T16" fmla="*/ 362 w 362"/>
              <a:gd name="T17" fmla="*/ 209 h 237"/>
              <a:gd name="T18" fmla="*/ 348 w 362"/>
              <a:gd name="T19" fmla="*/ 209 h 237"/>
              <a:gd name="T20" fmla="*/ 334 w 362"/>
              <a:gd name="T21" fmla="*/ 223 h 237"/>
              <a:gd name="T22" fmla="*/ 28 w 362"/>
              <a:gd name="T23" fmla="*/ 223 h 237"/>
              <a:gd name="T24" fmla="*/ 14 w 362"/>
              <a:gd name="T25" fmla="*/ 209 h 237"/>
              <a:gd name="T26" fmla="*/ 14 w 362"/>
              <a:gd name="T27" fmla="*/ 28 h 237"/>
              <a:gd name="T28" fmla="*/ 28 w 362"/>
              <a:gd name="T29" fmla="*/ 14 h 237"/>
              <a:gd name="T30" fmla="*/ 334 w 362"/>
              <a:gd name="T31" fmla="*/ 14 h 237"/>
              <a:gd name="T32" fmla="*/ 348 w 362"/>
              <a:gd name="T33" fmla="*/ 28 h 237"/>
              <a:gd name="T34" fmla="*/ 348 w 362"/>
              <a:gd name="T35" fmla="*/ 140 h 237"/>
              <a:gd name="T36" fmla="*/ 362 w 362"/>
              <a:gd name="T37" fmla="*/ 14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237">
                <a:moveTo>
                  <a:pt x="362" y="140"/>
                </a:moveTo>
                <a:cubicBezTo>
                  <a:pt x="362" y="28"/>
                  <a:pt x="362" y="28"/>
                  <a:pt x="362" y="28"/>
                </a:cubicBezTo>
                <a:cubicBezTo>
                  <a:pt x="362" y="13"/>
                  <a:pt x="350" y="0"/>
                  <a:pt x="334" y="0"/>
                </a:cubicBezTo>
                <a:cubicBezTo>
                  <a:pt x="28" y="0"/>
                  <a:pt x="28" y="0"/>
                  <a:pt x="28" y="0"/>
                </a:cubicBezTo>
                <a:cubicBezTo>
                  <a:pt x="13" y="0"/>
                  <a:pt x="0" y="13"/>
                  <a:pt x="0" y="28"/>
                </a:cubicBezTo>
                <a:cubicBezTo>
                  <a:pt x="0" y="209"/>
                  <a:pt x="0" y="209"/>
                  <a:pt x="0" y="209"/>
                </a:cubicBezTo>
                <a:cubicBezTo>
                  <a:pt x="0" y="225"/>
                  <a:pt x="13" y="237"/>
                  <a:pt x="28" y="237"/>
                </a:cubicBezTo>
                <a:cubicBezTo>
                  <a:pt x="334" y="237"/>
                  <a:pt x="334" y="237"/>
                  <a:pt x="334" y="237"/>
                </a:cubicBezTo>
                <a:cubicBezTo>
                  <a:pt x="350" y="237"/>
                  <a:pt x="362" y="225"/>
                  <a:pt x="362" y="209"/>
                </a:cubicBezTo>
                <a:cubicBezTo>
                  <a:pt x="348" y="209"/>
                  <a:pt x="348" y="209"/>
                  <a:pt x="348" y="209"/>
                </a:cubicBezTo>
                <a:cubicBezTo>
                  <a:pt x="348" y="217"/>
                  <a:pt x="342" y="223"/>
                  <a:pt x="334" y="223"/>
                </a:cubicBezTo>
                <a:cubicBezTo>
                  <a:pt x="28" y="223"/>
                  <a:pt x="28" y="223"/>
                  <a:pt x="28" y="223"/>
                </a:cubicBezTo>
                <a:cubicBezTo>
                  <a:pt x="20" y="223"/>
                  <a:pt x="14" y="217"/>
                  <a:pt x="14" y="209"/>
                </a:cubicBezTo>
                <a:cubicBezTo>
                  <a:pt x="14" y="28"/>
                  <a:pt x="14" y="28"/>
                  <a:pt x="14" y="28"/>
                </a:cubicBezTo>
                <a:cubicBezTo>
                  <a:pt x="14" y="21"/>
                  <a:pt x="20" y="14"/>
                  <a:pt x="28" y="14"/>
                </a:cubicBezTo>
                <a:cubicBezTo>
                  <a:pt x="334" y="14"/>
                  <a:pt x="334" y="14"/>
                  <a:pt x="334" y="14"/>
                </a:cubicBezTo>
                <a:cubicBezTo>
                  <a:pt x="342" y="14"/>
                  <a:pt x="348" y="21"/>
                  <a:pt x="348" y="28"/>
                </a:cubicBezTo>
                <a:cubicBezTo>
                  <a:pt x="348" y="140"/>
                  <a:pt x="348" y="140"/>
                  <a:pt x="348" y="140"/>
                </a:cubicBezTo>
                <a:lnTo>
                  <a:pt x="362" y="140"/>
                </a:ln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65">
            <a:extLst>
              <a:ext uri="{FF2B5EF4-FFF2-40B4-BE49-F238E27FC236}">
                <a16:creationId xmlns:a16="http://schemas.microsoft.com/office/drawing/2014/main" id="{5D12B762-05A6-4F2F-BEC7-F6162495D98F}"/>
              </a:ext>
            </a:extLst>
          </p:cNvPr>
          <p:cNvSpPr>
            <a:spLocks noChangeArrowheads="1"/>
          </p:cNvSpPr>
          <p:nvPr/>
        </p:nvSpPr>
        <p:spPr bwMode="auto">
          <a:xfrm>
            <a:off x="1197585" y="4788500"/>
            <a:ext cx="93231" cy="90449"/>
          </a:xfrm>
          <a:prstGeom prst="ellipse">
            <a:avLst/>
          </a:pr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
            <a:extLst>
              <a:ext uri="{FF2B5EF4-FFF2-40B4-BE49-F238E27FC236}">
                <a16:creationId xmlns:a16="http://schemas.microsoft.com/office/drawing/2014/main" id="{2D631D22-7EF6-4DD0-B9BA-DC371A5215FF}"/>
              </a:ext>
            </a:extLst>
          </p:cNvPr>
          <p:cNvSpPr>
            <a:spLocks/>
          </p:cNvSpPr>
          <p:nvPr/>
        </p:nvSpPr>
        <p:spPr bwMode="auto">
          <a:xfrm>
            <a:off x="350151" y="4788500"/>
            <a:ext cx="224034" cy="179505"/>
          </a:xfrm>
          <a:custGeom>
            <a:avLst/>
            <a:gdLst>
              <a:gd name="T0" fmla="*/ 161 w 161"/>
              <a:gd name="T1" fmla="*/ 0 h 129"/>
              <a:gd name="T2" fmla="*/ 161 w 161"/>
              <a:gd name="T3" fmla="*/ 129 h 129"/>
              <a:gd name="T4" fmla="*/ 64 w 161"/>
              <a:gd name="T5" fmla="*/ 129 h 129"/>
              <a:gd name="T6" fmla="*/ 64 w 161"/>
              <a:gd name="T7" fmla="*/ 97 h 129"/>
              <a:gd name="T8" fmla="*/ 129 w 161"/>
              <a:gd name="T9" fmla="*/ 97 h 129"/>
              <a:gd name="T10" fmla="*/ 129 w 161"/>
              <a:gd name="T11" fmla="*/ 32 h 129"/>
              <a:gd name="T12" fmla="*/ 0 w 161"/>
              <a:gd name="T13" fmla="*/ 32 h 129"/>
              <a:gd name="T14" fmla="*/ 0 w 161"/>
              <a:gd name="T15" fmla="*/ 0 h 129"/>
              <a:gd name="T16" fmla="*/ 161 w 161"/>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9">
                <a:moveTo>
                  <a:pt x="161" y="0"/>
                </a:moveTo>
                <a:lnTo>
                  <a:pt x="161" y="129"/>
                </a:lnTo>
                <a:lnTo>
                  <a:pt x="64" y="129"/>
                </a:lnTo>
                <a:lnTo>
                  <a:pt x="64" y="97"/>
                </a:lnTo>
                <a:lnTo>
                  <a:pt x="129" y="97"/>
                </a:lnTo>
                <a:lnTo>
                  <a:pt x="129" y="32"/>
                </a:lnTo>
                <a:lnTo>
                  <a:pt x="0" y="32"/>
                </a:lnTo>
                <a:lnTo>
                  <a:pt x="0" y="0"/>
                </a:lnTo>
                <a:lnTo>
                  <a:pt x="161" y="0"/>
                </a:ln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67">
            <a:extLst>
              <a:ext uri="{FF2B5EF4-FFF2-40B4-BE49-F238E27FC236}">
                <a16:creationId xmlns:a16="http://schemas.microsoft.com/office/drawing/2014/main" id="{F6F85D7F-5754-4320-A874-A50827D5C450}"/>
              </a:ext>
            </a:extLst>
          </p:cNvPr>
          <p:cNvSpPr>
            <a:spLocks noChangeArrowheads="1"/>
          </p:cNvSpPr>
          <p:nvPr/>
        </p:nvSpPr>
        <p:spPr bwMode="auto">
          <a:xfrm>
            <a:off x="350151" y="4923477"/>
            <a:ext cx="44529" cy="44529"/>
          </a:xfrm>
          <a:prstGeom prst="rect">
            <a:avLst/>
          </a:prstGeom>
          <a:solidFill>
            <a:srgbClr val="2F1F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68">
            <a:extLst>
              <a:ext uri="{FF2B5EF4-FFF2-40B4-BE49-F238E27FC236}">
                <a16:creationId xmlns:a16="http://schemas.microsoft.com/office/drawing/2014/main" id="{6A835FE6-079E-4006-9C3C-AFBE807B79B6}"/>
              </a:ext>
            </a:extLst>
          </p:cNvPr>
          <p:cNvSpPr>
            <a:spLocks noChangeArrowheads="1"/>
          </p:cNvSpPr>
          <p:nvPr/>
        </p:nvSpPr>
        <p:spPr bwMode="auto">
          <a:xfrm>
            <a:off x="350150" y="4833028"/>
            <a:ext cx="179506" cy="90449"/>
          </a:xfrm>
          <a:prstGeom prst="rect">
            <a:avLst/>
          </a:prstGeom>
          <a:solidFill>
            <a:srgbClr val="8ECB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9">
            <a:extLst>
              <a:ext uri="{FF2B5EF4-FFF2-40B4-BE49-F238E27FC236}">
                <a16:creationId xmlns:a16="http://schemas.microsoft.com/office/drawing/2014/main" id="{87EA7337-D6B8-4841-A29A-B9A8E07A7CC0}"/>
              </a:ext>
            </a:extLst>
          </p:cNvPr>
          <p:cNvSpPr>
            <a:spLocks/>
          </p:cNvSpPr>
          <p:nvPr/>
        </p:nvSpPr>
        <p:spPr bwMode="auto">
          <a:xfrm>
            <a:off x="1286641" y="5282488"/>
            <a:ext cx="134977" cy="41745"/>
          </a:xfrm>
          <a:custGeom>
            <a:avLst/>
            <a:gdLst>
              <a:gd name="T0" fmla="*/ 42 w 42"/>
              <a:gd name="T1" fmla="*/ 7 h 13"/>
              <a:gd name="T2" fmla="*/ 35 w 42"/>
              <a:gd name="T3" fmla="*/ 13 h 13"/>
              <a:gd name="T4" fmla="*/ 7 w 42"/>
              <a:gd name="T5" fmla="*/ 13 h 13"/>
              <a:gd name="T6" fmla="*/ 0 w 42"/>
              <a:gd name="T7" fmla="*/ 7 h 13"/>
              <a:gd name="T8" fmla="*/ 7 w 42"/>
              <a:gd name="T9" fmla="*/ 0 h 13"/>
              <a:gd name="T10" fmla="*/ 35 w 42"/>
              <a:gd name="T11" fmla="*/ 0 h 13"/>
              <a:gd name="T12" fmla="*/ 42 w 42"/>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42" h="13">
                <a:moveTo>
                  <a:pt x="42" y="7"/>
                </a:moveTo>
                <a:cubicBezTo>
                  <a:pt x="42" y="10"/>
                  <a:pt x="39" y="13"/>
                  <a:pt x="35" y="13"/>
                </a:cubicBezTo>
                <a:cubicBezTo>
                  <a:pt x="7" y="13"/>
                  <a:pt x="7" y="13"/>
                  <a:pt x="7" y="13"/>
                </a:cubicBezTo>
                <a:cubicBezTo>
                  <a:pt x="4" y="13"/>
                  <a:pt x="0" y="10"/>
                  <a:pt x="0" y="7"/>
                </a:cubicBezTo>
                <a:cubicBezTo>
                  <a:pt x="0" y="3"/>
                  <a:pt x="4" y="0"/>
                  <a:pt x="7" y="0"/>
                </a:cubicBezTo>
                <a:cubicBezTo>
                  <a:pt x="35" y="0"/>
                  <a:pt x="35" y="0"/>
                  <a:pt x="35" y="0"/>
                </a:cubicBezTo>
                <a:cubicBezTo>
                  <a:pt x="39" y="0"/>
                  <a:pt x="42" y="3"/>
                  <a:pt x="42" y="7"/>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0">
            <a:extLst>
              <a:ext uri="{FF2B5EF4-FFF2-40B4-BE49-F238E27FC236}">
                <a16:creationId xmlns:a16="http://schemas.microsoft.com/office/drawing/2014/main" id="{6CAB4A0D-79F6-46C8-91CF-4B0AEC0F8233}"/>
              </a:ext>
            </a:extLst>
          </p:cNvPr>
          <p:cNvSpPr>
            <a:spLocks/>
          </p:cNvSpPr>
          <p:nvPr/>
        </p:nvSpPr>
        <p:spPr bwMode="auto">
          <a:xfrm>
            <a:off x="1286641" y="5193431"/>
            <a:ext cx="134977" cy="44529"/>
          </a:xfrm>
          <a:custGeom>
            <a:avLst/>
            <a:gdLst>
              <a:gd name="T0" fmla="*/ 42 w 42"/>
              <a:gd name="T1" fmla="*/ 7 h 14"/>
              <a:gd name="T2" fmla="*/ 35 w 42"/>
              <a:gd name="T3" fmla="*/ 14 h 14"/>
              <a:gd name="T4" fmla="*/ 7 w 42"/>
              <a:gd name="T5" fmla="*/ 14 h 14"/>
              <a:gd name="T6" fmla="*/ 0 w 42"/>
              <a:gd name="T7" fmla="*/ 7 h 14"/>
              <a:gd name="T8" fmla="*/ 7 w 42"/>
              <a:gd name="T9" fmla="*/ 0 h 14"/>
              <a:gd name="T10" fmla="*/ 35 w 42"/>
              <a:gd name="T11" fmla="*/ 0 h 14"/>
              <a:gd name="T12" fmla="*/ 42 w 42"/>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42" h="14">
                <a:moveTo>
                  <a:pt x="42" y="7"/>
                </a:moveTo>
                <a:cubicBezTo>
                  <a:pt x="42" y="11"/>
                  <a:pt x="39" y="14"/>
                  <a:pt x="35" y="14"/>
                </a:cubicBezTo>
                <a:cubicBezTo>
                  <a:pt x="7" y="14"/>
                  <a:pt x="7" y="14"/>
                  <a:pt x="7" y="14"/>
                </a:cubicBezTo>
                <a:cubicBezTo>
                  <a:pt x="4" y="14"/>
                  <a:pt x="0" y="11"/>
                  <a:pt x="0" y="7"/>
                </a:cubicBezTo>
                <a:cubicBezTo>
                  <a:pt x="0" y="3"/>
                  <a:pt x="4" y="0"/>
                  <a:pt x="7" y="0"/>
                </a:cubicBezTo>
                <a:cubicBezTo>
                  <a:pt x="35" y="0"/>
                  <a:pt x="35" y="0"/>
                  <a:pt x="35" y="0"/>
                </a:cubicBezTo>
                <a:cubicBezTo>
                  <a:pt x="39" y="0"/>
                  <a:pt x="42" y="3"/>
                  <a:pt x="42" y="7"/>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1">
            <a:extLst>
              <a:ext uri="{FF2B5EF4-FFF2-40B4-BE49-F238E27FC236}">
                <a16:creationId xmlns:a16="http://schemas.microsoft.com/office/drawing/2014/main" id="{FADB40CE-7044-4F23-AFD6-E4A89FC60F41}"/>
              </a:ext>
            </a:extLst>
          </p:cNvPr>
          <p:cNvSpPr>
            <a:spLocks/>
          </p:cNvSpPr>
          <p:nvPr/>
        </p:nvSpPr>
        <p:spPr bwMode="auto">
          <a:xfrm>
            <a:off x="6560485" y="5324233"/>
            <a:ext cx="370143" cy="269954"/>
          </a:xfrm>
          <a:custGeom>
            <a:avLst/>
            <a:gdLst>
              <a:gd name="T0" fmla="*/ 266 w 266"/>
              <a:gd name="T1" fmla="*/ 0 h 194"/>
              <a:gd name="T2" fmla="*/ 72 w 266"/>
              <a:gd name="T3" fmla="*/ 194 h 194"/>
              <a:gd name="T4" fmla="*/ 0 w 266"/>
              <a:gd name="T5" fmla="*/ 194 h 194"/>
              <a:gd name="T6" fmla="*/ 0 w 266"/>
              <a:gd name="T7" fmla="*/ 90 h 194"/>
              <a:gd name="T8" fmla="*/ 88 w 266"/>
              <a:gd name="T9" fmla="*/ 0 h 194"/>
              <a:gd name="T10" fmla="*/ 266 w 266"/>
              <a:gd name="T11" fmla="*/ 0 h 194"/>
            </a:gdLst>
            <a:ahLst/>
            <a:cxnLst>
              <a:cxn ang="0">
                <a:pos x="T0" y="T1"/>
              </a:cxn>
              <a:cxn ang="0">
                <a:pos x="T2" y="T3"/>
              </a:cxn>
              <a:cxn ang="0">
                <a:pos x="T4" y="T5"/>
              </a:cxn>
              <a:cxn ang="0">
                <a:pos x="T6" y="T7"/>
              </a:cxn>
              <a:cxn ang="0">
                <a:pos x="T8" y="T9"/>
              </a:cxn>
              <a:cxn ang="0">
                <a:pos x="T10" y="T11"/>
              </a:cxn>
            </a:cxnLst>
            <a:rect l="0" t="0" r="r" b="b"/>
            <a:pathLst>
              <a:path w="266" h="194">
                <a:moveTo>
                  <a:pt x="266" y="0"/>
                </a:moveTo>
                <a:lnTo>
                  <a:pt x="72" y="194"/>
                </a:lnTo>
                <a:lnTo>
                  <a:pt x="0" y="194"/>
                </a:lnTo>
                <a:lnTo>
                  <a:pt x="0" y="90"/>
                </a:lnTo>
                <a:lnTo>
                  <a:pt x="88" y="0"/>
                </a:lnTo>
                <a:lnTo>
                  <a:pt x="266" y="0"/>
                </a:lnTo>
                <a:close/>
              </a:path>
            </a:pathLst>
          </a:custGeom>
          <a:solidFill>
            <a:srgbClr val="58C3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2">
            <a:extLst>
              <a:ext uri="{FF2B5EF4-FFF2-40B4-BE49-F238E27FC236}">
                <a16:creationId xmlns:a16="http://schemas.microsoft.com/office/drawing/2014/main" id="{D1FBC13E-DEA3-4182-B184-EFF2D6020DD8}"/>
              </a:ext>
            </a:extLst>
          </p:cNvPr>
          <p:cNvSpPr>
            <a:spLocks/>
          </p:cNvSpPr>
          <p:nvPr/>
        </p:nvSpPr>
        <p:spPr bwMode="auto">
          <a:xfrm>
            <a:off x="6926453" y="4849726"/>
            <a:ext cx="385450" cy="378492"/>
          </a:xfrm>
          <a:custGeom>
            <a:avLst/>
            <a:gdLst>
              <a:gd name="T0" fmla="*/ 110 w 120"/>
              <a:gd name="T1" fmla="*/ 39 h 118"/>
              <a:gd name="T2" fmla="*/ 71 w 120"/>
              <a:gd name="T3" fmla="*/ 78 h 118"/>
              <a:gd name="T4" fmla="*/ 90 w 120"/>
              <a:gd name="T5" fmla="*/ 98 h 118"/>
              <a:gd name="T6" fmla="*/ 71 w 120"/>
              <a:gd name="T7" fmla="*/ 118 h 118"/>
              <a:gd name="T8" fmla="*/ 0 w 120"/>
              <a:gd name="T9" fmla="*/ 47 h 118"/>
              <a:gd name="T10" fmla="*/ 20 w 120"/>
              <a:gd name="T11" fmla="*/ 27 h 118"/>
              <a:gd name="T12" fmla="*/ 39 w 120"/>
              <a:gd name="T13" fmla="*/ 47 h 118"/>
              <a:gd name="T14" fmla="*/ 79 w 120"/>
              <a:gd name="T15" fmla="*/ 8 h 118"/>
              <a:gd name="T16" fmla="*/ 98 w 120"/>
              <a:gd name="T17" fmla="*/ 7 h 118"/>
              <a:gd name="T18" fmla="*/ 99 w 120"/>
              <a:gd name="T19" fmla="*/ 8 h 118"/>
              <a:gd name="T20" fmla="*/ 104 w 120"/>
              <a:gd name="T21" fmla="*/ 14 h 118"/>
              <a:gd name="T22" fmla="*/ 106 w 120"/>
              <a:gd name="T23" fmla="*/ 15 h 118"/>
              <a:gd name="T24" fmla="*/ 108 w 120"/>
              <a:gd name="T25" fmla="*/ 17 h 118"/>
              <a:gd name="T26" fmla="*/ 110 w 120"/>
              <a:gd name="T27" fmla="*/ 19 h 118"/>
              <a:gd name="T28" fmla="*/ 110 w 120"/>
              <a:gd name="T29" fmla="*/ 3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18">
                <a:moveTo>
                  <a:pt x="110" y="39"/>
                </a:moveTo>
                <a:cubicBezTo>
                  <a:pt x="71" y="78"/>
                  <a:pt x="71" y="78"/>
                  <a:pt x="71" y="78"/>
                </a:cubicBezTo>
                <a:cubicBezTo>
                  <a:pt x="90" y="98"/>
                  <a:pt x="90" y="98"/>
                  <a:pt x="90" y="98"/>
                </a:cubicBezTo>
                <a:cubicBezTo>
                  <a:pt x="71" y="118"/>
                  <a:pt x="71" y="118"/>
                  <a:pt x="71" y="118"/>
                </a:cubicBezTo>
                <a:cubicBezTo>
                  <a:pt x="0" y="47"/>
                  <a:pt x="0" y="47"/>
                  <a:pt x="0" y="47"/>
                </a:cubicBezTo>
                <a:cubicBezTo>
                  <a:pt x="20" y="27"/>
                  <a:pt x="20" y="27"/>
                  <a:pt x="20" y="27"/>
                </a:cubicBezTo>
                <a:cubicBezTo>
                  <a:pt x="39" y="47"/>
                  <a:pt x="39" y="47"/>
                  <a:pt x="39" y="47"/>
                </a:cubicBezTo>
                <a:cubicBezTo>
                  <a:pt x="79" y="8"/>
                  <a:pt x="79" y="8"/>
                  <a:pt x="79" y="8"/>
                </a:cubicBezTo>
                <a:cubicBezTo>
                  <a:pt x="87" y="0"/>
                  <a:pt x="95" y="5"/>
                  <a:pt x="98" y="7"/>
                </a:cubicBezTo>
                <a:cubicBezTo>
                  <a:pt x="98" y="8"/>
                  <a:pt x="99" y="8"/>
                  <a:pt x="99" y="8"/>
                </a:cubicBezTo>
                <a:cubicBezTo>
                  <a:pt x="99" y="8"/>
                  <a:pt x="101" y="10"/>
                  <a:pt x="104" y="14"/>
                </a:cubicBezTo>
                <a:cubicBezTo>
                  <a:pt x="105" y="14"/>
                  <a:pt x="105" y="15"/>
                  <a:pt x="106" y="15"/>
                </a:cubicBezTo>
                <a:cubicBezTo>
                  <a:pt x="106" y="16"/>
                  <a:pt x="107" y="17"/>
                  <a:pt x="108" y="17"/>
                </a:cubicBezTo>
                <a:cubicBezTo>
                  <a:pt x="109" y="18"/>
                  <a:pt x="109" y="19"/>
                  <a:pt x="110" y="19"/>
                </a:cubicBezTo>
                <a:cubicBezTo>
                  <a:pt x="120" y="29"/>
                  <a:pt x="110" y="39"/>
                  <a:pt x="110" y="39"/>
                </a:cubicBezTo>
                <a:close/>
              </a:path>
            </a:pathLst>
          </a:custGeom>
          <a:solidFill>
            <a:srgbClr val="BE7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3">
            <a:extLst>
              <a:ext uri="{FF2B5EF4-FFF2-40B4-BE49-F238E27FC236}">
                <a16:creationId xmlns:a16="http://schemas.microsoft.com/office/drawing/2014/main" id="{F71DC298-A8EA-452F-AB5E-87E060B05855}"/>
              </a:ext>
            </a:extLst>
          </p:cNvPr>
          <p:cNvSpPr>
            <a:spLocks/>
          </p:cNvSpPr>
          <p:nvPr/>
        </p:nvSpPr>
        <p:spPr bwMode="auto">
          <a:xfrm>
            <a:off x="6201474" y="5505130"/>
            <a:ext cx="359010" cy="359010"/>
          </a:xfrm>
          <a:custGeom>
            <a:avLst/>
            <a:gdLst>
              <a:gd name="T0" fmla="*/ 56 w 112"/>
              <a:gd name="T1" fmla="*/ 0 h 112"/>
              <a:gd name="T2" fmla="*/ 56 w 112"/>
              <a:gd name="T3" fmla="*/ 56 h 112"/>
              <a:gd name="T4" fmla="*/ 112 w 112"/>
              <a:gd name="T5" fmla="*/ 56 h 112"/>
              <a:gd name="T6" fmla="*/ 56 w 112"/>
              <a:gd name="T7" fmla="*/ 112 h 112"/>
              <a:gd name="T8" fmla="*/ 0 w 112"/>
              <a:gd name="T9" fmla="*/ 56 h 112"/>
              <a:gd name="T10" fmla="*/ 56 w 112"/>
              <a:gd name="T11" fmla="*/ 0 h 112"/>
            </a:gdLst>
            <a:ahLst/>
            <a:cxnLst>
              <a:cxn ang="0">
                <a:pos x="T0" y="T1"/>
              </a:cxn>
              <a:cxn ang="0">
                <a:pos x="T2" y="T3"/>
              </a:cxn>
              <a:cxn ang="0">
                <a:pos x="T4" y="T5"/>
              </a:cxn>
              <a:cxn ang="0">
                <a:pos x="T6" y="T7"/>
              </a:cxn>
              <a:cxn ang="0">
                <a:pos x="T8" y="T9"/>
              </a:cxn>
              <a:cxn ang="0">
                <a:pos x="T10" y="T11"/>
              </a:cxn>
            </a:cxnLst>
            <a:rect l="0" t="0" r="r" b="b"/>
            <a:pathLst>
              <a:path w="112" h="112">
                <a:moveTo>
                  <a:pt x="56" y="0"/>
                </a:moveTo>
                <a:cubicBezTo>
                  <a:pt x="56" y="56"/>
                  <a:pt x="56" y="56"/>
                  <a:pt x="56" y="56"/>
                </a:cubicBezTo>
                <a:cubicBezTo>
                  <a:pt x="112" y="56"/>
                  <a:pt x="112" y="56"/>
                  <a:pt x="112" y="56"/>
                </a:cubicBezTo>
                <a:cubicBezTo>
                  <a:pt x="112" y="56"/>
                  <a:pt x="112" y="112"/>
                  <a:pt x="56" y="112"/>
                </a:cubicBezTo>
                <a:cubicBezTo>
                  <a:pt x="0" y="112"/>
                  <a:pt x="0" y="56"/>
                  <a:pt x="0" y="56"/>
                </a:cubicBezTo>
                <a:cubicBezTo>
                  <a:pt x="0" y="56"/>
                  <a:pt x="0" y="0"/>
                  <a:pt x="56" y="0"/>
                </a:cubicBezTo>
                <a:close/>
              </a:path>
            </a:pathLst>
          </a:custGeom>
          <a:solidFill>
            <a:srgbClr val="58C3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4">
            <a:extLst>
              <a:ext uri="{FF2B5EF4-FFF2-40B4-BE49-F238E27FC236}">
                <a16:creationId xmlns:a16="http://schemas.microsoft.com/office/drawing/2014/main" id="{8678E3A1-59AF-4D5C-88F7-F4543D3C1FF8}"/>
              </a:ext>
            </a:extLst>
          </p:cNvPr>
          <p:cNvSpPr>
            <a:spLocks noEditPoints="1"/>
          </p:cNvSpPr>
          <p:nvPr/>
        </p:nvSpPr>
        <p:spPr bwMode="auto">
          <a:xfrm>
            <a:off x="6425507" y="4688311"/>
            <a:ext cx="950405" cy="951796"/>
          </a:xfrm>
          <a:custGeom>
            <a:avLst/>
            <a:gdLst>
              <a:gd name="T0" fmla="*/ 276 w 296"/>
              <a:gd name="T1" fmla="*/ 59 h 296"/>
              <a:gd name="T2" fmla="*/ 236 w 296"/>
              <a:gd name="T3" fmla="*/ 20 h 296"/>
              <a:gd name="T4" fmla="*/ 197 w 296"/>
              <a:gd name="T5" fmla="*/ 20 h 296"/>
              <a:gd name="T6" fmla="*/ 167 w 296"/>
              <a:gd name="T7" fmla="*/ 50 h 296"/>
              <a:gd name="T8" fmla="*/ 148 w 296"/>
              <a:gd name="T9" fmla="*/ 30 h 296"/>
              <a:gd name="T10" fmla="*/ 108 w 296"/>
              <a:gd name="T11" fmla="*/ 69 h 296"/>
              <a:gd name="T12" fmla="*/ 128 w 296"/>
              <a:gd name="T13" fmla="*/ 89 h 296"/>
              <a:gd name="T14" fmla="*/ 0 w 296"/>
              <a:gd name="T15" fmla="*/ 217 h 296"/>
              <a:gd name="T16" fmla="*/ 0 w 296"/>
              <a:gd name="T17" fmla="*/ 296 h 296"/>
              <a:gd name="T18" fmla="*/ 79 w 296"/>
              <a:gd name="T19" fmla="*/ 296 h 296"/>
              <a:gd name="T20" fmla="*/ 207 w 296"/>
              <a:gd name="T21" fmla="*/ 168 h 296"/>
              <a:gd name="T22" fmla="*/ 227 w 296"/>
              <a:gd name="T23" fmla="*/ 188 h 296"/>
              <a:gd name="T24" fmla="*/ 266 w 296"/>
              <a:gd name="T25" fmla="*/ 148 h 296"/>
              <a:gd name="T26" fmla="*/ 246 w 296"/>
              <a:gd name="T27" fmla="*/ 128 h 296"/>
              <a:gd name="T28" fmla="*/ 276 w 296"/>
              <a:gd name="T29" fmla="*/ 99 h 296"/>
              <a:gd name="T30" fmla="*/ 276 w 296"/>
              <a:gd name="T31" fmla="*/ 59 h 296"/>
              <a:gd name="T32" fmla="*/ 184 w 296"/>
              <a:gd name="T33" fmla="*/ 171 h 296"/>
              <a:gd name="T34" fmla="*/ 118 w 296"/>
              <a:gd name="T35" fmla="*/ 171 h 296"/>
              <a:gd name="T36" fmla="*/ 111 w 296"/>
              <a:gd name="T37" fmla="*/ 177 h 296"/>
              <a:gd name="T38" fmla="*/ 118 w 296"/>
              <a:gd name="T39" fmla="*/ 184 h 296"/>
              <a:gd name="T40" fmla="*/ 171 w 296"/>
              <a:gd name="T41" fmla="*/ 184 h 296"/>
              <a:gd name="T42" fmla="*/ 73 w 296"/>
              <a:gd name="T43" fmla="*/ 282 h 296"/>
              <a:gd name="T44" fmla="*/ 14 w 296"/>
              <a:gd name="T45" fmla="*/ 282 h 296"/>
              <a:gd name="T46" fmla="*/ 14 w 296"/>
              <a:gd name="T47" fmla="*/ 223 h 296"/>
              <a:gd name="T48" fmla="*/ 52 w 296"/>
              <a:gd name="T49" fmla="*/ 184 h 296"/>
              <a:gd name="T50" fmla="*/ 91 w 296"/>
              <a:gd name="T51" fmla="*/ 184 h 296"/>
              <a:gd name="T52" fmla="*/ 98 w 296"/>
              <a:gd name="T53" fmla="*/ 177 h 296"/>
              <a:gd name="T54" fmla="*/ 91 w 296"/>
              <a:gd name="T55" fmla="*/ 171 h 296"/>
              <a:gd name="T56" fmla="*/ 66 w 296"/>
              <a:gd name="T57" fmla="*/ 171 h 296"/>
              <a:gd name="T58" fmla="*/ 138 w 296"/>
              <a:gd name="T59" fmla="*/ 99 h 296"/>
              <a:gd name="T60" fmla="*/ 197 w 296"/>
              <a:gd name="T61" fmla="*/ 158 h 296"/>
              <a:gd name="T62" fmla="*/ 184 w 296"/>
              <a:gd name="T63" fmla="*/ 171 h 296"/>
              <a:gd name="T64" fmla="*/ 266 w 296"/>
              <a:gd name="T65" fmla="*/ 89 h 296"/>
              <a:gd name="T66" fmla="*/ 227 w 296"/>
              <a:gd name="T67" fmla="*/ 128 h 296"/>
              <a:gd name="T68" fmla="*/ 246 w 296"/>
              <a:gd name="T69" fmla="*/ 148 h 296"/>
              <a:gd name="T70" fmla="*/ 227 w 296"/>
              <a:gd name="T71" fmla="*/ 168 h 296"/>
              <a:gd name="T72" fmla="*/ 156 w 296"/>
              <a:gd name="T73" fmla="*/ 97 h 296"/>
              <a:gd name="T74" fmla="*/ 128 w 296"/>
              <a:gd name="T75" fmla="*/ 69 h 296"/>
              <a:gd name="T76" fmla="*/ 148 w 296"/>
              <a:gd name="T77" fmla="*/ 50 h 296"/>
              <a:gd name="T78" fmla="*/ 167 w 296"/>
              <a:gd name="T79" fmla="*/ 69 h 296"/>
              <a:gd name="T80" fmla="*/ 207 w 296"/>
              <a:gd name="T81" fmla="*/ 30 h 296"/>
              <a:gd name="T82" fmla="*/ 227 w 296"/>
              <a:gd name="T83" fmla="*/ 30 h 296"/>
              <a:gd name="T84" fmla="*/ 254 w 296"/>
              <a:gd name="T85" fmla="*/ 57 h 296"/>
              <a:gd name="T86" fmla="*/ 255 w 296"/>
              <a:gd name="T87" fmla="*/ 58 h 296"/>
              <a:gd name="T88" fmla="*/ 260 w 296"/>
              <a:gd name="T89" fmla="*/ 64 h 296"/>
              <a:gd name="T90" fmla="*/ 262 w 296"/>
              <a:gd name="T91" fmla="*/ 65 h 296"/>
              <a:gd name="T92" fmla="*/ 264 w 296"/>
              <a:gd name="T93" fmla="*/ 67 h 296"/>
              <a:gd name="T94" fmla="*/ 266 w 296"/>
              <a:gd name="T95" fmla="*/ 69 h 296"/>
              <a:gd name="T96" fmla="*/ 266 w 296"/>
              <a:gd name="T97" fmla="*/ 8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 h="296">
                <a:moveTo>
                  <a:pt x="276" y="59"/>
                </a:moveTo>
                <a:cubicBezTo>
                  <a:pt x="256" y="40"/>
                  <a:pt x="236" y="20"/>
                  <a:pt x="236" y="20"/>
                </a:cubicBezTo>
                <a:cubicBezTo>
                  <a:pt x="236" y="20"/>
                  <a:pt x="217" y="0"/>
                  <a:pt x="197" y="20"/>
                </a:cubicBezTo>
                <a:cubicBezTo>
                  <a:pt x="167" y="50"/>
                  <a:pt x="167" y="50"/>
                  <a:pt x="167" y="50"/>
                </a:cubicBezTo>
                <a:cubicBezTo>
                  <a:pt x="148" y="30"/>
                  <a:pt x="148" y="30"/>
                  <a:pt x="148" y="30"/>
                </a:cubicBezTo>
                <a:cubicBezTo>
                  <a:pt x="108" y="69"/>
                  <a:pt x="108" y="69"/>
                  <a:pt x="108" y="69"/>
                </a:cubicBezTo>
                <a:cubicBezTo>
                  <a:pt x="128" y="89"/>
                  <a:pt x="128" y="89"/>
                  <a:pt x="128" y="89"/>
                </a:cubicBezTo>
                <a:cubicBezTo>
                  <a:pt x="0" y="217"/>
                  <a:pt x="0" y="217"/>
                  <a:pt x="0" y="217"/>
                </a:cubicBezTo>
                <a:cubicBezTo>
                  <a:pt x="0" y="296"/>
                  <a:pt x="0" y="296"/>
                  <a:pt x="0" y="296"/>
                </a:cubicBezTo>
                <a:cubicBezTo>
                  <a:pt x="79" y="296"/>
                  <a:pt x="79" y="296"/>
                  <a:pt x="79" y="296"/>
                </a:cubicBezTo>
                <a:cubicBezTo>
                  <a:pt x="207" y="168"/>
                  <a:pt x="207" y="168"/>
                  <a:pt x="207" y="168"/>
                </a:cubicBezTo>
                <a:cubicBezTo>
                  <a:pt x="227" y="188"/>
                  <a:pt x="227" y="188"/>
                  <a:pt x="227" y="188"/>
                </a:cubicBezTo>
                <a:cubicBezTo>
                  <a:pt x="266" y="148"/>
                  <a:pt x="266" y="148"/>
                  <a:pt x="266" y="148"/>
                </a:cubicBezTo>
                <a:cubicBezTo>
                  <a:pt x="246" y="128"/>
                  <a:pt x="246" y="128"/>
                  <a:pt x="246" y="128"/>
                </a:cubicBezTo>
                <a:cubicBezTo>
                  <a:pt x="276" y="99"/>
                  <a:pt x="276" y="99"/>
                  <a:pt x="276" y="99"/>
                </a:cubicBezTo>
                <a:cubicBezTo>
                  <a:pt x="276" y="99"/>
                  <a:pt x="296" y="79"/>
                  <a:pt x="276" y="59"/>
                </a:cubicBezTo>
                <a:close/>
                <a:moveTo>
                  <a:pt x="184" y="171"/>
                </a:moveTo>
                <a:cubicBezTo>
                  <a:pt x="118" y="171"/>
                  <a:pt x="118" y="171"/>
                  <a:pt x="118" y="171"/>
                </a:cubicBezTo>
                <a:cubicBezTo>
                  <a:pt x="115" y="171"/>
                  <a:pt x="111" y="174"/>
                  <a:pt x="111" y="177"/>
                </a:cubicBezTo>
                <a:cubicBezTo>
                  <a:pt x="111" y="181"/>
                  <a:pt x="115" y="184"/>
                  <a:pt x="118" y="184"/>
                </a:cubicBezTo>
                <a:cubicBezTo>
                  <a:pt x="171" y="184"/>
                  <a:pt x="171" y="184"/>
                  <a:pt x="171" y="184"/>
                </a:cubicBezTo>
                <a:cubicBezTo>
                  <a:pt x="73" y="282"/>
                  <a:pt x="73" y="282"/>
                  <a:pt x="73" y="282"/>
                </a:cubicBezTo>
                <a:cubicBezTo>
                  <a:pt x="14" y="282"/>
                  <a:pt x="14" y="282"/>
                  <a:pt x="14" y="282"/>
                </a:cubicBezTo>
                <a:cubicBezTo>
                  <a:pt x="14" y="223"/>
                  <a:pt x="14" y="223"/>
                  <a:pt x="14" y="223"/>
                </a:cubicBezTo>
                <a:cubicBezTo>
                  <a:pt x="52" y="184"/>
                  <a:pt x="52" y="184"/>
                  <a:pt x="52" y="184"/>
                </a:cubicBezTo>
                <a:cubicBezTo>
                  <a:pt x="91" y="184"/>
                  <a:pt x="91" y="184"/>
                  <a:pt x="91" y="184"/>
                </a:cubicBezTo>
                <a:cubicBezTo>
                  <a:pt x="94" y="184"/>
                  <a:pt x="98" y="181"/>
                  <a:pt x="98" y="177"/>
                </a:cubicBezTo>
                <a:cubicBezTo>
                  <a:pt x="98" y="174"/>
                  <a:pt x="94" y="171"/>
                  <a:pt x="91" y="171"/>
                </a:cubicBezTo>
                <a:cubicBezTo>
                  <a:pt x="66" y="171"/>
                  <a:pt x="66" y="171"/>
                  <a:pt x="66" y="171"/>
                </a:cubicBezTo>
                <a:cubicBezTo>
                  <a:pt x="138" y="99"/>
                  <a:pt x="138" y="99"/>
                  <a:pt x="138" y="99"/>
                </a:cubicBezTo>
                <a:cubicBezTo>
                  <a:pt x="197" y="158"/>
                  <a:pt x="197" y="158"/>
                  <a:pt x="197" y="158"/>
                </a:cubicBezTo>
                <a:lnTo>
                  <a:pt x="184" y="171"/>
                </a:lnTo>
                <a:close/>
                <a:moveTo>
                  <a:pt x="266" y="89"/>
                </a:moveTo>
                <a:cubicBezTo>
                  <a:pt x="227" y="128"/>
                  <a:pt x="227" y="128"/>
                  <a:pt x="227" y="128"/>
                </a:cubicBezTo>
                <a:cubicBezTo>
                  <a:pt x="246" y="148"/>
                  <a:pt x="246" y="148"/>
                  <a:pt x="246" y="148"/>
                </a:cubicBezTo>
                <a:cubicBezTo>
                  <a:pt x="227" y="168"/>
                  <a:pt x="227" y="168"/>
                  <a:pt x="227" y="168"/>
                </a:cubicBezTo>
                <a:cubicBezTo>
                  <a:pt x="156" y="97"/>
                  <a:pt x="156" y="97"/>
                  <a:pt x="156" y="97"/>
                </a:cubicBezTo>
                <a:cubicBezTo>
                  <a:pt x="128" y="69"/>
                  <a:pt x="128" y="69"/>
                  <a:pt x="128" y="69"/>
                </a:cubicBezTo>
                <a:cubicBezTo>
                  <a:pt x="148" y="50"/>
                  <a:pt x="148" y="50"/>
                  <a:pt x="148" y="50"/>
                </a:cubicBezTo>
                <a:cubicBezTo>
                  <a:pt x="167" y="69"/>
                  <a:pt x="167" y="69"/>
                  <a:pt x="167" y="69"/>
                </a:cubicBezTo>
                <a:cubicBezTo>
                  <a:pt x="207" y="30"/>
                  <a:pt x="207" y="30"/>
                  <a:pt x="207" y="30"/>
                </a:cubicBezTo>
                <a:cubicBezTo>
                  <a:pt x="217" y="20"/>
                  <a:pt x="227" y="30"/>
                  <a:pt x="227" y="30"/>
                </a:cubicBezTo>
                <a:cubicBezTo>
                  <a:pt x="227" y="30"/>
                  <a:pt x="242" y="45"/>
                  <a:pt x="254" y="57"/>
                </a:cubicBezTo>
                <a:cubicBezTo>
                  <a:pt x="254" y="58"/>
                  <a:pt x="255" y="58"/>
                  <a:pt x="255" y="58"/>
                </a:cubicBezTo>
                <a:cubicBezTo>
                  <a:pt x="255" y="58"/>
                  <a:pt x="257" y="60"/>
                  <a:pt x="260" y="64"/>
                </a:cubicBezTo>
                <a:cubicBezTo>
                  <a:pt x="261" y="64"/>
                  <a:pt x="262" y="65"/>
                  <a:pt x="262" y="65"/>
                </a:cubicBezTo>
                <a:cubicBezTo>
                  <a:pt x="262" y="66"/>
                  <a:pt x="263" y="67"/>
                  <a:pt x="264" y="67"/>
                </a:cubicBezTo>
                <a:cubicBezTo>
                  <a:pt x="265" y="68"/>
                  <a:pt x="265" y="69"/>
                  <a:pt x="266" y="69"/>
                </a:cubicBezTo>
                <a:cubicBezTo>
                  <a:pt x="276" y="79"/>
                  <a:pt x="266" y="89"/>
                  <a:pt x="266" y="89"/>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1" name="组合 230">
            <a:extLst>
              <a:ext uri="{FF2B5EF4-FFF2-40B4-BE49-F238E27FC236}">
                <a16:creationId xmlns:a16="http://schemas.microsoft.com/office/drawing/2014/main" id="{325EDEB7-F453-438B-918B-4DEC7FDA21DD}"/>
              </a:ext>
            </a:extLst>
          </p:cNvPr>
          <p:cNvGrpSpPr/>
          <p:nvPr/>
        </p:nvGrpSpPr>
        <p:grpSpPr>
          <a:xfrm>
            <a:off x="608243" y="618580"/>
            <a:ext cx="745886" cy="598945"/>
            <a:chOff x="564847" y="274682"/>
            <a:chExt cx="1299675" cy="1043637"/>
          </a:xfrm>
        </p:grpSpPr>
        <p:sp>
          <p:nvSpPr>
            <p:cNvPr id="24" name="Freeform 22">
              <a:extLst>
                <a:ext uri="{FF2B5EF4-FFF2-40B4-BE49-F238E27FC236}">
                  <a16:creationId xmlns:a16="http://schemas.microsoft.com/office/drawing/2014/main" id="{9F06E66E-155A-4973-8C89-9A760DDC5DF8}"/>
                </a:ext>
              </a:extLst>
            </p:cNvPr>
            <p:cNvSpPr>
              <a:spLocks/>
            </p:cNvSpPr>
            <p:nvPr/>
          </p:nvSpPr>
          <p:spPr bwMode="auto">
            <a:xfrm>
              <a:off x="667818" y="274682"/>
              <a:ext cx="189246" cy="189246"/>
            </a:xfrm>
            <a:custGeom>
              <a:avLst/>
              <a:gdLst>
                <a:gd name="T0" fmla="*/ 29 w 59"/>
                <a:gd name="T1" fmla="*/ 59 h 59"/>
                <a:gd name="T2" fmla="*/ 1 w 59"/>
                <a:gd name="T3" fmla="*/ 29 h 59"/>
                <a:gd name="T4" fmla="*/ 31 w 59"/>
                <a:gd name="T5" fmla="*/ 1 h 59"/>
                <a:gd name="T6" fmla="*/ 59 w 59"/>
                <a:gd name="T7" fmla="*/ 31 h 59"/>
                <a:gd name="T8" fmla="*/ 29 w 59"/>
                <a:gd name="T9" fmla="*/ 59 h 59"/>
              </a:gdLst>
              <a:ahLst/>
              <a:cxnLst>
                <a:cxn ang="0">
                  <a:pos x="T0" y="T1"/>
                </a:cxn>
                <a:cxn ang="0">
                  <a:pos x="T2" y="T3"/>
                </a:cxn>
                <a:cxn ang="0">
                  <a:pos x="T4" y="T5"/>
                </a:cxn>
                <a:cxn ang="0">
                  <a:pos x="T6" y="T7"/>
                </a:cxn>
                <a:cxn ang="0">
                  <a:pos x="T8" y="T9"/>
                </a:cxn>
              </a:cxnLst>
              <a:rect l="0" t="0" r="r" b="b"/>
              <a:pathLst>
                <a:path w="59" h="59">
                  <a:moveTo>
                    <a:pt x="29" y="59"/>
                  </a:moveTo>
                  <a:cubicBezTo>
                    <a:pt x="13" y="58"/>
                    <a:pt x="0" y="45"/>
                    <a:pt x="1" y="29"/>
                  </a:cubicBezTo>
                  <a:cubicBezTo>
                    <a:pt x="1" y="13"/>
                    <a:pt x="15" y="0"/>
                    <a:pt x="31" y="1"/>
                  </a:cubicBezTo>
                  <a:cubicBezTo>
                    <a:pt x="47" y="2"/>
                    <a:pt x="59" y="16"/>
                    <a:pt x="59" y="31"/>
                  </a:cubicBezTo>
                  <a:cubicBezTo>
                    <a:pt x="58" y="47"/>
                    <a:pt x="45" y="59"/>
                    <a:pt x="29" y="59"/>
                  </a:cubicBezTo>
                  <a:close/>
                </a:path>
              </a:pathLst>
            </a:custGeom>
            <a:solidFill>
              <a:srgbClr val="F3D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5">
              <a:extLst>
                <a:ext uri="{FF2B5EF4-FFF2-40B4-BE49-F238E27FC236}">
                  <a16:creationId xmlns:a16="http://schemas.microsoft.com/office/drawing/2014/main" id="{D9BDF284-1B9A-4B26-AF46-0B4263328844}"/>
                </a:ext>
              </a:extLst>
            </p:cNvPr>
            <p:cNvSpPr>
              <a:spLocks/>
            </p:cNvSpPr>
            <p:nvPr/>
          </p:nvSpPr>
          <p:spPr bwMode="auto">
            <a:xfrm>
              <a:off x="655293" y="1250133"/>
              <a:ext cx="2783" cy="22264"/>
            </a:xfrm>
            <a:custGeom>
              <a:avLst/>
              <a:gdLst>
                <a:gd name="T0" fmla="*/ 1 w 1"/>
                <a:gd name="T1" fmla="*/ 7 h 7"/>
                <a:gd name="T2" fmla="*/ 0 w 1"/>
                <a:gd name="T3" fmla="*/ 7 h 7"/>
                <a:gd name="T4" fmla="*/ 0 w 1"/>
                <a:gd name="T5" fmla="*/ 0 h 7"/>
                <a:gd name="T6" fmla="*/ 1 w 1"/>
                <a:gd name="T7" fmla="*/ 7 h 7"/>
              </a:gdLst>
              <a:ahLst/>
              <a:cxnLst>
                <a:cxn ang="0">
                  <a:pos x="T0" y="T1"/>
                </a:cxn>
                <a:cxn ang="0">
                  <a:pos x="T2" y="T3"/>
                </a:cxn>
                <a:cxn ang="0">
                  <a:pos x="T4" y="T5"/>
                </a:cxn>
                <a:cxn ang="0">
                  <a:pos x="T6" y="T7"/>
                </a:cxn>
              </a:cxnLst>
              <a:rect l="0" t="0" r="r" b="b"/>
              <a:pathLst>
                <a:path w="1" h="7">
                  <a:moveTo>
                    <a:pt x="1" y="7"/>
                  </a:moveTo>
                  <a:cubicBezTo>
                    <a:pt x="0" y="7"/>
                    <a:pt x="0" y="7"/>
                    <a:pt x="0" y="7"/>
                  </a:cubicBezTo>
                  <a:cubicBezTo>
                    <a:pt x="0" y="0"/>
                    <a:pt x="0" y="0"/>
                    <a:pt x="0" y="0"/>
                  </a:cubicBezTo>
                  <a:cubicBezTo>
                    <a:pt x="0" y="3"/>
                    <a:pt x="0" y="5"/>
                    <a:pt x="1" y="7"/>
                  </a:cubicBezTo>
                  <a:close/>
                </a:path>
              </a:pathLst>
            </a:custGeom>
            <a:solidFill>
              <a:srgbClr val="FDD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6">
              <a:extLst>
                <a:ext uri="{FF2B5EF4-FFF2-40B4-BE49-F238E27FC236}">
                  <a16:creationId xmlns:a16="http://schemas.microsoft.com/office/drawing/2014/main" id="{87C89005-6D91-4027-A66A-15FE61799F91}"/>
                </a:ext>
              </a:extLst>
            </p:cNvPr>
            <p:cNvSpPr>
              <a:spLocks/>
            </p:cNvSpPr>
            <p:nvPr/>
          </p:nvSpPr>
          <p:spPr bwMode="auto">
            <a:xfrm>
              <a:off x="825059" y="679612"/>
              <a:ext cx="2783" cy="22264"/>
            </a:xfrm>
            <a:custGeom>
              <a:avLst/>
              <a:gdLst>
                <a:gd name="T0" fmla="*/ 1 w 1"/>
                <a:gd name="T1" fmla="*/ 0 h 7"/>
                <a:gd name="T2" fmla="*/ 0 w 1"/>
                <a:gd name="T3" fmla="*/ 7 h 7"/>
                <a:gd name="T4" fmla="*/ 1 w 1"/>
                <a:gd name="T5" fmla="*/ 0 h 7"/>
              </a:gdLst>
              <a:ahLst/>
              <a:cxnLst>
                <a:cxn ang="0">
                  <a:pos x="T0" y="T1"/>
                </a:cxn>
                <a:cxn ang="0">
                  <a:pos x="T2" y="T3"/>
                </a:cxn>
                <a:cxn ang="0">
                  <a:pos x="T4" y="T5"/>
                </a:cxn>
              </a:cxnLst>
              <a:rect l="0" t="0" r="r" b="b"/>
              <a:pathLst>
                <a:path w="1" h="7">
                  <a:moveTo>
                    <a:pt x="1" y="0"/>
                  </a:moveTo>
                  <a:cubicBezTo>
                    <a:pt x="1" y="3"/>
                    <a:pt x="0" y="6"/>
                    <a:pt x="0" y="7"/>
                  </a:cubicBezTo>
                  <a:lnTo>
                    <a:pt x="1" y="0"/>
                  </a:lnTo>
                  <a:close/>
                </a:path>
              </a:pathLst>
            </a:custGeom>
            <a:solidFill>
              <a:srgbClr val="FDD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7">
              <a:extLst>
                <a:ext uri="{FF2B5EF4-FFF2-40B4-BE49-F238E27FC236}">
                  <a16:creationId xmlns:a16="http://schemas.microsoft.com/office/drawing/2014/main" id="{5321E010-98BD-4346-89AB-C5971EDE6A0F}"/>
                </a:ext>
              </a:extLst>
            </p:cNvPr>
            <p:cNvSpPr>
              <a:spLocks/>
            </p:cNvSpPr>
            <p:nvPr/>
          </p:nvSpPr>
          <p:spPr bwMode="auto">
            <a:xfrm>
              <a:off x="655293" y="422182"/>
              <a:ext cx="936491" cy="818211"/>
            </a:xfrm>
            <a:custGeom>
              <a:avLst/>
              <a:gdLst>
                <a:gd name="T0" fmla="*/ 292 w 292"/>
                <a:gd name="T1" fmla="*/ 49 h 255"/>
                <a:gd name="T2" fmla="*/ 292 w 292"/>
                <a:gd name="T3" fmla="*/ 56 h 255"/>
                <a:gd name="T4" fmla="*/ 64 w 292"/>
                <a:gd name="T5" fmla="*/ 56 h 255"/>
                <a:gd name="T6" fmla="*/ 42 w 292"/>
                <a:gd name="T7" fmla="*/ 73 h 255"/>
                <a:gd name="T8" fmla="*/ 0 w 292"/>
                <a:gd name="T9" fmla="*/ 252 h 255"/>
                <a:gd name="T10" fmla="*/ 0 w 292"/>
                <a:gd name="T11" fmla="*/ 255 h 255"/>
                <a:gd name="T12" fmla="*/ 0 w 292"/>
                <a:gd name="T13" fmla="*/ 0 h 255"/>
                <a:gd name="T14" fmla="*/ 72 w 292"/>
                <a:gd name="T15" fmla="*/ 0 h 255"/>
                <a:gd name="T16" fmla="*/ 75 w 292"/>
                <a:gd name="T17" fmla="*/ 2 h 255"/>
                <a:gd name="T18" fmla="*/ 97 w 292"/>
                <a:gd name="T19" fmla="*/ 34 h 255"/>
                <a:gd name="T20" fmla="*/ 111 w 292"/>
                <a:gd name="T21" fmla="*/ 42 h 255"/>
                <a:gd name="T22" fmla="*/ 285 w 292"/>
                <a:gd name="T23" fmla="*/ 42 h 255"/>
                <a:gd name="T24" fmla="*/ 292 w 292"/>
                <a:gd name="T25" fmla="*/ 4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255">
                  <a:moveTo>
                    <a:pt x="292" y="49"/>
                  </a:moveTo>
                  <a:cubicBezTo>
                    <a:pt x="292" y="56"/>
                    <a:pt x="292" y="56"/>
                    <a:pt x="292" y="56"/>
                  </a:cubicBezTo>
                  <a:cubicBezTo>
                    <a:pt x="64" y="56"/>
                    <a:pt x="64" y="56"/>
                    <a:pt x="64" y="56"/>
                  </a:cubicBezTo>
                  <a:cubicBezTo>
                    <a:pt x="54" y="56"/>
                    <a:pt x="44" y="62"/>
                    <a:pt x="42" y="73"/>
                  </a:cubicBezTo>
                  <a:cubicBezTo>
                    <a:pt x="0" y="252"/>
                    <a:pt x="0" y="252"/>
                    <a:pt x="0" y="252"/>
                  </a:cubicBezTo>
                  <a:cubicBezTo>
                    <a:pt x="0" y="253"/>
                    <a:pt x="0" y="254"/>
                    <a:pt x="0" y="255"/>
                  </a:cubicBezTo>
                  <a:cubicBezTo>
                    <a:pt x="0" y="0"/>
                    <a:pt x="0" y="0"/>
                    <a:pt x="0" y="0"/>
                  </a:cubicBezTo>
                  <a:cubicBezTo>
                    <a:pt x="72" y="0"/>
                    <a:pt x="72" y="0"/>
                    <a:pt x="72" y="0"/>
                  </a:cubicBezTo>
                  <a:cubicBezTo>
                    <a:pt x="75" y="2"/>
                    <a:pt x="75" y="2"/>
                    <a:pt x="75" y="2"/>
                  </a:cubicBezTo>
                  <a:cubicBezTo>
                    <a:pt x="97" y="34"/>
                    <a:pt x="97" y="34"/>
                    <a:pt x="97" y="34"/>
                  </a:cubicBezTo>
                  <a:cubicBezTo>
                    <a:pt x="100" y="39"/>
                    <a:pt x="105" y="42"/>
                    <a:pt x="111" y="42"/>
                  </a:cubicBezTo>
                  <a:cubicBezTo>
                    <a:pt x="285" y="42"/>
                    <a:pt x="285" y="42"/>
                    <a:pt x="285" y="42"/>
                  </a:cubicBezTo>
                  <a:cubicBezTo>
                    <a:pt x="289" y="42"/>
                    <a:pt x="292" y="45"/>
                    <a:pt x="292" y="49"/>
                  </a:cubicBezTo>
                  <a:close/>
                </a:path>
              </a:pathLst>
            </a:custGeom>
            <a:solidFill>
              <a:srgbClr val="FDD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8">
              <a:extLst>
                <a:ext uri="{FF2B5EF4-FFF2-40B4-BE49-F238E27FC236}">
                  <a16:creationId xmlns:a16="http://schemas.microsoft.com/office/drawing/2014/main" id="{07E86C23-9381-4C06-BD19-40658F7EFF98}"/>
                </a:ext>
              </a:extLst>
            </p:cNvPr>
            <p:cNvSpPr>
              <a:spLocks/>
            </p:cNvSpPr>
            <p:nvPr/>
          </p:nvSpPr>
          <p:spPr bwMode="auto">
            <a:xfrm>
              <a:off x="921074" y="646216"/>
              <a:ext cx="896135" cy="626182"/>
            </a:xfrm>
            <a:custGeom>
              <a:avLst/>
              <a:gdLst>
                <a:gd name="T0" fmla="*/ 278 w 279"/>
                <a:gd name="T1" fmla="*/ 7 h 195"/>
                <a:gd name="T2" fmla="*/ 270 w 279"/>
                <a:gd name="T3" fmla="*/ 42 h 195"/>
                <a:gd name="T4" fmla="*/ 202 w 279"/>
                <a:gd name="T5" fmla="*/ 42 h 195"/>
                <a:gd name="T6" fmla="*/ 196 w 279"/>
                <a:gd name="T7" fmla="*/ 49 h 195"/>
                <a:gd name="T8" fmla="*/ 202 w 279"/>
                <a:gd name="T9" fmla="*/ 56 h 195"/>
                <a:gd name="T10" fmla="*/ 267 w 279"/>
                <a:gd name="T11" fmla="*/ 56 h 195"/>
                <a:gd name="T12" fmla="*/ 261 w 279"/>
                <a:gd name="T13" fmla="*/ 84 h 195"/>
                <a:gd name="T14" fmla="*/ 189 w 279"/>
                <a:gd name="T15" fmla="*/ 84 h 195"/>
                <a:gd name="T16" fmla="*/ 182 w 279"/>
                <a:gd name="T17" fmla="*/ 91 h 195"/>
                <a:gd name="T18" fmla="*/ 189 w 279"/>
                <a:gd name="T19" fmla="*/ 97 h 195"/>
                <a:gd name="T20" fmla="*/ 258 w 279"/>
                <a:gd name="T21" fmla="*/ 97 h 195"/>
                <a:gd name="T22" fmla="*/ 251 w 279"/>
                <a:gd name="T23" fmla="*/ 125 h 195"/>
                <a:gd name="T24" fmla="*/ 175 w 279"/>
                <a:gd name="T25" fmla="*/ 125 h 195"/>
                <a:gd name="T26" fmla="*/ 168 w 279"/>
                <a:gd name="T27" fmla="*/ 132 h 195"/>
                <a:gd name="T28" fmla="*/ 175 w 279"/>
                <a:gd name="T29" fmla="*/ 139 h 195"/>
                <a:gd name="T30" fmla="*/ 248 w 279"/>
                <a:gd name="T31" fmla="*/ 139 h 195"/>
                <a:gd name="T32" fmla="*/ 242 w 279"/>
                <a:gd name="T33" fmla="*/ 167 h 195"/>
                <a:gd name="T34" fmla="*/ 161 w 279"/>
                <a:gd name="T35" fmla="*/ 167 h 195"/>
                <a:gd name="T36" fmla="*/ 154 w 279"/>
                <a:gd name="T37" fmla="*/ 174 h 195"/>
                <a:gd name="T38" fmla="*/ 161 w 279"/>
                <a:gd name="T39" fmla="*/ 181 h 195"/>
                <a:gd name="T40" fmla="*/ 238 w 279"/>
                <a:gd name="T41" fmla="*/ 181 h 195"/>
                <a:gd name="T42" fmla="*/ 237 w 279"/>
                <a:gd name="T43" fmla="*/ 188 h 195"/>
                <a:gd name="T44" fmla="*/ 228 w 279"/>
                <a:gd name="T45" fmla="*/ 195 h 195"/>
                <a:gd name="T46" fmla="*/ 6 w 279"/>
                <a:gd name="T47" fmla="*/ 195 h 195"/>
                <a:gd name="T48" fmla="*/ 1 w 279"/>
                <a:gd name="T49" fmla="*/ 188 h 195"/>
                <a:gd name="T50" fmla="*/ 41 w 279"/>
                <a:gd name="T51" fmla="*/ 14 h 195"/>
                <a:gd name="T52" fmla="*/ 42 w 279"/>
                <a:gd name="T53" fmla="*/ 7 h 195"/>
                <a:gd name="T54" fmla="*/ 51 w 279"/>
                <a:gd name="T55" fmla="*/ 0 h 195"/>
                <a:gd name="T56" fmla="*/ 273 w 279"/>
                <a:gd name="T57" fmla="*/ 0 h 195"/>
                <a:gd name="T58" fmla="*/ 278 w 279"/>
                <a:gd name="T59" fmla="*/ 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9" h="195">
                  <a:moveTo>
                    <a:pt x="278" y="7"/>
                  </a:moveTo>
                  <a:cubicBezTo>
                    <a:pt x="270" y="42"/>
                    <a:pt x="270" y="42"/>
                    <a:pt x="270" y="42"/>
                  </a:cubicBezTo>
                  <a:cubicBezTo>
                    <a:pt x="202" y="42"/>
                    <a:pt x="202" y="42"/>
                    <a:pt x="202" y="42"/>
                  </a:cubicBezTo>
                  <a:cubicBezTo>
                    <a:pt x="199" y="42"/>
                    <a:pt x="196" y="45"/>
                    <a:pt x="196" y="49"/>
                  </a:cubicBezTo>
                  <a:cubicBezTo>
                    <a:pt x="196" y="53"/>
                    <a:pt x="199" y="56"/>
                    <a:pt x="202" y="56"/>
                  </a:cubicBezTo>
                  <a:cubicBezTo>
                    <a:pt x="267" y="56"/>
                    <a:pt x="267" y="56"/>
                    <a:pt x="267" y="56"/>
                  </a:cubicBezTo>
                  <a:cubicBezTo>
                    <a:pt x="261" y="84"/>
                    <a:pt x="261" y="84"/>
                    <a:pt x="261" y="84"/>
                  </a:cubicBezTo>
                  <a:cubicBezTo>
                    <a:pt x="189" y="84"/>
                    <a:pt x="189" y="84"/>
                    <a:pt x="189" y="84"/>
                  </a:cubicBezTo>
                  <a:cubicBezTo>
                    <a:pt x="185" y="84"/>
                    <a:pt x="182" y="87"/>
                    <a:pt x="182" y="91"/>
                  </a:cubicBezTo>
                  <a:cubicBezTo>
                    <a:pt x="182" y="94"/>
                    <a:pt x="185" y="97"/>
                    <a:pt x="189" y="97"/>
                  </a:cubicBezTo>
                  <a:cubicBezTo>
                    <a:pt x="258" y="97"/>
                    <a:pt x="258" y="97"/>
                    <a:pt x="258" y="97"/>
                  </a:cubicBezTo>
                  <a:cubicBezTo>
                    <a:pt x="251" y="125"/>
                    <a:pt x="251" y="125"/>
                    <a:pt x="251" y="125"/>
                  </a:cubicBezTo>
                  <a:cubicBezTo>
                    <a:pt x="175" y="125"/>
                    <a:pt x="175" y="125"/>
                    <a:pt x="175" y="125"/>
                  </a:cubicBezTo>
                  <a:cubicBezTo>
                    <a:pt x="171" y="125"/>
                    <a:pt x="168" y="128"/>
                    <a:pt x="168" y="132"/>
                  </a:cubicBezTo>
                  <a:cubicBezTo>
                    <a:pt x="168" y="136"/>
                    <a:pt x="171" y="139"/>
                    <a:pt x="175" y="139"/>
                  </a:cubicBezTo>
                  <a:cubicBezTo>
                    <a:pt x="248" y="139"/>
                    <a:pt x="248" y="139"/>
                    <a:pt x="248" y="139"/>
                  </a:cubicBezTo>
                  <a:cubicBezTo>
                    <a:pt x="242" y="167"/>
                    <a:pt x="242" y="167"/>
                    <a:pt x="242" y="167"/>
                  </a:cubicBezTo>
                  <a:cubicBezTo>
                    <a:pt x="161" y="167"/>
                    <a:pt x="161" y="167"/>
                    <a:pt x="161" y="167"/>
                  </a:cubicBezTo>
                  <a:cubicBezTo>
                    <a:pt x="157" y="167"/>
                    <a:pt x="154" y="170"/>
                    <a:pt x="154" y="174"/>
                  </a:cubicBezTo>
                  <a:cubicBezTo>
                    <a:pt x="154" y="178"/>
                    <a:pt x="157" y="181"/>
                    <a:pt x="161" y="181"/>
                  </a:cubicBezTo>
                  <a:cubicBezTo>
                    <a:pt x="238" y="181"/>
                    <a:pt x="238" y="181"/>
                    <a:pt x="238" y="181"/>
                  </a:cubicBezTo>
                  <a:cubicBezTo>
                    <a:pt x="237" y="188"/>
                    <a:pt x="237" y="188"/>
                    <a:pt x="237" y="188"/>
                  </a:cubicBezTo>
                  <a:cubicBezTo>
                    <a:pt x="236" y="192"/>
                    <a:pt x="232" y="195"/>
                    <a:pt x="228" y="195"/>
                  </a:cubicBezTo>
                  <a:cubicBezTo>
                    <a:pt x="6" y="195"/>
                    <a:pt x="6" y="195"/>
                    <a:pt x="6" y="195"/>
                  </a:cubicBezTo>
                  <a:cubicBezTo>
                    <a:pt x="2" y="195"/>
                    <a:pt x="0" y="192"/>
                    <a:pt x="1" y="188"/>
                  </a:cubicBezTo>
                  <a:cubicBezTo>
                    <a:pt x="41" y="14"/>
                    <a:pt x="41" y="14"/>
                    <a:pt x="41" y="14"/>
                  </a:cubicBezTo>
                  <a:cubicBezTo>
                    <a:pt x="42" y="7"/>
                    <a:pt x="42" y="7"/>
                    <a:pt x="42" y="7"/>
                  </a:cubicBezTo>
                  <a:cubicBezTo>
                    <a:pt x="43" y="3"/>
                    <a:pt x="47" y="0"/>
                    <a:pt x="51" y="0"/>
                  </a:cubicBezTo>
                  <a:cubicBezTo>
                    <a:pt x="273" y="0"/>
                    <a:pt x="273" y="0"/>
                    <a:pt x="273" y="0"/>
                  </a:cubicBezTo>
                  <a:cubicBezTo>
                    <a:pt x="277" y="0"/>
                    <a:pt x="279" y="3"/>
                    <a:pt x="278" y="7"/>
                  </a:cubicBezTo>
                  <a:close/>
                </a:path>
              </a:pathLst>
            </a:custGeom>
            <a:solidFill>
              <a:srgbClr val="FDD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9">
              <a:extLst>
                <a:ext uri="{FF2B5EF4-FFF2-40B4-BE49-F238E27FC236}">
                  <a16:creationId xmlns:a16="http://schemas.microsoft.com/office/drawing/2014/main" id="{66DA5281-A5B7-491B-AB84-4E812E1D56A6}"/>
                </a:ext>
              </a:extLst>
            </p:cNvPr>
            <p:cNvSpPr>
              <a:spLocks noEditPoints="1"/>
            </p:cNvSpPr>
            <p:nvPr/>
          </p:nvSpPr>
          <p:spPr bwMode="auto">
            <a:xfrm>
              <a:off x="564847" y="287206"/>
              <a:ext cx="1299675" cy="1031113"/>
            </a:xfrm>
            <a:custGeom>
              <a:avLst/>
              <a:gdLst>
                <a:gd name="T0" fmla="*/ 385 w 405"/>
                <a:gd name="T1" fmla="*/ 98 h 321"/>
                <a:gd name="T2" fmla="*/ 334 w 405"/>
                <a:gd name="T3" fmla="*/ 63 h 321"/>
                <a:gd name="T4" fmla="*/ 251 w 405"/>
                <a:gd name="T5" fmla="*/ 42 h 321"/>
                <a:gd name="T6" fmla="*/ 313 w 405"/>
                <a:gd name="T7" fmla="*/ 56 h 321"/>
                <a:gd name="T8" fmla="*/ 320 w 405"/>
                <a:gd name="T9" fmla="*/ 98 h 321"/>
                <a:gd name="T10" fmla="*/ 70 w 405"/>
                <a:gd name="T11" fmla="*/ 115 h 321"/>
                <a:gd name="T12" fmla="*/ 28 w 405"/>
                <a:gd name="T13" fmla="*/ 297 h 321"/>
                <a:gd name="T14" fmla="*/ 29 w 405"/>
                <a:gd name="T15" fmla="*/ 307 h 321"/>
                <a:gd name="T16" fmla="*/ 14 w 405"/>
                <a:gd name="T17" fmla="*/ 300 h 321"/>
                <a:gd name="T18" fmla="*/ 21 w 405"/>
                <a:gd name="T19" fmla="*/ 14 h 321"/>
                <a:gd name="T20" fmla="*/ 103 w 405"/>
                <a:gd name="T21" fmla="*/ 16 h 321"/>
                <a:gd name="T22" fmla="*/ 139 w 405"/>
                <a:gd name="T23" fmla="*/ 56 h 321"/>
                <a:gd name="T24" fmla="*/ 195 w 405"/>
                <a:gd name="T25" fmla="*/ 42 h 321"/>
                <a:gd name="T26" fmla="*/ 136 w 405"/>
                <a:gd name="T27" fmla="*/ 41 h 321"/>
                <a:gd name="T28" fmla="*/ 100 w 405"/>
                <a:gd name="T29" fmla="*/ 0 h 321"/>
                <a:gd name="T30" fmla="*/ 0 w 405"/>
                <a:gd name="T31" fmla="*/ 21 h 321"/>
                <a:gd name="T32" fmla="*/ 21 w 405"/>
                <a:gd name="T33" fmla="*/ 321 h 321"/>
                <a:gd name="T34" fmla="*/ 362 w 405"/>
                <a:gd name="T35" fmla="*/ 302 h 321"/>
                <a:gd name="T36" fmla="*/ 400 w 405"/>
                <a:gd name="T37" fmla="*/ 103 h 321"/>
                <a:gd name="T38" fmla="*/ 381 w 405"/>
                <a:gd name="T39" fmla="*/ 154 h 321"/>
                <a:gd name="T40" fmla="*/ 307 w 405"/>
                <a:gd name="T41" fmla="*/ 161 h 321"/>
                <a:gd name="T42" fmla="*/ 378 w 405"/>
                <a:gd name="T43" fmla="*/ 168 h 321"/>
                <a:gd name="T44" fmla="*/ 300 w 405"/>
                <a:gd name="T45" fmla="*/ 196 h 321"/>
                <a:gd name="T46" fmla="*/ 300 w 405"/>
                <a:gd name="T47" fmla="*/ 209 h 321"/>
                <a:gd name="T48" fmla="*/ 362 w 405"/>
                <a:gd name="T49" fmla="*/ 237 h 321"/>
                <a:gd name="T50" fmla="*/ 279 w 405"/>
                <a:gd name="T51" fmla="*/ 244 h 321"/>
                <a:gd name="T52" fmla="*/ 359 w 405"/>
                <a:gd name="T53" fmla="*/ 251 h 321"/>
                <a:gd name="T54" fmla="*/ 272 w 405"/>
                <a:gd name="T55" fmla="*/ 279 h 321"/>
                <a:gd name="T56" fmla="*/ 272 w 405"/>
                <a:gd name="T57" fmla="*/ 293 h 321"/>
                <a:gd name="T58" fmla="*/ 348 w 405"/>
                <a:gd name="T59" fmla="*/ 300 h 321"/>
                <a:gd name="T60" fmla="*/ 47 w 405"/>
                <a:gd name="T61" fmla="*/ 307 h 321"/>
                <a:gd name="T62" fmla="*/ 81 w 405"/>
                <a:gd name="T63" fmla="*/ 129 h 321"/>
                <a:gd name="T64" fmla="*/ 83 w 405"/>
                <a:gd name="T65" fmla="*/ 119 h 321"/>
                <a:gd name="T66" fmla="*/ 91 w 405"/>
                <a:gd name="T67" fmla="*/ 112 h 321"/>
                <a:gd name="T68" fmla="*/ 389 w 405"/>
                <a:gd name="T69" fmla="*/ 11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21">
                  <a:moveTo>
                    <a:pt x="400" y="103"/>
                  </a:moveTo>
                  <a:cubicBezTo>
                    <a:pt x="396" y="99"/>
                    <a:pt x="391" y="98"/>
                    <a:pt x="385" y="98"/>
                  </a:cubicBezTo>
                  <a:cubicBezTo>
                    <a:pt x="334" y="98"/>
                    <a:pt x="334" y="98"/>
                    <a:pt x="334" y="98"/>
                  </a:cubicBezTo>
                  <a:cubicBezTo>
                    <a:pt x="334" y="63"/>
                    <a:pt x="334" y="63"/>
                    <a:pt x="334" y="63"/>
                  </a:cubicBezTo>
                  <a:cubicBezTo>
                    <a:pt x="334" y="52"/>
                    <a:pt x="325" y="42"/>
                    <a:pt x="313" y="42"/>
                  </a:cubicBezTo>
                  <a:cubicBezTo>
                    <a:pt x="251" y="42"/>
                    <a:pt x="251" y="42"/>
                    <a:pt x="251" y="42"/>
                  </a:cubicBezTo>
                  <a:cubicBezTo>
                    <a:pt x="251" y="56"/>
                    <a:pt x="251" y="56"/>
                    <a:pt x="251" y="56"/>
                  </a:cubicBezTo>
                  <a:cubicBezTo>
                    <a:pt x="313" y="56"/>
                    <a:pt x="313" y="56"/>
                    <a:pt x="313" y="56"/>
                  </a:cubicBezTo>
                  <a:cubicBezTo>
                    <a:pt x="317" y="56"/>
                    <a:pt x="320" y="59"/>
                    <a:pt x="320" y="63"/>
                  </a:cubicBezTo>
                  <a:cubicBezTo>
                    <a:pt x="320" y="98"/>
                    <a:pt x="320" y="98"/>
                    <a:pt x="320" y="98"/>
                  </a:cubicBezTo>
                  <a:cubicBezTo>
                    <a:pt x="92" y="98"/>
                    <a:pt x="92" y="98"/>
                    <a:pt x="92" y="98"/>
                  </a:cubicBezTo>
                  <a:cubicBezTo>
                    <a:pt x="82" y="98"/>
                    <a:pt x="72" y="104"/>
                    <a:pt x="70" y="115"/>
                  </a:cubicBezTo>
                  <a:cubicBezTo>
                    <a:pt x="28" y="294"/>
                    <a:pt x="28" y="294"/>
                    <a:pt x="28" y="294"/>
                  </a:cubicBezTo>
                  <a:cubicBezTo>
                    <a:pt x="28" y="295"/>
                    <a:pt x="28" y="296"/>
                    <a:pt x="28" y="297"/>
                  </a:cubicBezTo>
                  <a:cubicBezTo>
                    <a:pt x="28" y="300"/>
                    <a:pt x="28" y="300"/>
                    <a:pt x="28" y="300"/>
                  </a:cubicBezTo>
                  <a:cubicBezTo>
                    <a:pt x="28" y="303"/>
                    <a:pt x="28" y="305"/>
                    <a:pt x="29" y="307"/>
                  </a:cubicBezTo>
                  <a:cubicBezTo>
                    <a:pt x="21" y="307"/>
                    <a:pt x="21" y="307"/>
                    <a:pt x="21" y="307"/>
                  </a:cubicBezTo>
                  <a:cubicBezTo>
                    <a:pt x="17" y="307"/>
                    <a:pt x="14" y="304"/>
                    <a:pt x="14" y="300"/>
                  </a:cubicBezTo>
                  <a:cubicBezTo>
                    <a:pt x="14" y="21"/>
                    <a:pt x="14" y="21"/>
                    <a:pt x="14" y="21"/>
                  </a:cubicBezTo>
                  <a:cubicBezTo>
                    <a:pt x="14" y="17"/>
                    <a:pt x="17" y="14"/>
                    <a:pt x="21" y="14"/>
                  </a:cubicBezTo>
                  <a:cubicBezTo>
                    <a:pt x="100" y="14"/>
                    <a:pt x="100" y="14"/>
                    <a:pt x="100" y="14"/>
                  </a:cubicBezTo>
                  <a:cubicBezTo>
                    <a:pt x="103" y="16"/>
                    <a:pt x="103" y="16"/>
                    <a:pt x="103" y="16"/>
                  </a:cubicBezTo>
                  <a:cubicBezTo>
                    <a:pt x="125" y="48"/>
                    <a:pt x="125" y="48"/>
                    <a:pt x="125" y="48"/>
                  </a:cubicBezTo>
                  <a:cubicBezTo>
                    <a:pt x="128" y="53"/>
                    <a:pt x="133" y="56"/>
                    <a:pt x="139" y="56"/>
                  </a:cubicBezTo>
                  <a:cubicBezTo>
                    <a:pt x="195" y="56"/>
                    <a:pt x="195" y="56"/>
                    <a:pt x="195" y="56"/>
                  </a:cubicBezTo>
                  <a:cubicBezTo>
                    <a:pt x="195" y="42"/>
                    <a:pt x="195" y="42"/>
                    <a:pt x="195" y="42"/>
                  </a:cubicBezTo>
                  <a:cubicBezTo>
                    <a:pt x="139" y="42"/>
                    <a:pt x="139" y="42"/>
                    <a:pt x="139" y="42"/>
                  </a:cubicBezTo>
                  <a:cubicBezTo>
                    <a:pt x="136" y="41"/>
                    <a:pt x="136" y="41"/>
                    <a:pt x="136" y="41"/>
                  </a:cubicBezTo>
                  <a:cubicBezTo>
                    <a:pt x="115" y="8"/>
                    <a:pt x="115" y="8"/>
                    <a:pt x="115" y="8"/>
                  </a:cubicBezTo>
                  <a:cubicBezTo>
                    <a:pt x="111" y="3"/>
                    <a:pt x="106" y="0"/>
                    <a:pt x="100" y="0"/>
                  </a:cubicBezTo>
                  <a:cubicBezTo>
                    <a:pt x="21" y="0"/>
                    <a:pt x="21" y="0"/>
                    <a:pt x="21" y="0"/>
                  </a:cubicBezTo>
                  <a:cubicBezTo>
                    <a:pt x="9" y="0"/>
                    <a:pt x="0" y="10"/>
                    <a:pt x="0" y="21"/>
                  </a:cubicBezTo>
                  <a:cubicBezTo>
                    <a:pt x="0" y="300"/>
                    <a:pt x="0" y="300"/>
                    <a:pt x="0" y="300"/>
                  </a:cubicBezTo>
                  <a:cubicBezTo>
                    <a:pt x="0" y="312"/>
                    <a:pt x="9" y="321"/>
                    <a:pt x="21" y="321"/>
                  </a:cubicBezTo>
                  <a:cubicBezTo>
                    <a:pt x="340" y="321"/>
                    <a:pt x="340" y="321"/>
                    <a:pt x="340" y="321"/>
                  </a:cubicBezTo>
                  <a:cubicBezTo>
                    <a:pt x="350" y="321"/>
                    <a:pt x="360" y="312"/>
                    <a:pt x="362" y="302"/>
                  </a:cubicBezTo>
                  <a:cubicBezTo>
                    <a:pt x="404" y="119"/>
                    <a:pt x="404" y="119"/>
                    <a:pt x="404" y="119"/>
                  </a:cubicBezTo>
                  <a:cubicBezTo>
                    <a:pt x="405" y="113"/>
                    <a:pt x="404" y="108"/>
                    <a:pt x="400" y="103"/>
                  </a:cubicBezTo>
                  <a:close/>
                  <a:moveTo>
                    <a:pt x="389" y="119"/>
                  </a:moveTo>
                  <a:cubicBezTo>
                    <a:pt x="381" y="154"/>
                    <a:pt x="381" y="154"/>
                    <a:pt x="381" y="154"/>
                  </a:cubicBezTo>
                  <a:cubicBezTo>
                    <a:pt x="313" y="154"/>
                    <a:pt x="313" y="154"/>
                    <a:pt x="313" y="154"/>
                  </a:cubicBezTo>
                  <a:cubicBezTo>
                    <a:pt x="310" y="154"/>
                    <a:pt x="307" y="157"/>
                    <a:pt x="307" y="161"/>
                  </a:cubicBezTo>
                  <a:cubicBezTo>
                    <a:pt x="307" y="165"/>
                    <a:pt x="310" y="168"/>
                    <a:pt x="313" y="168"/>
                  </a:cubicBezTo>
                  <a:cubicBezTo>
                    <a:pt x="378" y="168"/>
                    <a:pt x="378" y="168"/>
                    <a:pt x="378" y="168"/>
                  </a:cubicBezTo>
                  <a:cubicBezTo>
                    <a:pt x="372" y="196"/>
                    <a:pt x="372" y="196"/>
                    <a:pt x="372" y="196"/>
                  </a:cubicBezTo>
                  <a:cubicBezTo>
                    <a:pt x="300" y="196"/>
                    <a:pt x="300" y="196"/>
                    <a:pt x="300" y="196"/>
                  </a:cubicBezTo>
                  <a:cubicBezTo>
                    <a:pt x="296" y="196"/>
                    <a:pt x="293" y="199"/>
                    <a:pt x="293" y="203"/>
                  </a:cubicBezTo>
                  <a:cubicBezTo>
                    <a:pt x="293" y="206"/>
                    <a:pt x="296" y="209"/>
                    <a:pt x="300" y="209"/>
                  </a:cubicBezTo>
                  <a:cubicBezTo>
                    <a:pt x="369" y="209"/>
                    <a:pt x="369" y="209"/>
                    <a:pt x="369" y="209"/>
                  </a:cubicBezTo>
                  <a:cubicBezTo>
                    <a:pt x="362" y="237"/>
                    <a:pt x="362" y="237"/>
                    <a:pt x="362" y="237"/>
                  </a:cubicBezTo>
                  <a:cubicBezTo>
                    <a:pt x="286" y="237"/>
                    <a:pt x="286" y="237"/>
                    <a:pt x="286" y="237"/>
                  </a:cubicBezTo>
                  <a:cubicBezTo>
                    <a:pt x="282" y="237"/>
                    <a:pt x="279" y="240"/>
                    <a:pt x="279" y="244"/>
                  </a:cubicBezTo>
                  <a:cubicBezTo>
                    <a:pt x="279" y="248"/>
                    <a:pt x="282" y="251"/>
                    <a:pt x="286" y="251"/>
                  </a:cubicBezTo>
                  <a:cubicBezTo>
                    <a:pt x="359" y="251"/>
                    <a:pt x="359" y="251"/>
                    <a:pt x="359" y="251"/>
                  </a:cubicBezTo>
                  <a:cubicBezTo>
                    <a:pt x="353" y="279"/>
                    <a:pt x="353" y="279"/>
                    <a:pt x="353" y="279"/>
                  </a:cubicBezTo>
                  <a:cubicBezTo>
                    <a:pt x="272" y="279"/>
                    <a:pt x="272" y="279"/>
                    <a:pt x="272" y="279"/>
                  </a:cubicBezTo>
                  <a:cubicBezTo>
                    <a:pt x="268" y="279"/>
                    <a:pt x="265" y="282"/>
                    <a:pt x="265" y="286"/>
                  </a:cubicBezTo>
                  <a:cubicBezTo>
                    <a:pt x="265" y="290"/>
                    <a:pt x="268" y="293"/>
                    <a:pt x="272" y="293"/>
                  </a:cubicBezTo>
                  <a:cubicBezTo>
                    <a:pt x="349" y="293"/>
                    <a:pt x="349" y="293"/>
                    <a:pt x="349" y="293"/>
                  </a:cubicBezTo>
                  <a:cubicBezTo>
                    <a:pt x="348" y="300"/>
                    <a:pt x="348" y="300"/>
                    <a:pt x="348" y="300"/>
                  </a:cubicBezTo>
                  <a:cubicBezTo>
                    <a:pt x="347" y="304"/>
                    <a:pt x="343" y="307"/>
                    <a:pt x="339" y="307"/>
                  </a:cubicBezTo>
                  <a:cubicBezTo>
                    <a:pt x="47" y="307"/>
                    <a:pt x="47" y="307"/>
                    <a:pt x="47" y="307"/>
                  </a:cubicBezTo>
                  <a:cubicBezTo>
                    <a:pt x="43" y="307"/>
                    <a:pt x="40" y="304"/>
                    <a:pt x="41" y="300"/>
                  </a:cubicBezTo>
                  <a:cubicBezTo>
                    <a:pt x="81" y="129"/>
                    <a:pt x="81" y="129"/>
                    <a:pt x="81" y="129"/>
                  </a:cubicBezTo>
                  <a:cubicBezTo>
                    <a:pt x="82" y="122"/>
                    <a:pt x="82" y="122"/>
                    <a:pt x="82" y="122"/>
                  </a:cubicBezTo>
                  <a:cubicBezTo>
                    <a:pt x="83" y="119"/>
                    <a:pt x="83" y="119"/>
                    <a:pt x="83" y="119"/>
                  </a:cubicBezTo>
                  <a:cubicBezTo>
                    <a:pt x="84" y="116"/>
                    <a:pt x="87" y="113"/>
                    <a:pt x="90" y="112"/>
                  </a:cubicBezTo>
                  <a:cubicBezTo>
                    <a:pt x="90" y="112"/>
                    <a:pt x="91" y="112"/>
                    <a:pt x="91" y="112"/>
                  </a:cubicBezTo>
                  <a:cubicBezTo>
                    <a:pt x="384" y="112"/>
                    <a:pt x="384" y="112"/>
                    <a:pt x="384" y="112"/>
                  </a:cubicBezTo>
                  <a:cubicBezTo>
                    <a:pt x="388" y="112"/>
                    <a:pt x="390" y="115"/>
                    <a:pt x="389" y="119"/>
                  </a:cubicBezTo>
                  <a:close/>
                </a:path>
              </a:pathLst>
            </a:custGeom>
            <a:solidFill>
              <a:srgbClr val="2F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80">
              <a:extLst>
                <a:ext uri="{FF2B5EF4-FFF2-40B4-BE49-F238E27FC236}">
                  <a16:creationId xmlns:a16="http://schemas.microsoft.com/office/drawing/2014/main" id="{FAEF2C63-14C1-48A3-81FF-2BE43251F761}"/>
                </a:ext>
              </a:extLst>
            </p:cNvPr>
            <p:cNvSpPr>
              <a:spLocks noChangeArrowheads="1"/>
            </p:cNvSpPr>
            <p:nvPr/>
          </p:nvSpPr>
          <p:spPr bwMode="auto">
            <a:xfrm>
              <a:off x="1235577" y="422184"/>
              <a:ext cx="90449" cy="44529"/>
            </a:xfrm>
            <a:prstGeom prst="rect">
              <a:avLst/>
            </a:prstGeom>
            <a:solidFill>
              <a:srgbClr val="2F1F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6" name="矩形 235">
            <a:extLst>
              <a:ext uri="{FF2B5EF4-FFF2-40B4-BE49-F238E27FC236}">
                <a16:creationId xmlns:a16="http://schemas.microsoft.com/office/drawing/2014/main" id="{949EC423-3C56-49A1-A6B1-739D55B6C010}"/>
              </a:ext>
            </a:extLst>
          </p:cNvPr>
          <p:cNvSpPr/>
          <p:nvPr/>
        </p:nvSpPr>
        <p:spPr>
          <a:xfrm>
            <a:off x="1354557" y="1171208"/>
            <a:ext cx="4947424" cy="3851439"/>
          </a:xfrm>
          <a:prstGeom prst="rect">
            <a:avLst/>
          </a:prstGeom>
        </p:spPr>
        <p:txBody>
          <a:bodyPr wrap="square">
            <a:spAutoFit/>
          </a:bodyPr>
          <a:lstStyle/>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高分数：</a:t>
            </a:r>
            <a:r>
              <a:rPr lang="zh-CN" altLang="en-US" sz="1400" dirty="0">
                <a:latin typeface="微软雅黑" panose="020B0503020204020204" pitchFamily="34" charset="-122"/>
                <a:ea typeface="微软雅黑" panose="020B0503020204020204" pitchFamily="34" charset="-122"/>
              </a:rPr>
              <a:t>最高得分、平均得分；</a:t>
            </a:r>
            <a:endParaRPr lang="en-US" altLang="zh-CN" sz="1400" dirty="0">
              <a:latin typeface="微软雅黑" panose="020B0503020204020204" pitchFamily="34" charset="-122"/>
              <a:ea typeface="微软雅黑" panose="020B0503020204020204" pitchFamily="34" charset="-122"/>
            </a:endParaRPr>
          </a:p>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消除行数：</a:t>
            </a:r>
            <a:r>
              <a:rPr lang="zh-CN" altLang="en-US" sz="1400" dirty="0">
                <a:latin typeface="微软雅黑" panose="020B0503020204020204" pitchFamily="34" charset="-122"/>
                <a:ea typeface="微软雅黑" panose="020B0503020204020204" pitchFamily="34" charset="-122"/>
              </a:rPr>
              <a:t>消除的总行数、连续消除行的能力；</a:t>
            </a:r>
            <a:endParaRPr lang="en-US" altLang="zh-CN" sz="1400" dirty="0">
              <a:latin typeface="微软雅黑" panose="020B0503020204020204" pitchFamily="34" charset="-122"/>
              <a:ea typeface="微软雅黑" panose="020B0503020204020204" pitchFamily="34" charset="-122"/>
            </a:endParaRPr>
          </a:p>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决策合理性：</a:t>
            </a:r>
            <a:r>
              <a:rPr lang="zh-CN" altLang="en-US" sz="1400" dirty="0">
                <a:latin typeface="微软雅黑" panose="020B0503020204020204" pitchFamily="34" charset="-122"/>
                <a:ea typeface="微软雅黑" panose="020B0503020204020204" pitchFamily="34" charset="-122"/>
              </a:rPr>
              <a:t>方块放置位置和旋转的合理性、空隙减少</a:t>
            </a:r>
            <a:endParaRPr lang="en-US" altLang="zh-CN" sz="1400" dirty="0">
              <a:latin typeface="微软雅黑" panose="020B0503020204020204" pitchFamily="34" charset="-122"/>
              <a:ea typeface="微软雅黑" panose="020B0503020204020204" pitchFamily="34" charset="-122"/>
            </a:endParaRPr>
          </a:p>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游戏持续时间：</a:t>
            </a:r>
            <a:r>
              <a:rPr lang="zh-CN" altLang="en-US" sz="1400" dirty="0">
                <a:latin typeface="微软雅黑" panose="020B0503020204020204" pitchFamily="34" charset="-122"/>
                <a:ea typeface="微软雅黑" panose="020B0503020204020204" pitchFamily="34" charset="-122"/>
              </a:rPr>
              <a:t>游戏时长、平均游戏时间；</a:t>
            </a:r>
            <a:endParaRPr lang="en-US" altLang="zh-CN" sz="1400" dirty="0">
              <a:latin typeface="微软雅黑" panose="020B0503020204020204" pitchFamily="34" charset="-122"/>
              <a:ea typeface="微软雅黑" panose="020B0503020204020204" pitchFamily="34" charset="-122"/>
            </a:endParaRPr>
          </a:p>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策略稳定性：</a:t>
            </a:r>
            <a:r>
              <a:rPr lang="zh-CN" altLang="en-US" sz="1400" dirty="0">
                <a:latin typeface="微软雅黑" panose="020B0503020204020204" pitchFamily="34" charset="-122"/>
                <a:ea typeface="微软雅黑" panose="020B0503020204020204" pitchFamily="34" charset="-122"/>
              </a:rPr>
              <a:t>表现稳定性、泛化能力；</a:t>
            </a:r>
            <a:endParaRPr lang="en-US" altLang="zh-CN" sz="1400" dirty="0">
              <a:latin typeface="微软雅黑" panose="020B0503020204020204" pitchFamily="34" charset="-122"/>
              <a:ea typeface="微软雅黑" panose="020B0503020204020204" pitchFamily="34" charset="-122"/>
            </a:endParaRPr>
          </a:p>
          <a:p>
            <a:pPr marL="228600" indent="-228600">
              <a:lnSpc>
                <a:spcPct val="300000"/>
              </a:lnSpc>
              <a:buAutoNum type="arabicPeriod"/>
            </a:pPr>
            <a:r>
              <a:rPr lang="zh-CN" altLang="en-US" sz="1400" b="1" dirty="0">
                <a:latin typeface="微软雅黑" panose="020B0503020204020204" pitchFamily="34" charset="-122"/>
                <a:ea typeface="微软雅黑" panose="020B0503020204020204" pitchFamily="34" charset="-122"/>
              </a:rPr>
              <a:t>学习曲线：</a:t>
            </a:r>
            <a:r>
              <a:rPr lang="zh-CN" altLang="en-US" sz="1400" dirty="0">
                <a:latin typeface="微软雅黑" panose="020B0503020204020204" pitchFamily="34" charset="-122"/>
                <a:ea typeface="微软雅黑" panose="020B0503020204020204" pitchFamily="34" charset="-122"/>
              </a:rPr>
              <a:t>奖励曲线、损失函数下降。</a:t>
            </a:r>
          </a:p>
        </p:txBody>
      </p:sp>
      <p:pic>
        <p:nvPicPr>
          <p:cNvPr id="244" name="图片 243">
            <a:extLst>
              <a:ext uri="{FF2B5EF4-FFF2-40B4-BE49-F238E27FC236}">
                <a16:creationId xmlns:a16="http://schemas.microsoft.com/office/drawing/2014/main" id="{E1D1D2C5-91AC-4F7C-9C61-0F5CBFB2AD02}"/>
              </a:ext>
            </a:extLst>
          </p:cNvPr>
          <p:cNvPicPr>
            <a:picLocks noChangeAspect="1"/>
          </p:cNvPicPr>
          <p:nvPr/>
        </p:nvPicPr>
        <p:blipFill rotWithShape="1">
          <a:blip r:embed="rId2">
            <a:extLst>
              <a:ext uri="{28A0092B-C50C-407E-A947-70E740481C1C}">
                <a14:useLocalDpi xmlns:a14="http://schemas.microsoft.com/office/drawing/2010/main" val="0"/>
              </a:ext>
            </a:extLst>
          </a:blip>
          <a:srcRect b="63528"/>
          <a:stretch/>
        </p:blipFill>
        <p:spPr>
          <a:xfrm>
            <a:off x="4496157" y="6417740"/>
            <a:ext cx="2124613" cy="440260"/>
          </a:xfrm>
          <a:prstGeom prst="rect">
            <a:avLst/>
          </a:prstGeom>
        </p:spPr>
      </p:pic>
      <p:pic>
        <p:nvPicPr>
          <p:cNvPr id="245" name="图片 244">
            <a:extLst>
              <a:ext uri="{FF2B5EF4-FFF2-40B4-BE49-F238E27FC236}">
                <a16:creationId xmlns:a16="http://schemas.microsoft.com/office/drawing/2014/main" id="{7162D427-3C22-4A14-A752-6D220BE9799D}"/>
              </a:ext>
            </a:extLst>
          </p:cNvPr>
          <p:cNvPicPr>
            <a:picLocks noChangeAspect="1"/>
          </p:cNvPicPr>
          <p:nvPr/>
        </p:nvPicPr>
        <p:blipFill rotWithShape="1">
          <a:blip r:embed="rId3">
            <a:extLst>
              <a:ext uri="{28A0092B-C50C-407E-A947-70E740481C1C}">
                <a14:useLocalDpi xmlns:a14="http://schemas.microsoft.com/office/drawing/2010/main" val="0"/>
              </a:ext>
            </a:extLst>
          </a:blip>
          <a:srcRect b="51710"/>
          <a:stretch/>
        </p:blipFill>
        <p:spPr>
          <a:xfrm>
            <a:off x="3096570" y="6174153"/>
            <a:ext cx="1772900" cy="696020"/>
          </a:xfrm>
          <a:prstGeom prst="rect">
            <a:avLst/>
          </a:prstGeom>
        </p:spPr>
      </p:pic>
      <p:pic>
        <p:nvPicPr>
          <p:cNvPr id="246" name="图片 245">
            <a:extLst>
              <a:ext uri="{FF2B5EF4-FFF2-40B4-BE49-F238E27FC236}">
                <a16:creationId xmlns:a16="http://schemas.microsoft.com/office/drawing/2014/main" id="{0421C42B-208B-45C2-9553-23B70BDFE0E9}"/>
              </a:ext>
            </a:extLst>
          </p:cNvPr>
          <p:cNvPicPr>
            <a:picLocks noChangeAspect="1"/>
          </p:cNvPicPr>
          <p:nvPr/>
        </p:nvPicPr>
        <p:blipFill rotWithShape="1">
          <a:blip r:embed="rId4">
            <a:extLst>
              <a:ext uri="{28A0092B-C50C-407E-A947-70E740481C1C}">
                <a14:useLocalDpi xmlns:a14="http://schemas.microsoft.com/office/drawing/2010/main" val="0"/>
              </a:ext>
            </a:extLst>
          </a:blip>
          <a:srcRect b="39089"/>
          <a:stretch/>
        </p:blipFill>
        <p:spPr>
          <a:xfrm>
            <a:off x="9315208" y="6099551"/>
            <a:ext cx="2908044" cy="764971"/>
          </a:xfrm>
          <a:prstGeom prst="rect">
            <a:avLst/>
          </a:prstGeom>
        </p:spPr>
      </p:pic>
      <p:pic>
        <p:nvPicPr>
          <p:cNvPr id="247" name="图片 246">
            <a:extLst>
              <a:ext uri="{FF2B5EF4-FFF2-40B4-BE49-F238E27FC236}">
                <a16:creationId xmlns:a16="http://schemas.microsoft.com/office/drawing/2014/main" id="{767997BF-06B1-4511-9465-816F29B04ADD}"/>
              </a:ext>
            </a:extLst>
          </p:cNvPr>
          <p:cNvPicPr>
            <a:picLocks noChangeAspect="1"/>
          </p:cNvPicPr>
          <p:nvPr/>
        </p:nvPicPr>
        <p:blipFill rotWithShape="1">
          <a:blip r:embed="rId3">
            <a:extLst>
              <a:ext uri="{28A0092B-C50C-407E-A947-70E740481C1C}">
                <a14:useLocalDpi xmlns:a14="http://schemas.microsoft.com/office/drawing/2010/main" val="0"/>
              </a:ext>
            </a:extLst>
          </a:blip>
          <a:srcRect b="51710"/>
          <a:stretch/>
        </p:blipFill>
        <p:spPr>
          <a:xfrm>
            <a:off x="-45589" y="6287503"/>
            <a:ext cx="1719221" cy="577019"/>
          </a:xfrm>
          <a:prstGeom prst="rect">
            <a:avLst/>
          </a:prstGeom>
        </p:spPr>
      </p:pic>
      <p:pic>
        <p:nvPicPr>
          <p:cNvPr id="248" name="图片 247">
            <a:extLst>
              <a:ext uri="{FF2B5EF4-FFF2-40B4-BE49-F238E27FC236}">
                <a16:creationId xmlns:a16="http://schemas.microsoft.com/office/drawing/2014/main" id="{A0A7F256-19CA-4FD6-BDD4-AAEDC348A466}"/>
              </a:ext>
            </a:extLst>
          </p:cNvPr>
          <p:cNvPicPr>
            <a:picLocks noChangeAspect="1"/>
          </p:cNvPicPr>
          <p:nvPr/>
        </p:nvPicPr>
        <p:blipFill rotWithShape="1">
          <a:blip r:embed="rId2">
            <a:extLst>
              <a:ext uri="{28A0092B-C50C-407E-A947-70E740481C1C}">
                <a14:useLocalDpi xmlns:a14="http://schemas.microsoft.com/office/drawing/2010/main" val="0"/>
              </a:ext>
            </a:extLst>
          </a:blip>
          <a:srcRect b="63528"/>
          <a:stretch/>
        </p:blipFill>
        <p:spPr>
          <a:xfrm>
            <a:off x="5990618" y="6426625"/>
            <a:ext cx="2499577" cy="440260"/>
          </a:xfrm>
          <a:prstGeom prst="rect">
            <a:avLst/>
          </a:prstGeom>
        </p:spPr>
      </p:pic>
      <p:pic>
        <p:nvPicPr>
          <p:cNvPr id="250" name="图片 249">
            <a:extLst>
              <a:ext uri="{FF2B5EF4-FFF2-40B4-BE49-F238E27FC236}">
                <a16:creationId xmlns:a16="http://schemas.microsoft.com/office/drawing/2014/main" id="{3620E7D3-8951-40CC-86C7-399D547D1CAF}"/>
              </a:ext>
            </a:extLst>
          </p:cNvPr>
          <p:cNvPicPr>
            <a:picLocks noChangeAspect="1"/>
          </p:cNvPicPr>
          <p:nvPr/>
        </p:nvPicPr>
        <p:blipFill rotWithShape="1">
          <a:blip r:embed="rId2">
            <a:extLst>
              <a:ext uri="{28A0092B-C50C-407E-A947-70E740481C1C}">
                <a14:useLocalDpi xmlns:a14="http://schemas.microsoft.com/office/drawing/2010/main" val="0"/>
              </a:ext>
            </a:extLst>
          </a:blip>
          <a:srcRect b="63528"/>
          <a:stretch/>
        </p:blipFill>
        <p:spPr>
          <a:xfrm>
            <a:off x="523739" y="6417740"/>
            <a:ext cx="2124613" cy="440260"/>
          </a:xfrm>
          <a:prstGeom prst="rect">
            <a:avLst/>
          </a:prstGeom>
        </p:spPr>
      </p:pic>
      <p:sp>
        <p:nvSpPr>
          <p:cNvPr id="249" name="弦形 248">
            <a:extLst>
              <a:ext uri="{FF2B5EF4-FFF2-40B4-BE49-F238E27FC236}">
                <a16:creationId xmlns:a16="http://schemas.microsoft.com/office/drawing/2014/main" id="{930163AB-E063-453C-9E15-21D13337F097}"/>
              </a:ext>
            </a:extLst>
          </p:cNvPr>
          <p:cNvSpPr/>
          <p:nvPr/>
        </p:nvSpPr>
        <p:spPr>
          <a:xfrm rot="6809513">
            <a:off x="2319590" y="6434145"/>
            <a:ext cx="928879" cy="928879"/>
          </a:xfrm>
          <a:prstGeom prst="chord">
            <a:avLst>
              <a:gd name="adj1" fmla="val 4362973"/>
              <a:gd name="adj2" fmla="val 14378748"/>
            </a:avLst>
          </a:prstGeom>
          <a:gradFill>
            <a:gsLst>
              <a:gs pos="0">
                <a:srgbClr val="56C5FB"/>
              </a:gs>
              <a:gs pos="100000">
                <a:srgbClr val="92DAF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1" name="图片 250">
            <a:extLst>
              <a:ext uri="{FF2B5EF4-FFF2-40B4-BE49-F238E27FC236}">
                <a16:creationId xmlns:a16="http://schemas.microsoft.com/office/drawing/2014/main" id="{3973BCF6-9236-41D9-86EF-C7D65BEEFFE9}"/>
              </a:ext>
            </a:extLst>
          </p:cNvPr>
          <p:cNvPicPr>
            <a:picLocks noChangeAspect="1"/>
          </p:cNvPicPr>
          <p:nvPr/>
        </p:nvPicPr>
        <p:blipFill rotWithShape="1">
          <a:blip r:embed="rId3">
            <a:extLst>
              <a:ext uri="{28A0092B-C50C-407E-A947-70E740481C1C}">
                <a14:useLocalDpi xmlns:a14="http://schemas.microsoft.com/office/drawing/2010/main" val="0"/>
              </a:ext>
            </a:extLst>
          </a:blip>
          <a:srcRect b="51710"/>
          <a:stretch/>
        </p:blipFill>
        <p:spPr>
          <a:xfrm>
            <a:off x="7794742" y="6181056"/>
            <a:ext cx="1772900" cy="696020"/>
          </a:xfrm>
          <a:prstGeom prst="rect">
            <a:avLst/>
          </a:prstGeom>
        </p:spPr>
      </p:pic>
      <p:grpSp>
        <p:nvGrpSpPr>
          <p:cNvPr id="270" name="Group 229">
            <a:extLst>
              <a:ext uri="{FF2B5EF4-FFF2-40B4-BE49-F238E27FC236}">
                <a16:creationId xmlns:a16="http://schemas.microsoft.com/office/drawing/2014/main" id="{4302AE86-6461-4C18-A849-723EA917DF83}"/>
              </a:ext>
            </a:extLst>
          </p:cNvPr>
          <p:cNvGrpSpPr>
            <a:grpSpLocks noChangeAspect="1"/>
          </p:cNvGrpSpPr>
          <p:nvPr/>
        </p:nvGrpSpPr>
        <p:grpSpPr bwMode="auto">
          <a:xfrm>
            <a:off x="7965585" y="1012230"/>
            <a:ext cx="3649185" cy="1213290"/>
            <a:chOff x="1488" y="1381"/>
            <a:chExt cx="4701" cy="1563"/>
          </a:xfrm>
        </p:grpSpPr>
        <p:sp>
          <p:nvSpPr>
            <p:cNvPr id="273" name="Freeform 231">
              <a:extLst>
                <a:ext uri="{FF2B5EF4-FFF2-40B4-BE49-F238E27FC236}">
                  <a16:creationId xmlns:a16="http://schemas.microsoft.com/office/drawing/2014/main" id="{B6C7B665-B45A-43B8-A64C-04841A2EE125}"/>
                </a:ext>
              </a:extLst>
            </p:cNvPr>
            <p:cNvSpPr>
              <a:spLocks/>
            </p:cNvSpPr>
            <p:nvPr/>
          </p:nvSpPr>
          <p:spPr bwMode="auto">
            <a:xfrm>
              <a:off x="1488" y="1381"/>
              <a:ext cx="805" cy="529"/>
            </a:xfrm>
            <a:custGeom>
              <a:avLst/>
              <a:gdLst>
                <a:gd name="T0" fmla="*/ 0 w 339"/>
                <a:gd name="T1" fmla="*/ 222 h 222"/>
                <a:gd name="T2" fmla="*/ 0 w 339"/>
                <a:gd name="T3" fmla="*/ 116 h 222"/>
                <a:gd name="T4" fmla="*/ 116 w 339"/>
                <a:gd name="T5" fmla="*/ 0 h 222"/>
                <a:gd name="T6" fmla="*/ 203 w 339"/>
                <a:gd name="T7" fmla="*/ 0 h 222"/>
                <a:gd name="T8" fmla="*/ 262 w 339"/>
                <a:gd name="T9" fmla="*/ 0 h 222"/>
                <a:gd name="T10" fmla="*/ 339 w 339"/>
                <a:gd name="T11" fmla="*/ 0 h 222"/>
              </a:gdLst>
              <a:ahLst/>
              <a:cxnLst>
                <a:cxn ang="0">
                  <a:pos x="T0" y="T1"/>
                </a:cxn>
                <a:cxn ang="0">
                  <a:pos x="T2" y="T3"/>
                </a:cxn>
                <a:cxn ang="0">
                  <a:pos x="T4" y="T5"/>
                </a:cxn>
                <a:cxn ang="0">
                  <a:pos x="T6" y="T7"/>
                </a:cxn>
                <a:cxn ang="0">
                  <a:pos x="T8" y="T9"/>
                </a:cxn>
                <a:cxn ang="0">
                  <a:pos x="T10" y="T11"/>
                </a:cxn>
              </a:cxnLst>
              <a:rect l="0" t="0" r="r" b="b"/>
              <a:pathLst>
                <a:path w="339" h="222">
                  <a:moveTo>
                    <a:pt x="0" y="222"/>
                  </a:moveTo>
                  <a:cubicBezTo>
                    <a:pt x="0" y="116"/>
                    <a:pt x="0" y="116"/>
                    <a:pt x="0" y="116"/>
                  </a:cubicBezTo>
                  <a:cubicBezTo>
                    <a:pt x="0" y="52"/>
                    <a:pt x="52" y="0"/>
                    <a:pt x="116" y="0"/>
                  </a:cubicBezTo>
                  <a:cubicBezTo>
                    <a:pt x="203" y="0"/>
                    <a:pt x="203" y="0"/>
                    <a:pt x="203" y="0"/>
                  </a:cubicBezTo>
                  <a:cubicBezTo>
                    <a:pt x="262" y="0"/>
                    <a:pt x="262" y="0"/>
                    <a:pt x="262" y="0"/>
                  </a:cubicBezTo>
                  <a:cubicBezTo>
                    <a:pt x="339" y="0"/>
                    <a:pt x="339" y="0"/>
                    <a:pt x="339"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32">
              <a:extLst>
                <a:ext uri="{FF2B5EF4-FFF2-40B4-BE49-F238E27FC236}">
                  <a16:creationId xmlns:a16="http://schemas.microsoft.com/office/drawing/2014/main" id="{AC07AFDF-471D-4D75-B167-B5D372743C71}"/>
                </a:ext>
              </a:extLst>
            </p:cNvPr>
            <p:cNvSpPr>
              <a:spLocks/>
            </p:cNvSpPr>
            <p:nvPr/>
          </p:nvSpPr>
          <p:spPr bwMode="auto">
            <a:xfrm>
              <a:off x="1488" y="2084"/>
              <a:ext cx="0" cy="219"/>
            </a:xfrm>
            <a:custGeom>
              <a:avLst/>
              <a:gdLst>
                <a:gd name="T0" fmla="*/ 219 h 219"/>
                <a:gd name="T1" fmla="*/ 78 h 219"/>
                <a:gd name="T2" fmla="*/ 0 h 219"/>
                <a:gd name="T3" fmla="*/ 219 h 219"/>
              </a:gdLst>
              <a:ahLst/>
              <a:cxnLst>
                <a:cxn ang="0">
                  <a:pos x="0" y="T0"/>
                </a:cxn>
                <a:cxn ang="0">
                  <a:pos x="0" y="T1"/>
                </a:cxn>
                <a:cxn ang="0">
                  <a:pos x="0" y="T2"/>
                </a:cxn>
                <a:cxn ang="0">
                  <a:pos x="0" y="T3"/>
                </a:cxn>
              </a:cxnLst>
              <a:rect l="0" t="0" r="r" b="b"/>
              <a:pathLst>
                <a:path h="219">
                  <a:moveTo>
                    <a:pt x="0" y="219"/>
                  </a:moveTo>
                  <a:lnTo>
                    <a:pt x="0" y="78"/>
                  </a:lnTo>
                  <a:lnTo>
                    <a:pt x="0" y="0"/>
                  </a:lnTo>
                  <a:lnTo>
                    <a:pt x="0" y="219"/>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5" name="Freeform 233">
              <a:extLst>
                <a:ext uri="{FF2B5EF4-FFF2-40B4-BE49-F238E27FC236}">
                  <a16:creationId xmlns:a16="http://schemas.microsoft.com/office/drawing/2014/main" id="{5B2F9B68-73D5-4CC8-B587-AA5D3E2D9481}"/>
                </a:ext>
              </a:extLst>
            </p:cNvPr>
            <p:cNvSpPr>
              <a:spLocks/>
            </p:cNvSpPr>
            <p:nvPr/>
          </p:nvSpPr>
          <p:spPr bwMode="auto">
            <a:xfrm>
              <a:off x="1488" y="2084"/>
              <a:ext cx="0" cy="219"/>
            </a:xfrm>
            <a:custGeom>
              <a:avLst/>
              <a:gdLst>
                <a:gd name="T0" fmla="*/ 219 h 219"/>
                <a:gd name="T1" fmla="*/ 78 h 219"/>
                <a:gd name="T2" fmla="*/ 0 h 219"/>
              </a:gdLst>
              <a:ahLst/>
              <a:cxnLst>
                <a:cxn ang="0">
                  <a:pos x="0" y="T0"/>
                </a:cxn>
                <a:cxn ang="0">
                  <a:pos x="0" y="T1"/>
                </a:cxn>
                <a:cxn ang="0">
                  <a:pos x="0" y="T2"/>
                </a:cxn>
              </a:cxnLst>
              <a:rect l="0" t="0" r="r" b="b"/>
              <a:pathLst>
                <a:path h="219">
                  <a:moveTo>
                    <a:pt x="0" y="219"/>
                  </a:moveTo>
                  <a:lnTo>
                    <a:pt x="0" y="78"/>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35">
              <a:extLst>
                <a:ext uri="{FF2B5EF4-FFF2-40B4-BE49-F238E27FC236}">
                  <a16:creationId xmlns:a16="http://schemas.microsoft.com/office/drawing/2014/main" id="{E9DE08B4-10A8-400C-A6F4-34189783D147}"/>
                </a:ext>
              </a:extLst>
            </p:cNvPr>
            <p:cNvSpPr>
              <a:spLocks/>
            </p:cNvSpPr>
            <p:nvPr/>
          </p:nvSpPr>
          <p:spPr bwMode="auto">
            <a:xfrm>
              <a:off x="1488" y="2534"/>
              <a:ext cx="736" cy="410"/>
            </a:xfrm>
            <a:custGeom>
              <a:avLst/>
              <a:gdLst>
                <a:gd name="T0" fmla="*/ 310 w 310"/>
                <a:gd name="T1" fmla="*/ 172 h 172"/>
                <a:gd name="T2" fmla="*/ 257 w 310"/>
                <a:gd name="T3" fmla="*/ 172 h 172"/>
                <a:gd name="T4" fmla="*/ 179 w 310"/>
                <a:gd name="T5" fmla="*/ 172 h 172"/>
                <a:gd name="T6" fmla="*/ 116 w 310"/>
                <a:gd name="T7" fmla="*/ 172 h 172"/>
                <a:gd name="T8" fmla="*/ 0 w 310"/>
                <a:gd name="T9" fmla="*/ 56 h 172"/>
                <a:gd name="T10" fmla="*/ 0 w 310"/>
                <a:gd name="T11" fmla="*/ 0 h 172"/>
              </a:gdLst>
              <a:ahLst/>
              <a:cxnLst>
                <a:cxn ang="0">
                  <a:pos x="T0" y="T1"/>
                </a:cxn>
                <a:cxn ang="0">
                  <a:pos x="T2" y="T3"/>
                </a:cxn>
                <a:cxn ang="0">
                  <a:pos x="T4" y="T5"/>
                </a:cxn>
                <a:cxn ang="0">
                  <a:pos x="T6" y="T7"/>
                </a:cxn>
                <a:cxn ang="0">
                  <a:pos x="T8" y="T9"/>
                </a:cxn>
                <a:cxn ang="0">
                  <a:pos x="T10" y="T11"/>
                </a:cxn>
              </a:cxnLst>
              <a:rect l="0" t="0" r="r" b="b"/>
              <a:pathLst>
                <a:path w="310" h="172">
                  <a:moveTo>
                    <a:pt x="310" y="172"/>
                  </a:moveTo>
                  <a:cubicBezTo>
                    <a:pt x="257" y="172"/>
                    <a:pt x="257" y="172"/>
                    <a:pt x="257" y="172"/>
                  </a:cubicBezTo>
                  <a:cubicBezTo>
                    <a:pt x="179" y="172"/>
                    <a:pt x="179" y="172"/>
                    <a:pt x="179" y="172"/>
                  </a:cubicBezTo>
                  <a:cubicBezTo>
                    <a:pt x="116" y="172"/>
                    <a:pt x="116" y="172"/>
                    <a:pt x="116" y="172"/>
                  </a:cubicBezTo>
                  <a:cubicBezTo>
                    <a:pt x="52" y="172"/>
                    <a:pt x="0" y="120"/>
                    <a:pt x="0" y="56"/>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36">
              <a:extLst>
                <a:ext uri="{FF2B5EF4-FFF2-40B4-BE49-F238E27FC236}">
                  <a16:creationId xmlns:a16="http://schemas.microsoft.com/office/drawing/2014/main" id="{2A122C4E-A25D-44A9-9BF0-2155404F8532}"/>
                </a:ext>
              </a:extLst>
            </p:cNvPr>
            <p:cNvSpPr>
              <a:spLocks/>
            </p:cNvSpPr>
            <p:nvPr/>
          </p:nvSpPr>
          <p:spPr bwMode="auto">
            <a:xfrm>
              <a:off x="2583" y="2944"/>
              <a:ext cx="1014" cy="0"/>
            </a:xfrm>
            <a:custGeom>
              <a:avLst/>
              <a:gdLst>
                <a:gd name="T0" fmla="*/ 1014 w 1014"/>
                <a:gd name="T1" fmla="*/ 885 w 1014"/>
                <a:gd name="T2" fmla="*/ 724 w 1014"/>
                <a:gd name="T3" fmla="*/ 598 w 1014"/>
                <a:gd name="T4" fmla="*/ 529 w 1014"/>
                <a:gd name="T5" fmla="*/ 437 w 1014"/>
                <a:gd name="T6" fmla="*/ 263 w 1014"/>
                <a:gd name="T7" fmla="*/ 0 w 1014"/>
                <a:gd name="T8" fmla="*/ 1014 w 101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014">
                  <a:moveTo>
                    <a:pt x="1014" y="0"/>
                  </a:moveTo>
                  <a:lnTo>
                    <a:pt x="885" y="0"/>
                  </a:lnTo>
                  <a:lnTo>
                    <a:pt x="724" y="0"/>
                  </a:lnTo>
                  <a:lnTo>
                    <a:pt x="598" y="0"/>
                  </a:lnTo>
                  <a:lnTo>
                    <a:pt x="529" y="0"/>
                  </a:lnTo>
                  <a:lnTo>
                    <a:pt x="437" y="0"/>
                  </a:lnTo>
                  <a:lnTo>
                    <a:pt x="263" y="0"/>
                  </a:lnTo>
                  <a:lnTo>
                    <a:pt x="0" y="0"/>
                  </a:lnTo>
                  <a:lnTo>
                    <a:pt x="1014"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237">
              <a:extLst>
                <a:ext uri="{FF2B5EF4-FFF2-40B4-BE49-F238E27FC236}">
                  <a16:creationId xmlns:a16="http://schemas.microsoft.com/office/drawing/2014/main" id="{076856FB-7678-4049-9C0B-AB9D3F35DE88}"/>
                </a:ext>
              </a:extLst>
            </p:cNvPr>
            <p:cNvSpPr>
              <a:spLocks/>
            </p:cNvSpPr>
            <p:nvPr/>
          </p:nvSpPr>
          <p:spPr bwMode="auto">
            <a:xfrm>
              <a:off x="2583" y="2944"/>
              <a:ext cx="1014" cy="0"/>
            </a:xfrm>
            <a:custGeom>
              <a:avLst/>
              <a:gdLst>
                <a:gd name="T0" fmla="*/ 1014 w 1014"/>
                <a:gd name="T1" fmla="*/ 885 w 1014"/>
                <a:gd name="T2" fmla="*/ 724 w 1014"/>
                <a:gd name="T3" fmla="*/ 598 w 1014"/>
                <a:gd name="T4" fmla="*/ 529 w 1014"/>
                <a:gd name="T5" fmla="*/ 437 w 1014"/>
                <a:gd name="T6" fmla="*/ 263 w 1014"/>
                <a:gd name="T7" fmla="*/ 0 w 101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014">
                  <a:moveTo>
                    <a:pt x="1014" y="0"/>
                  </a:moveTo>
                  <a:lnTo>
                    <a:pt x="885" y="0"/>
                  </a:lnTo>
                  <a:lnTo>
                    <a:pt x="724" y="0"/>
                  </a:lnTo>
                  <a:lnTo>
                    <a:pt x="598" y="0"/>
                  </a:lnTo>
                  <a:lnTo>
                    <a:pt x="529" y="0"/>
                  </a:lnTo>
                  <a:lnTo>
                    <a:pt x="437" y="0"/>
                  </a:lnTo>
                  <a:lnTo>
                    <a:pt x="263"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38">
              <a:extLst>
                <a:ext uri="{FF2B5EF4-FFF2-40B4-BE49-F238E27FC236}">
                  <a16:creationId xmlns:a16="http://schemas.microsoft.com/office/drawing/2014/main" id="{D859FE91-06F7-4CA2-8102-4A61A8E53F6A}"/>
                </a:ext>
              </a:extLst>
            </p:cNvPr>
            <p:cNvSpPr>
              <a:spLocks/>
            </p:cNvSpPr>
            <p:nvPr/>
          </p:nvSpPr>
          <p:spPr bwMode="auto">
            <a:xfrm>
              <a:off x="4333" y="2944"/>
              <a:ext cx="439" cy="0"/>
            </a:xfrm>
            <a:custGeom>
              <a:avLst/>
              <a:gdLst>
                <a:gd name="T0" fmla="*/ 439 w 439"/>
                <a:gd name="T1" fmla="*/ 346 w 439"/>
                <a:gd name="T2" fmla="*/ 232 w 439"/>
                <a:gd name="T3" fmla="*/ 92 w 439"/>
                <a:gd name="T4" fmla="*/ 0 w 439"/>
                <a:gd name="T5" fmla="*/ 439 w 439"/>
              </a:gdLst>
              <a:ahLst/>
              <a:cxnLst>
                <a:cxn ang="0">
                  <a:pos x="T0" y="0"/>
                </a:cxn>
                <a:cxn ang="0">
                  <a:pos x="T1" y="0"/>
                </a:cxn>
                <a:cxn ang="0">
                  <a:pos x="T2" y="0"/>
                </a:cxn>
                <a:cxn ang="0">
                  <a:pos x="T3" y="0"/>
                </a:cxn>
                <a:cxn ang="0">
                  <a:pos x="T4" y="0"/>
                </a:cxn>
                <a:cxn ang="0">
                  <a:pos x="T5" y="0"/>
                </a:cxn>
              </a:cxnLst>
              <a:rect l="0" t="0" r="r" b="b"/>
              <a:pathLst>
                <a:path w="439">
                  <a:moveTo>
                    <a:pt x="439" y="0"/>
                  </a:moveTo>
                  <a:lnTo>
                    <a:pt x="346" y="0"/>
                  </a:lnTo>
                  <a:lnTo>
                    <a:pt x="232" y="0"/>
                  </a:lnTo>
                  <a:lnTo>
                    <a:pt x="92" y="0"/>
                  </a:lnTo>
                  <a:lnTo>
                    <a:pt x="0" y="0"/>
                  </a:lnTo>
                  <a:lnTo>
                    <a:pt x="439"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239">
              <a:extLst>
                <a:ext uri="{FF2B5EF4-FFF2-40B4-BE49-F238E27FC236}">
                  <a16:creationId xmlns:a16="http://schemas.microsoft.com/office/drawing/2014/main" id="{8B0D042F-CA56-45A8-BBEC-E88CB82EC59F}"/>
                </a:ext>
              </a:extLst>
            </p:cNvPr>
            <p:cNvSpPr>
              <a:spLocks/>
            </p:cNvSpPr>
            <p:nvPr/>
          </p:nvSpPr>
          <p:spPr bwMode="auto">
            <a:xfrm>
              <a:off x="4333" y="2944"/>
              <a:ext cx="439" cy="0"/>
            </a:xfrm>
            <a:custGeom>
              <a:avLst/>
              <a:gdLst>
                <a:gd name="T0" fmla="*/ 439 w 439"/>
                <a:gd name="T1" fmla="*/ 346 w 439"/>
                <a:gd name="T2" fmla="*/ 232 w 439"/>
                <a:gd name="T3" fmla="*/ 92 w 439"/>
                <a:gd name="T4" fmla="*/ 0 w 439"/>
              </a:gdLst>
              <a:ahLst/>
              <a:cxnLst>
                <a:cxn ang="0">
                  <a:pos x="T0" y="0"/>
                </a:cxn>
                <a:cxn ang="0">
                  <a:pos x="T1" y="0"/>
                </a:cxn>
                <a:cxn ang="0">
                  <a:pos x="T2" y="0"/>
                </a:cxn>
                <a:cxn ang="0">
                  <a:pos x="T3" y="0"/>
                </a:cxn>
                <a:cxn ang="0">
                  <a:pos x="T4" y="0"/>
                </a:cxn>
              </a:cxnLst>
              <a:rect l="0" t="0" r="r" b="b"/>
              <a:pathLst>
                <a:path w="439">
                  <a:moveTo>
                    <a:pt x="439" y="0"/>
                  </a:moveTo>
                  <a:lnTo>
                    <a:pt x="346" y="0"/>
                  </a:lnTo>
                  <a:lnTo>
                    <a:pt x="232" y="0"/>
                  </a:lnTo>
                  <a:lnTo>
                    <a:pt x="92"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41">
              <a:extLst>
                <a:ext uri="{FF2B5EF4-FFF2-40B4-BE49-F238E27FC236}">
                  <a16:creationId xmlns:a16="http://schemas.microsoft.com/office/drawing/2014/main" id="{3B5CDE50-1D73-495C-A286-A6658AEAEA9B}"/>
                </a:ext>
              </a:extLst>
            </p:cNvPr>
            <p:cNvSpPr>
              <a:spLocks/>
            </p:cNvSpPr>
            <p:nvPr/>
          </p:nvSpPr>
          <p:spPr bwMode="auto">
            <a:xfrm>
              <a:off x="5038" y="2327"/>
              <a:ext cx="1151" cy="617"/>
            </a:xfrm>
            <a:custGeom>
              <a:avLst/>
              <a:gdLst>
                <a:gd name="T0" fmla="*/ 485 w 485"/>
                <a:gd name="T1" fmla="*/ 0 h 259"/>
                <a:gd name="T2" fmla="*/ 485 w 485"/>
                <a:gd name="T3" fmla="*/ 29 h 259"/>
                <a:gd name="T4" fmla="*/ 485 w 485"/>
                <a:gd name="T5" fmla="*/ 143 h 259"/>
                <a:gd name="T6" fmla="*/ 369 w 485"/>
                <a:gd name="T7" fmla="*/ 259 h 259"/>
                <a:gd name="T8" fmla="*/ 43 w 485"/>
                <a:gd name="T9" fmla="*/ 259 h 259"/>
                <a:gd name="T10" fmla="*/ 0 w 485"/>
                <a:gd name="T11" fmla="*/ 259 h 259"/>
              </a:gdLst>
              <a:ahLst/>
              <a:cxnLst>
                <a:cxn ang="0">
                  <a:pos x="T0" y="T1"/>
                </a:cxn>
                <a:cxn ang="0">
                  <a:pos x="T2" y="T3"/>
                </a:cxn>
                <a:cxn ang="0">
                  <a:pos x="T4" y="T5"/>
                </a:cxn>
                <a:cxn ang="0">
                  <a:pos x="T6" y="T7"/>
                </a:cxn>
                <a:cxn ang="0">
                  <a:pos x="T8" y="T9"/>
                </a:cxn>
                <a:cxn ang="0">
                  <a:pos x="T10" y="T11"/>
                </a:cxn>
              </a:cxnLst>
              <a:rect l="0" t="0" r="r" b="b"/>
              <a:pathLst>
                <a:path w="485" h="259">
                  <a:moveTo>
                    <a:pt x="485" y="0"/>
                  </a:moveTo>
                  <a:cubicBezTo>
                    <a:pt x="485" y="29"/>
                    <a:pt x="485" y="29"/>
                    <a:pt x="485" y="29"/>
                  </a:cubicBezTo>
                  <a:cubicBezTo>
                    <a:pt x="485" y="143"/>
                    <a:pt x="485" y="143"/>
                    <a:pt x="485" y="143"/>
                  </a:cubicBezTo>
                  <a:cubicBezTo>
                    <a:pt x="485" y="207"/>
                    <a:pt x="433" y="259"/>
                    <a:pt x="369" y="259"/>
                  </a:cubicBezTo>
                  <a:cubicBezTo>
                    <a:pt x="43" y="259"/>
                    <a:pt x="43" y="259"/>
                    <a:pt x="43" y="259"/>
                  </a:cubicBezTo>
                  <a:cubicBezTo>
                    <a:pt x="0" y="259"/>
                    <a:pt x="0" y="259"/>
                    <a:pt x="0" y="25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42">
              <a:extLst>
                <a:ext uri="{FF2B5EF4-FFF2-40B4-BE49-F238E27FC236}">
                  <a16:creationId xmlns:a16="http://schemas.microsoft.com/office/drawing/2014/main" id="{19FCC6EB-67A3-462A-9613-EAC9981F2484}"/>
                </a:ext>
              </a:extLst>
            </p:cNvPr>
            <p:cNvSpPr>
              <a:spLocks/>
            </p:cNvSpPr>
            <p:nvPr/>
          </p:nvSpPr>
          <p:spPr bwMode="auto">
            <a:xfrm>
              <a:off x="6189" y="1991"/>
              <a:ext cx="0" cy="171"/>
            </a:xfrm>
            <a:custGeom>
              <a:avLst/>
              <a:gdLst>
                <a:gd name="T0" fmla="*/ 0 h 171"/>
                <a:gd name="T1" fmla="*/ 105 h 171"/>
                <a:gd name="T2" fmla="*/ 171 h 171"/>
                <a:gd name="T3" fmla="*/ 0 h 171"/>
              </a:gdLst>
              <a:ahLst/>
              <a:cxnLst>
                <a:cxn ang="0">
                  <a:pos x="0" y="T0"/>
                </a:cxn>
                <a:cxn ang="0">
                  <a:pos x="0" y="T1"/>
                </a:cxn>
                <a:cxn ang="0">
                  <a:pos x="0" y="T2"/>
                </a:cxn>
                <a:cxn ang="0">
                  <a:pos x="0" y="T3"/>
                </a:cxn>
              </a:cxnLst>
              <a:rect l="0" t="0" r="r" b="b"/>
              <a:pathLst>
                <a:path h="171">
                  <a:moveTo>
                    <a:pt x="0" y="0"/>
                  </a:moveTo>
                  <a:lnTo>
                    <a:pt x="0" y="105"/>
                  </a:lnTo>
                  <a:lnTo>
                    <a:pt x="0" y="171"/>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243">
              <a:extLst>
                <a:ext uri="{FF2B5EF4-FFF2-40B4-BE49-F238E27FC236}">
                  <a16:creationId xmlns:a16="http://schemas.microsoft.com/office/drawing/2014/main" id="{9DE509C6-AA76-46D0-AD6A-36350D960289}"/>
                </a:ext>
              </a:extLst>
            </p:cNvPr>
            <p:cNvSpPr>
              <a:spLocks/>
            </p:cNvSpPr>
            <p:nvPr/>
          </p:nvSpPr>
          <p:spPr bwMode="auto">
            <a:xfrm>
              <a:off x="6189" y="1991"/>
              <a:ext cx="0" cy="171"/>
            </a:xfrm>
            <a:custGeom>
              <a:avLst/>
              <a:gdLst>
                <a:gd name="T0" fmla="*/ 0 h 171"/>
                <a:gd name="T1" fmla="*/ 105 h 171"/>
                <a:gd name="T2" fmla="*/ 171 h 171"/>
              </a:gdLst>
              <a:ahLst/>
              <a:cxnLst>
                <a:cxn ang="0">
                  <a:pos x="0" y="T0"/>
                </a:cxn>
                <a:cxn ang="0">
                  <a:pos x="0" y="T1"/>
                </a:cxn>
                <a:cxn ang="0">
                  <a:pos x="0" y="T2"/>
                </a:cxn>
              </a:cxnLst>
              <a:rect l="0" t="0" r="r" b="b"/>
              <a:pathLst>
                <a:path h="171">
                  <a:moveTo>
                    <a:pt x="0" y="0"/>
                  </a:moveTo>
                  <a:lnTo>
                    <a:pt x="0" y="105"/>
                  </a:lnTo>
                  <a:lnTo>
                    <a:pt x="0" y="171"/>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45">
              <a:extLst>
                <a:ext uri="{FF2B5EF4-FFF2-40B4-BE49-F238E27FC236}">
                  <a16:creationId xmlns:a16="http://schemas.microsoft.com/office/drawing/2014/main" id="{9A227F5A-FB76-46C2-8224-5647EB97F5D9}"/>
                </a:ext>
              </a:extLst>
            </p:cNvPr>
            <p:cNvSpPr>
              <a:spLocks/>
            </p:cNvSpPr>
            <p:nvPr/>
          </p:nvSpPr>
          <p:spPr bwMode="auto">
            <a:xfrm>
              <a:off x="5083" y="1381"/>
              <a:ext cx="1106" cy="379"/>
            </a:xfrm>
            <a:custGeom>
              <a:avLst/>
              <a:gdLst>
                <a:gd name="T0" fmla="*/ 0 w 466"/>
                <a:gd name="T1" fmla="*/ 0 h 159"/>
                <a:gd name="T2" fmla="*/ 350 w 466"/>
                <a:gd name="T3" fmla="*/ 0 h 159"/>
                <a:gd name="T4" fmla="*/ 466 w 466"/>
                <a:gd name="T5" fmla="*/ 116 h 159"/>
                <a:gd name="T6" fmla="*/ 466 w 466"/>
                <a:gd name="T7" fmla="*/ 159 h 159"/>
              </a:gdLst>
              <a:ahLst/>
              <a:cxnLst>
                <a:cxn ang="0">
                  <a:pos x="T0" y="T1"/>
                </a:cxn>
                <a:cxn ang="0">
                  <a:pos x="T2" y="T3"/>
                </a:cxn>
                <a:cxn ang="0">
                  <a:pos x="T4" y="T5"/>
                </a:cxn>
                <a:cxn ang="0">
                  <a:pos x="T6" y="T7"/>
                </a:cxn>
              </a:cxnLst>
              <a:rect l="0" t="0" r="r" b="b"/>
              <a:pathLst>
                <a:path w="466" h="159">
                  <a:moveTo>
                    <a:pt x="0" y="0"/>
                  </a:moveTo>
                  <a:cubicBezTo>
                    <a:pt x="350" y="0"/>
                    <a:pt x="350" y="0"/>
                    <a:pt x="350" y="0"/>
                  </a:cubicBezTo>
                  <a:cubicBezTo>
                    <a:pt x="414" y="0"/>
                    <a:pt x="466" y="52"/>
                    <a:pt x="466" y="116"/>
                  </a:cubicBezTo>
                  <a:cubicBezTo>
                    <a:pt x="466" y="159"/>
                    <a:pt x="466" y="159"/>
                    <a:pt x="466" y="15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46">
              <a:extLst>
                <a:ext uri="{FF2B5EF4-FFF2-40B4-BE49-F238E27FC236}">
                  <a16:creationId xmlns:a16="http://schemas.microsoft.com/office/drawing/2014/main" id="{8CB30CFB-CCCC-4AD4-B856-F1BFB6AF1FAB}"/>
                </a:ext>
              </a:extLst>
            </p:cNvPr>
            <p:cNvSpPr>
              <a:spLocks/>
            </p:cNvSpPr>
            <p:nvPr/>
          </p:nvSpPr>
          <p:spPr bwMode="auto">
            <a:xfrm>
              <a:off x="4634" y="1381"/>
              <a:ext cx="162" cy="0"/>
            </a:xfrm>
            <a:custGeom>
              <a:avLst/>
              <a:gdLst>
                <a:gd name="T0" fmla="*/ 0 w 162"/>
                <a:gd name="T1" fmla="*/ 114 w 162"/>
                <a:gd name="T2" fmla="*/ 162 w 162"/>
                <a:gd name="T3" fmla="*/ 0 w 162"/>
              </a:gdLst>
              <a:ahLst/>
              <a:cxnLst>
                <a:cxn ang="0">
                  <a:pos x="T0" y="0"/>
                </a:cxn>
                <a:cxn ang="0">
                  <a:pos x="T1" y="0"/>
                </a:cxn>
                <a:cxn ang="0">
                  <a:pos x="T2" y="0"/>
                </a:cxn>
                <a:cxn ang="0">
                  <a:pos x="T3" y="0"/>
                </a:cxn>
              </a:cxnLst>
              <a:rect l="0" t="0" r="r" b="b"/>
              <a:pathLst>
                <a:path w="162">
                  <a:moveTo>
                    <a:pt x="0" y="0"/>
                  </a:moveTo>
                  <a:lnTo>
                    <a:pt x="114" y="0"/>
                  </a:lnTo>
                  <a:lnTo>
                    <a:pt x="162"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247">
              <a:extLst>
                <a:ext uri="{FF2B5EF4-FFF2-40B4-BE49-F238E27FC236}">
                  <a16:creationId xmlns:a16="http://schemas.microsoft.com/office/drawing/2014/main" id="{1DF4249B-DC1E-4219-A953-70DED49CC886}"/>
                </a:ext>
              </a:extLst>
            </p:cNvPr>
            <p:cNvSpPr>
              <a:spLocks/>
            </p:cNvSpPr>
            <p:nvPr/>
          </p:nvSpPr>
          <p:spPr bwMode="auto">
            <a:xfrm>
              <a:off x="4634" y="1381"/>
              <a:ext cx="162" cy="0"/>
            </a:xfrm>
            <a:custGeom>
              <a:avLst/>
              <a:gdLst>
                <a:gd name="T0" fmla="*/ 0 w 162"/>
                <a:gd name="T1" fmla="*/ 114 w 162"/>
                <a:gd name="T2" fmla="*/ 162 w 162"/>
              </a:gdLst>
              <a:ahLst/>
              <a:cxnLst>
                <a:cxn ang="0">
                  <a:pos x="T0" y="0"/>
                </a:cxn>
                <a:cxn ang="0">
                  <a:pos x="T1" y="0"/>
                </a:cxn>
                <a:cxn ang="0">
                  <a:pos x="T2" y="0"/>
                </a:cxn>
              </a:cxnLst>
              <a:rect l="0" t="0" r="r" b="b"/>
              <a:pathLst>
                <a:path w="162">
                  <a:moveTo>
                    <a:pt x="0" y="0"/>
                  </a:moveTo>
                  <a:lnTo>
                    <a:pt x="114" y="0"/>
                  </a:lnTo>
                  <a:lnTo>
                    <a:pt x="162"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48">
              <a:extLst>
                <a:ext uri="{FF2B5EF4-FFF2-40B4-BE49-F238E27FC236}">
                  <a16:creationId xmlns:a16="http://schemas.microsoft.com/office/drawing/2014/main" id="{C8BB0497-46E0-495D-AED8-7994938C9E76}"/>
                </a:ext>
              </a:extLst>
            </p:cNvPr>
            <p:cNvSpPr>
              <a:spLocks/>
            </p:cNvSpPr>
            <p:nvPr/>
          </p:nvSpPr>
          <p:spPr bwMode="auto">
            <a:xfrm>
              <a:off x="2709" y="1381"/>
              <a:ext cx="1510" cy="0"/>
            </a:xfrm>
            <a:custGeom>
              <a:avLst/>
              <a:gdLst>
                <a:gd name="T0" fmla="*/ 0 w 1510"/>
                <a:gd name="T1" fmla="*/ 1510 w 1510"/>
                <a:gd name="T2" fmla="*/ 0 w 1510"/>
              </a:gdLst>
              <a:ahLst/>
              <a:cxnLst>
                <a:cxn ang="0">
                  <a:pos x="T0" y="0"/>
                </a:cxn>
                <a:cxn ang="0">
                  <a:pos x="T1" y="0"/>
                </a:cxn>
                <a:cxn ang="0">
                  <a:pos x="T2" y="0"/>
                </a:cxn>
              </a:cxnLst>
              <a:rect l="0" t="0" r="r" b="b"/>
              <a:pathLst>
                <a:path w="1510">
                  <a:moveTo>
                    <a:pt x="0" y="0"/>
                  </a:moveTo>
                  <a:lnTo>
                    <a:pt x="151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1" name="Line 249">
              <a:extLst>
                <a:ext uri="{FF2B5EF4-FFF2-40B4-BE49-F238E27FC236}">
                  <a16:creationId xmlns:a16="http://schemas.microsoft.com/office/drawing/2014/main" id="{C8499463-5408-4020-93CA-B879E59E969A}"/>
                </a:ext>
              </a:extLst>
            </p:cNvPr>
            <p:cNvSpPr>
              <a:spLocks noChangeShapeType="1"/>
            </p:cNvSpPr>
            <p:nvPr/>
          </p:nvSpPr>
          <p:spPr bwMode="auto">
            <a:xfrm>
              <a:off x="2709" y="1381"/>
              <a:ext cx="1510" cy="0"/>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2" name="矩形: 圆角 291">
            <a:extLst>
              <a:ext uri="{FF2B5EF4-FFF2-40B4-BE49-F238E27FC236}">
                <a16:creationId xmlns:a16="http://schemas.microsoft.com/office/drawing/2014/main" id="{49BA567C-B7B8-45B9-B85D-DF65DB8E045A}"/>
              </a:ext>
            </a:extLst>
          </p:cNvPr>
          <p:cNvSpPr/>
          <p:nvPr/>
        </p:nvSpPr>
        <p:spPr>
          <a:xfrm>
            <a:off x="8082616" y="1097551"/>
            <a:ext cx="3435347" cy="1015222"/>
          </a:xfrm>
          <a:prstGeom prst="roundRect">
            <a:avLst>
              <a:gd name="adj" fmla="val 191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5" name="Google Shape;2889;p50">
            <a:extLst>
              <a:ext uri="{FF2B5EF4-FFF2-40B4-BE49-F238E27FC236}">
                <a16:creationId xmlns:a16="http://schemas.microsoft.com/office/drawing/2014/main" id="{4E0FEAD9-B7E4-40FD-A9B6-EE1C740E6C13}"/>
              </a:ext>
            </a:extLst>
          </p:cNvPr>
          <p:cNvCxnSpPr>
            <a:cxnSpLocks/>
          </p:cNvCxnSpPr>
          <p:nvPr/>
        </p:nvCxnSpPr>
        <p:spPr>
          <a:xfrm>
            <a:off x="8295948" y="1501546"/>
            <a:ext cx="3069702" cy="0"/>
          </a:xfrm>
          <a:prstGeom prst="straightConnector1">
            <a:avLst/>
          </a:prstGeom>
          <a:noFill/>
          <a:ln w="19050" cap="flat" cmpd="sng">
            <a:solidFill>
              <a:schemeClr val="tx1"/>
            </a:solidFill>
            <a:prstDash val="solid"/>
            <a:round/>
            <a:headEnd type="none" w="med" len="med"/>
            <a:tailEnd type="none" w="med" len="med"/>
          </a:ln>
        </p:spPr>
      </p:cxnSp>
      <p:sp>
        <p:nvSpPr>
          <p:cNvPr id="296" name="矩形 295">
            <a:extLst>
              <a:ext uri="{FF2B5EF4-FFF2-40B4-BE49-F238E27FC236}">
                <a16:creationId xmlns:a16="http://schemas.microsoft.com/office/drawing/2014/main" id="{5B9FAFF8-B9CC-4230-B4B5-9ACA588E2AF6}"/>
              </a:ext>
            </a:extLst>
          </p:cNvPr>
          <p:cNvSpPr/>
          <p:nvPr/>
        </p:nvSpPr>
        <p:spPr>
          <a:xfrm>
            <a:off x="8283886" y="1535841"/>
            <a:ext cx="3500066" cy="363561"/>
          </a:xfrm>
          <a:prstGeom prst="rect">
            <a:avLst/>
          </a:prstGeom>
        </p:spPr>
        <p:txBody>
          <a:bodyPr wrap="square">
            <a:spAutoFit/>
          </a:bodyPr>
          <a:lstStyle/>
          <a:p>
            <a:pPr>
              <a:lnSpc>
                <a:spcPct val="150000"/>
              </a:lnSpc>
            </a:pPr>
            <a:r>
              <a:rPr lang="en-US" altLang="zh-CN" sz="1300" b="1" dirty="0">
                <a:latin typeface="猫啃网糖圆体 (测试版)" panose="020F0500000000000000" pitchFamily="34" charset="-122"/>
                <a:ea typeface="猫啃网糖圆体 (测试版)" panose="020F0500000000000000" pitchFamily="34" charset="-122"/>
              </a:rPr>
              <a:t>Expected results of training</a:t>
            </a:r>
            <a:endParaRPr lang="zh-CN" altLang="en-US" sz="1300" b="1" dirty="0">
              <a:latin typeface="猫啃网糖圆体 (测试版)" panose="020F0500000000000000" pitchFamily="34" charset="-122"/>
              <a:ea typeface="猫啃网糖圆体 (测试版)" panose="020F0500000000000000" pitchFamily="34" charset="-122"/>
            </a:endParaRPr>
          </a:p>
        </p:txBody>
      </p:sp>
      <p:sp>
        <p:nvSpPr>
          <p:cNvPr id="298" name="矩形 297">
            <a:extLst>
              <a:ext uri="{FF2B5EF4-FFF2-40B4-BE49-F238E27FC236}">
                <a16:creationId xmlns:a16="http://schemas.microsoft.com/office/drawing/2014/main" id="{DC8E2A3A-19F9-4E1E-9AE2-25E53E89642B}"/>
              </a:ext>
            </a:extLst>
          </p:cNvPr>
          <p:cNvSpPr/>
          <p:nvPr/>
        </p:nvSpPr>
        <p:spPr>
          <a:xfrm>
            <a:off x="8305318" y="1103934"/>
            <a:ext cx="3260891" cy="363561"/>
          </a:xfrm>
          <a:prstGeom prst="rect">
            <a:avLst/>
          </a:prstGeom>
        </p:spPr>
        <p:txBody>
          <a:bodyPr wrap="square">
            <a:spAutoFit/>
          </a:bodyPr>
          <a:lstStyle/>
          <a:p>
            <a:pPr>
              <a:lnSpc>
                <a:spcPct val="150000"/>
              </a:lnSpc>
            </a:pPr>
            <a:r>
              <a:rPr lang="zh-CN" altLang="en-US" sz="1300" b="1" dirty="0">
                <a:latin typeface="猫啃网糖圆体 (测试版)" panose="020F0500000000000000" pitchFamily="34" charset="-122"/>
                <a:ea typeface="猫啃网糖圆体 (测试版)" panose="020F0500000000000000" pitchFamily="34" charset="-122"/>
              </a:rPr>
              <a:t>训练预期结果</a:t>
            </a:r>
          </a:p>
        </p:txBody>
      </p:sp>
      <p:cxnSp>
        <p:nvCxnSpPr>
          <p:cNvPr id="299" name="Google Shape;2889;p50">
            <a:extLst>
              <a:ext uri="{FF2B5EF4-FFF2-40B4-BE49-F238E27FC236}">
                <a16:creationId xmlns:a16="http://schemas.microsoft.com/office/drawing/2014/main" id="{12FF06F8-C3C7-44E7-A41E-140C147FD03C}"/>
              </a:ext>
            </a:extLst>
          </p:cNvPr>
          <p:cNvCxnSpPr>
            <a:cxnSpLocks/>
          </p:cNvCxnSpPr>
          <p:nvPr/>
        </p:nvCxnSpPr>
        <p:spPr>
          <a:xfrm>
            <a:off x="8295948" y="1907255"/>
            <a:ext cx="3128632" cy="0"/>
          </a:xfrm>
          <a:prstGeom prst="straightConnector1">
            <a:avLst/>
          </a:prstGeom>
          <a:noFill/>
          <a:ln w="19050" cap="flat" cmpd="sng">
            <a:solidFill>
              <a:schemeClr val="tx1"/>
            </a:solidFill>
            <a:prstDash val="solid"/>
            <a:round/>
            <a:headEnd type="none" w="med" len="med"/>
            <a:tailEnd type="none" w="med" len="med"/>
          </a:ln>
        </p:spPr>
      </p:cxnSp>
      <p:grpSp>
        <p:nvGrpSpPr>
          <p:cNvPr id="3" name="Group 4">
            <a:extLst>
              <a:ext uri="{FF2B5EF4-FFF2-40B4-BE49-F238E27FC236}">
                <a16:creationId xmlns:a16="http://schemas.microsoft.com/office/drawing/2014/main" id="{4E4035D2-FC96-4225-8FA0-5B51BE076319}"/>
              </a:ext>
            </a:extLst>
          </p:cNvPr>
          <p:cNvGrpSpPr>
            <a:grpSpLocks noChangeAspect="1"/>
          </p:cNvGrpSpPr>
          <p:nvPr/>
        </p:nvGrpSpPr>
        <p:grpSpPr bwMode="auto">
          <a:xfrm>
            <a:off x="5309532" y="4204335"/>
            <a:ext cx="835025" cy="777875"/>
            <a:chOff x="1099" y="2666"/>
            <a:chExt cx="526" cy="490"/>
          </a:xfrm>
        </p:grpSpPr>
        <p:sp>
          <p:nvSpPr>
            <p:cNvPr id="4" name="AutoShape 3">
              <a:extLst>
                <a:ext uri="{FF2B5EF4-FFF2-40B4-BE49-F238E27FC236}">
                  <a16:creationId xmlns:a16="http://schemas.microsoft.com/office/drawing/2014/main" id="{B25F5C2C-BC81-480B-BBAF-C8EE67B4D7E8}"/>
                </a:ext>
              </a:extLst>
            </p:cNvPr>
            <p:cNvSpPr>
              <a:spLocks noChangeAspect="1" noChangeArrowheads="1" noTextEdit="1"/>
            </p:cNvSpPr>
            <p:nvPr/>
          </p:nvSpPr>
          <p:spPr bwMode="auto">
            <a:xfrm>
              <a:off x="1099" y="2666"/>
              <a:ext cx="526"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Line 5">
              <a:extLst>
                <a:ext uri="{FF2B5EF4-FFF2-40B4-BE49-F238E27FC236}">
                  <a16:creationId xmlns:a16="http://schemas.microsoft.com/office/drawing/2014/main" id="{71D00B8B-3145-48A6-A5FE-ABE08B68DB2C}"/>
                </a:ext>
              </a:extLst>
            </p:cNvPr>
            <p:cNvSpPr>
              <a:spLocks noChangeShapeType="1"/>
            </p:cNvSpPr>
            <p:nvPr/>
          </p:nvSpPr>
          <p:spPr bwMode="auto">
            <a:xfrm>
              <a:off x="1099" y="3147"/>
              <a:ext cx="0" cy="0"/>
            </a:xfrm>
            <a:prstGeom prst="line">
              <a:avLst/>
            </a:prstGeom>
            <a:noFill/>
            <a:ln w="4763" cap="flat">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Line 6">
              <a:extLst>
                <a:ext uri="{FF2B5EF4-FFF2-40B4-BE49-F238E27FC236}">
                  <a16:creationId xmlns:a16="http://schemas.microsoft.com/office/drawing/2014/main" id="{FCAF5850-9FCA-4225-A454-4B3C09E10304}"/>
                </a:ext>
              </a:extLst>
            </p:cNvPr>
            <p:cNvSpPr>
              <a:spLocks noChangeShapeType="1"/>
            </p:cNvSpPr>
            <p:nvPr/>
          </p:nvSpPr>
          <p:spPr bwMode="auto">
            <a:xfrm>
              <a:off x="1163" y="2883"/>
              <a:ext cx="0" cy="0"/>
            </a:xfrm>
            <a:prstGeom prst="line">
              <a:avLst/>
            </a:prstGeom>
            <a:noFill/>
            <a:ln w="9525" cap="flat">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Line 7">
              <a:extLst>
                <a:ext uri="{FF2B5EF4-FFF2-40B4-BE49-F238E27FC236}">
                  <a16:creationId xmlns:a16="http://schemas.microsoft.com/office/drawing/2014/main" id="{5624A020-5931-4D69-9692-587BFD090414}"/>
                </a:ext>
              </a:extLst>
            </p:cNvPr>
            <p:cNvSpPr>
              <a:spLocks noChangeShapeType="1"/>
            </p:cNvSpPr>
            <p:nvPr/>
          </p:nvSpPr>
          <p:spPr bwMode="auto">
            <a:xfrm>
              <a:off x="1116" y="3156"/>
              <a:ext cx="0" cy="0"/>
            </a:xfrm>
            <a:prstGeom prst="line">
              <a:avLst/>
            </a:prstGeom>
            <a:noFill/>
            <a:ln w="4763" cap="flat">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B883C04A-C528-4982-B6E8-FEB79A3A055F}"/>
                </a:ext>
              </a:extLst>
            </p:cNvPr>
            <p:cNvSpPr>
              <a:spLocks/>
            </p:cNvSpPr>
            <p:nvPr/>
          </p:nvSpPr>
          <p:spPr bwMode="auto">
            <a:xfrm>
              <a:off x="1350" y="2859"/>
              <a:ext cx="116" cy="275"/>
            </a:xfrm>
            <a:custGeom>
              <a:avLst/>
              <a:gdLst>
                <a:gd name="T0" fmla="*/ 109 w 638"/>
                <a:gd name="T1" fmla="*/ 0 h 1503"/>
                <a:gd name="T2" fmla="*/ 600 w 638"/>
                <a:gd name="T3" fmla="*/ 0 h 1503"/>
                <a:gd name="T4" fmla="*/ 638 w 638"/>
                <a:gd name="T5" fmla="*/ 263 h 1503"/>
                <a:gd name="T6" fmla="*/ 136 w 638"/>
                <a:gd name="T7" fmla="*/ 987 h 1503"/>
                <a:gd name="T8" fmla="*/ 136 w 638"/>
                <a:gd name="T9" fmla="*/ 1384 h 1503"/>
                <a:gd name="T10" fmla="*/ 136 w 638"/>
                <a:gd name="T11" fmla="*/ 1390 h 1503"/>
                <a:gd name="T12" fmla="*/ 524 w 638"/>
                <a:gd name="T13" fmla="*/ 1456 h 1503"/>
                <a:gd name="T14" fmla="*/ 393 w 638"/>
                <a:gd name="T15" fmla="*/ 1503 h 1503"/>
                <a:gd name="T16" fmla="*/ 0 w 638"/>
                <a:gd name="T17" fmla="*/ 1503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8" h="1503">
                  <a:moveTo>
                    <a:pt x="109" y="0"/>
                  </a:moveTo>
                  <a:cubicBezTo>
                    <a:pt x="600" y="0"/>
                    <a:pt x="600" y="0"/>
                    <a:pt x="600" y="0"/>
                  </a:cubicBezTo>
                  <a:cubicBezTo>
                    <a:pt x="624" y="82"/>
                    <a:pt x="638" y="170"/>
                    <a:pt x="638" y="263"/>
                  </a:cubicBezTo>
                  <a:cubicBezTo>
                    <a:pt x="638" y="638"/>
                    <a:pt x="419" y="946"/>
                    <a:pt x="136" y="987"/>
                  </a:cubicBezTo>
                  <a:cubicBezTo>
                    <a:pt x="136" y="1384"/>
                    <a:pt x="136" y="1384"/>
                    <a:pt x="136" y="1384"/>
                  </a:cubicBezTo>
                  <a:cubicBezTo>
                    <a:pt x="136" y="1390"/>
                    <a:pt x="136" y="1390"/>
                    <a:pt x="136" y="1390"/>
                  </a:cubicBezTo>
                  <a:cubicBezTo>
                    <a:pt x="353" y="1395"/>
                    <a:pt x="524" y="1422"/>
                    <a:pt x="524" y="1456"/>
                  </a:cubicBezTo>
                  <a:cubicBezTo>
                    <a:pt x="524" y="1475"/>
                    <a:pt x="474" y="1491"/>
                    <a:pt x="393" y="1503"/>
                  </a:cubicBezTo>
                  <a:cubicBezTo>
                    <a:pt x="0" y="1503"/>
                    <a:pt x="0" y="1503"/>
                    <a:pt x="0" y="1503"/>
                  </a:cubicBezTo>
                </a:path>
              </a:pathLst>
            </a:custGeom>
            <a:noFill/>
            <a:ln w="95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26E18B5A-0091-4D29-8CB4-6F28EAF3D2B4}"/>
                </a:ext>
              </a:extLst>
            </p:cNvPr>
            <p:cNvSpPr>
              <a:spLocks/>
            </p:cNvSpPr>
            <p:nvPr/>
          </p:nvSpPr>
          <p:spPr bwMode="auto">
            <a:xfrm>
              <a:off x="1262" y="2934"/>
              <a:ext cx="37" cy="77"/>
            </a:xfrm>
            <a:custGeom>
              <a:avLst/>
              <a:gdLst>
                <a:gd name="T0" fmla="*/ 198 w 198"/>
                <a:gd name="T1" fmla="*/ 420 h 420"/>
                <a:gd name="T2" fmla="*/ 0 w 198"/>
                <a:gd name="T3" fmla="*/ 0 h 420"/>
              </a:gdLst>
              <a:ahLst/>
              <a:cxnLst>
                <a:cxn ang="0">
                  <a:pos x="T0" y="T1"/>
                </a:cxn>
                <a:cxn ang="0">
                  <a:pos x="T2" y="T3"/>
                </a:cxn>
              </a:cxnLst>
              <a:rect l="0" t="0" r="r" b="b"/>
              <a:pathLst>
                <a:path w="198" h="420">
                  <a:moveTo>
                    <a:pt x="198" y="420"/>
                  </a:moveTo>
                  <a:cubicBezTo>
                    <a:pt x="98" y="315"/>
                    <a:pt x="27" y="168"/>
                    <a:pt x="0" y="0"/>
                  </a:cubicBezTo>
                </a:path>
              </a:pathLst>
            </a:custGeom>
            <a:noFill/>
            <a:ln w="95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96502636-0552-4D40-B81D-D26BAFABDD00}"/>
                </a:ext>
              </a:extLst>
            </p:cNvPr>
            <p:cNvSpPr>
              <a:spLocks/>
            </p:cNvSpPr>
            <p:nvPr/>
          </p:nvSpPr>
          <p:spPr bwMode="auto">
            <a:xfrm>
              <a:off x="1299" y="3011"/>
              <a:ext cx="6" cy="6"/>
            </a:xfrm>
            <a:custGeom>
              <a:avLst/>
              <a:gdLst>
                <a:gd name="T0" fmla="*/ 33 w 33"/>
                <a:gd name="T1" fmla="*/ 32 h 32"/>
                <a:gd name="T2" fmla="*/ 0 w 33"/>
                <a:gd name="T3" fmla="*/ 0 h 32"/>
              </a:gdLst>
              <a:ahLst/>
              <a:cxnLst>
                <a:cxn ang="0">
                  <a:pos x="T0" y="T1"/>
                </a:cxn>
                <a:cxn ang="0">
                  <a:pos x="T2" y="T3"/>
                </a:cxn>
              </a:cxnLst>
              <a:rect l="0" t="0" r="r" b="b"/>
              <a:pathLst>
                <a:path w="33" h="32">
                  <a:moveTo>
                    <a:pt x="33" y="32"/>
                  </a:moveTo>
                  <a:cubicBezTo>
                    <a:pt x="22" y="21"/>
                    <a:pt x="11" y="11"/>
                    <a:pt x="0" y="0"/>
                  </a:cubicBezTo>
                </a:path>
              </a:pathLst>
            </a:custGeom>
            <a:noFill/>
            <a:ln w="95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1719F1A9-6F73-43F3-B48F-79C430860C79}"/>
                </a:ext>
              </a:extLst>
            </p:cNvPr>
            <p:cNvSpPr>
              <a:spLocks/>
            </p:cNvSpPr>
            <p:nvPr/>
          </p:nvSpPr>
          <p:spPr bwMode="auto">
            <a:xfrm>
              <a:off x="1312" y="3023"/>
              <a:ext cx="10" cy="7"/>
            </a:xfrm>
            <a:custGeom>
              <a:avLst/>
              <a:gdLst>
                <a:gd name="T0" fmla="*/ 55 w 55"/>
                <a:gd name="T1" fmla="*/ 36 h 36"/>
                <a:gd name="T2" fmla="*/ 0 w 55"/>
                <a:gd name="T3" fmla="*/ 0 h 36"/>
              </a:gdLst>
              <a:ahLst/>
              <a:cxnLst>
                <a:cxn ang="0">
                  <a:pos x="T0" y="T1"/>
                </a:cxn>
                <a:cxn ang="0">
                  <a:pos x="T2" y="T3"/>
                </a:cxn>
              </a:cxnLst>
              <a:rect l="0" t="0" r="r" b="b"/>
              <a:pathLst>
                <a:path w="55" h="36">
                  <a:moveTo>
                    <a:pt x="55" y="36"/>
                  </a:moveTo>
                  <a:cubicBezTo>
                    <a:pt x="36" y="25"/>
                    <a:pt x="18" y="13"/>
                    <a:pt x="0" y="0"/>
                  </a:cubicBezTo>
                </a:path>
              </a:pathLst>
            </a:custGeom>
            <a:noFill/>
            <a:ln w="95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2">
              <a:extLst>
                <a:ext uri="{FF2B5EF4-FFF2-40B4-BE49-F238E27FC236}">
                  <a16:creationId xmlns:a16="http://schemas.microsoft.com/office/drawing/2014/main" id="{AF7F293B-09B5-497F-8617-A956250A525D}"/>
                </a:ext>
              </a:extLst>
            </p:cNvPr>
            <p:cNvSpPr>
              <a:spLocks noChangeShapeType="1"/>
            </p:cNvSpPr>
            <p:nvPr/>
          </p:nvSpPr>
          <p:spPr bwMode="auto">
            <a:xfrm>
              <a:off x="1326" y="3031"/>
              <a:ext cx="0" cy="0"/>
            </a:xfrm>
            <a:prstGeom prst="line">
              <a:avLst/>
            </a:prstGeom>
            <a:noFill/>
            <a:ln w="4763" cap="rnd">
              <a:solidFill>
                <a:srgbClr val="1407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a16="http://schemas.microsoft.com/office/drawing/2014/main" id="{260C1856-295D-480B-82F9-44E3D0DE9E45}"/>
                </a:ext>
              </a:extLst>
            </p:cNvPr>
            <p:cNvSpPr>
              <a:spLocks/>
            </p:cNvSpPr>
            <p:nvPr/>
          </p:nvSpPr>
          <p:spPr bwMode="auto">
            <a:xfrm>
              <a:off x="1285" y="3033"/>
              <a:ext cx="68" cy="101"/>
            </a:xfrm>
            <a:custGeom>
              <a:avLst/>
              <a:gdLst>
                <a:gd name="T0" fmla="*/ 151 w 373"/>
                <a:gd name="T1" fmla="*/ 550 h 550"/>
                <a:gd name="T2" fmla="*/ 131 w 373"/>
                <a:gd name="T3" fmla="*/ 550 h 550"/>
                <a:gd name="T4" fmla="*/ 0 w 373"/>
                <a:gd name="T5" fmla="*/ 503 h 550"/>
                <a:gd name="T6" fmla="*/ 373 w 373"/>
                <a:gd name="T7" fmla="*/ 437 h 550"/>
                <a:gd name="T8" fmla="*/ 373 w 373"/>
                <a:gd name="T9" fmla="*/ 432 h 550"/>
                <a:gd name="T10" fmla="*/ 366 w 373"/>
                <a:gd name="T11" fmla="*/ 38 h 550"/>
                <a:gd name="T12" fmla="*/ 359 w 373"/>
                <a:gd name="T13" fmla="*/ 37 h 550"/>
                <a:gd name="T14" fmla="*/ 250 w 373"/>
                <a:gd name="T15" fmla="*/ 0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550">
                  <a:moveTo>
                    <a:pt x="151" y="550"/>
                  </a:moveTo>
                  <a:cubicBezTo>
                    <a:pt x="131" y="550"/>
                    <a:pt x="131" y="550"/>
                    <a:pt x="131" y="550"/>
                  </a:cubicBezTo>
                  <a:cubicBezTo>
                    <a:pt x="50" y="538"/>
                    <a:pt x="0" y="522"/>
                    <a:pt x="0" y="503"/>
                  </a:cubicBezTo>
                  <a:cubicBezTo>
                    <a:pt x="0" y="470"/>
                    <a:pt x="160" y="442"/>
                    <a:pt x="373" y="437"/>
                  </a:cubicBezTo>
                  <a:cubicBezTo>
                    <a:pt x="373" y="432"/>
                    <a:pt x="373" y="432"/>
                    <a:pt x="373" y="432"/>
                  </a:cubicBezTo>
                  <a:cubicBezTo>
                    <a:pt x="366" y="38"/>
                    <a:pt x="366" y="38"/>
                    <a:pt x="366" y="38"/>
                  </a:cubicBezTo>
                  <a:cubicBezTo>
                    <a:pt x="359" y="37"/>
                    <a:pt x="359" y="37"/>
                    <a:pt x="359" y="37"/>
                  </a:cubicBezTo>
                  <a:cubicBezTo>
                    <a:pt x="319" y="31"/>
                    <a:pt x="287" y="17"/>
                    <a:pt x="250" y="0"/>
                  </a:cubicBezTo>
                </a:path>
              </a:pathLst>
            </a:custGeom>
            <a:noFill/>
            <a:ln w="95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4">
              <a:extLst>
                <a:ext uri="{FF2B5EF4-FFF2-40B4-BE49-F238E27FC236}">
                  <a16:creationId xmlns:a16="http://schemas.microsoft.com/office/drawing/2014/main" id="{37B2AB9D-DB70-4E38-9F61-D8778189D751}"/>
                </a:ext>
              </a:extLst>
            </p:cNvPr>
            <p:cNvSpPr>
              <a:spLocks noChangeShapeType="1"/>
            </p:cNvSpPr>
            <p:nvPr/>
          </p:nvSpPr>
          <p:spPr bwMode="auto">
            <a:xfrm>
              <a:off x="1312" y="3134"/>
              <a:ext cx="0" cy="0"/>
            </a:xfrm>
            <a:prstGeom prst="line">
              <a:avLst/>
            </a:prstGeom>
            <a:noFill/>
            <a:ln w="9525" cap="rnd">
              <a:solidFill>
                <a:srgbClr val="1407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5">
              <a:extLst>
                <a:ext uri="{FF2B5EF4-FFF2-40B4-BE49-F238E27FC236}">
                  <a16:creationId xmlns:a16="http://schemas.microsoft.com/office/drawing/2014/main" id="{1DA773A0-D17E-4B5A-A6A3-063641F7444E}"/>
                </a:ext>
              </a:extLst>
            </p:cNvPr>
            <p:cNvSpPr>
              <a:spLocks noChangeShapeType="1"/>
            </p:cNvSpPr>
            <p:nvPr/>
          </p:nvSpPr>
          <p:spPr bwMode="auto">
            <a:xfrm>
              <a:off x="1322" y="3134"/>
              <a:ext cx="0" cy="0"/>
            </a:xfrm>
            <a:prstGeom prst="line">
              <a:avLst/>
            </a:prstGeom>
            <a:noFill/>
            <a:ln w="9525" cap="rnd">
              <a:solidFill>
                <a:srgbClr val="1407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6">
              <a:extLst>
                <a:ext uri="{FF2B5EF4-FFF2-40B4-BE49-F238E27FC236}">
                  <a16:creationId xmlns:a16="http://schemas.microsoft.com/office/drawing/2014/main" id="{384C0C66-4EE9-4E85-AE2B-C51289B9266C}"/>
                </a:ext>
              </a:extLst>
            </p:cNvPr>
            <p:cNvSpPr>
              <a:spLocks noChangeShapeType="1"/>
            </p:cNvSpPr>
            <p:nvPr/>
          </p:nvSpPr>
          <p:spPr bwMode="auto">
            <a:xfrm flipH="1">
              <a:off x="1322" y="3134"/>
              <a:ext cx="8" cy="0"/>
            </a:xfrm>
            <a:prstGeom prst="line">
              <a:avLst/>
            </a:prstGeom>
            <a:noFill/>
            <a:ln w="9525" cap="rnd">
              <a:solidFill>
                <a:srgbClr val="1407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7">
              <a:extLst>
                <a:ext uri="{FF2B5EF4-FFF2-40B4-BE49-F238E27FC236}">
                  <a16:creationId xmlns:a16="http://schemas.microsoft.com/office/drawing/2014/main" id="{59239B43-5EFA-4D9D-B7CE-282BE29B5263}"/>
                </a:ext>
              </a:extLst>
            </p:cNvPr>
            <p:cNvSpPr>
              <a:spLocks/>
            </p:cNvSpPr>
            <p:nvPr/>
          </p:nvSpPr>
          <p:spPr bwMode="auto">
            <a:xfrm>
              <a:off x="1271" y="2910"/>
              <a:ext cx="193" cy="128"/>
            </a:xfrm>
            <a:custGeom>
              <a:avLst/>
              <a:gdLst>
                <a:gd name="T0" fmla="*/ 1056 w 1059"/>
                <a:gd name="T1" fmla="*/ 0 h 701"/>
                <a:gd name="T2" fmla="*/ 751 w 1059"/>
                <a:gd name="T3" fmla="*/ 130 h 701"/>
                <a:gd name="T4" fmla="*/ 537 w 1059"/>
                <a:gd name="T5" fmla="*/ 64 h 701"/>
                <a:gd name="T6" fmla="*/ 382 w 1059"/>
                <a:gd name="T7" fmla="*/ 130 h 701"/>
                <a:gd name="T8" fmla="*/ 232 w 1059"/>
                <a:gd name="T9" fmla="*/ 69 h 701"/>
                <a:gd name="T10" fmla="*/ 81 w 1059"/>
                <a:gd name="T11" fmla="*/ 130 h 701"/>
                <a:gd name="T12" fmla="*/ 0 w 1059"/>
                <a:gd name="T13" fmla="*/ 113 h 701"/>
                <a:gd name="T14" fmla="*/ 506 w 1059"/>
                <a:gd name="T15" fmla="*/ 701 h 701"/>
                <a:gd name="T16" fmla="*/ 1059 w 1059"/>
                <a:gd name="T17" fmla="*/ 69 h 701"/>
                <a:gd name="T18" fmla="*/ 1056 w 1059"/>
                <a:gd name="T1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701">
                  <a:moveTo>
                    <a:pt x="1056" y="0"/>
                  </a:moveTo>
                  <a:cubicBezTo>
                    <a:pt x="1007" y="76"/>
                    <a:pt x="871" y="130"/>
                    <a:pt x="751" y="130"/>
                  </a:cubicBezTo>
                  <a:cubicBezTo>
                    <a:pt x="667" y="130"/>
                    <a:pt x="592" y="104"/>
                    <a:pt x="537" y="64"/>
                  </a:cubicBezTo>
                  <a:cubicBezTo>
                    <a:pt x="494" y="105"/>
                    <a:pt x="441" y="130"/>
                    <a:pt x="382" y="130"/>
                  </a:cubicBezTo>
                  <a:cubicBezTo>
                    <a:pt x="326" y="130"/>
                    <a:pt x="274" y="107"/>
                    <a:pt x="232" y="69"/>
                  </a:cubicBezTo>
                  <a:cubicBezTo>
                    <a:pt x="190" y="107"/>
                    <a:pt x="138" y="130"/>
                    <a:pt x="81" y="130"/>
                  </a:cubicBezTo>
                  <a:cubicBezTo>
                    <a:pt x="53" y="130"/>
                    <a:pt x="25" y="123"/>
                    <a:pt x="0" y="113"/>
                  </a:cubicBezTo>
                  <a:cubicBezTo>
                    <a:pt x="18" y="439"/>
                    <a:pt x="234" y="701"/>
                    <a:pt x="506" y="701"/>
                  </a:cubicBezTo>
                  <a:cubicBezTo>
                    <a:pt x="790" y="701"/>
                    <a:pt x="1059" y="416"/>
                    <a:pt x="1059" y="69"/>
                  </a:cubicBezTo>
                  <a:cubicBezTo>
                    <a:pt x="1059" y="46"/>
                    <a:pt x="1058" y="23"/>
                    <a:pt x="1056" y="0"/>
                  </a:cubicBezTo>
                  <a:close/>
                </a:path>
              </a:pathLst>
            </a:custGeom>
            <a:solidFill>
              <a:srgbClr val="EF62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a:extLst>
                <a:ext uri="{FF2B5EF4-FFF2-40B4-BE49-F238E27FC236}">
                  <a16:creationId xmlns:a16="http://schemas.microsoft.com/office/drawing/2014/main" id="{767AF6A1-3C2D-41CB-AA9C-409F13D03403}"/>
                </a:ext>
              </a:extLst>
            </p:cNvPr>
            <p:cNvSpPr>
              <a:spLocks/>
            </p:cNvSpPr>
            <p:nvPr/>
          </p:nvSpPr>
          <p:spPr bwMode="auto">
            <a:xfrm>
              <a:off x="1358" y="2910"/>
              <a:ext cx="106" cy="128"/>
            </a:xfrm>
            <a:custGeom>
              <a:avLst/>
              <a:gdLst>
                <a:gd name="T0" fmla="*/ 578 w 581"/>
                <a:gd name="T1" fmla="*/ 0 h 701"/>
                <a:gd name="T2" fmla="*/ 505 w 581"/>
                <a:gd name="T3" fmla="*/ 65 h 701"/>
                <a:gd name="T4" fmla="*/ 0 w 581"/>
                <a:gd name="T5" fmla="*/ 700 h 701"/>
                <a:gd name="T6" fmla="*/ 28 w 581"/>
                <a:gd name="T7" fmla="*/ 701 h 701"/>
                <a:gd name="T8" fmla="*/ 581 w 581"/>
                <a:gd name="T9" fmla="*/ 69 h 701"/>
                <a:gd name="T10" fmla="*/ 578 w 581"/>
                <a:gd name="T11" fmla="*/ 0 h 701"/>
              </a:gdLst>
              <a:ahLst/>
              <a:cxnLst>
                <a:cxn ang="0">
                  <a:pos x="T0" y="T1"/>
                </a:cxn>
                <a:cxn ang="0">
                  <a:pos x="T2" y="T3"/>
                </a:cxn>
                <a:cxn ang="0">
                  <a:pos x="T4" y="T5"/>
                </a:cxn>
                <a:cxn ang="0">
                  <a:pos x="T6" y="T7"/>
                </a:cxn>
                <a:cxn ang="0">
                  <a:pos x="T8" y="T9"/>
                </a:cxn>
                <a:cxn ang="0">
                  <a:pos x="T10" y="T11"/>
                </a:cxn>
              </a:cxnLst>
              <a:rect l="0" t="0" r="r" b="b"/>
              <a:pathLst>
                <a:path w="581" h="701">
                  <a:moveTo>
                    <a:pt x="578" y="0"/>
                  </a:moveTo>
                  <a:cubicBezTo>
                    <a:pt x="562" y="24"/>
                    <a:pt x="530" y="46"/>
                    <a:pt x="505" y="65"/>
                  </a:cubicBezTo>
                  <a:cubicBezTo>
                    <a:pt x="512" y="399"/>
                    <a:pt x="274" y="681"/>
                    <a:pt x="0" y="700"/>
                  </a:cubicBezTo>
                  <a:cubicBezTo>
                    <a:pt x="9" y="700"/>
                    <a:pt x="18" y="701"/>
                    <a:pt x="28" y="701"/>
                  </a:cubicBezTo>
                  <a:cubicBezTo>
                    <a:pt x="312" y="701"/>
                    <a:pt x="581" y="416"/>
                    <a:pt x="581" y="69"/>
                  </a:cubicBezTo>
                  <a:cubicBezTo>
                    <a:pt x="581" y="46"/>
                    <a:pt x="580" y="23"/>
                    <a:pt x="578" y="0"/>
                  </a:cubicBezTo>
                  <a:close/>
                </a:path>
              </a:pathLst>
            </a:custGeom>
            <a:solidFill>
              <a:srgbClr val="EA3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9">
              <a:extLst>
                <a:ext uri="{FF2B5EF4-FFF2-40B4-BE49-F238E27FC236}">
                  <a16:creationId xmlns:a16="http://schemas.microsoft.com/office/drawing/2014/main" id="{57C57E33-B3E1-43BF-A194-36BA4DF9ACD8}"/>
                </a:ext>
              </a:extLst>
            </p:cNvPr>
            <p:cNvSpPr>
              <a:spLocks noChangeArrowheads="1"/>
            </p:cNvSpPr>
            <p:nvPr/>
          </p:nvSpPr>
          <p:spPr bwMode="auto">
            <a:xfrm>
              <a:off x="1377" y="2955"/>
              <a:ext cx="16" cy="17"/>
            </a:xfrm>
            <a:prstGeom prst="ellipse">
              <a:avLst/>
            </a:pr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Oval 20">
              <a:extLst>
                <a:ext uri="{FF2B5EF4-FFF2-40B4-BE49-F238E27FC236}">
                  <a16:creationId xmlns:a16="http://schemas.microsoft.com/office/drawing/2014/main" id="{7EB89555-25D5-44E6-AB71-89A74B184B1D}"/>
                </a:ext>
              </a:extLst>
            </p:cNvPr>
            <p:cNvSpPr>
              <a:spLocks noChangeArrowheads="1"/>
            </p:cNvSpPr>
            <p:nvPr/>
          </p:nvSpPr>
          <p:spPr bwMode="auto">
            <a:xfrm>
              <a:off x="1344" y="2967"/>
              <a:ext cx="11" cy="10"/>
            </a:xfrm>
            <a:prstGeom prst="ellipse">
              <a:avLst/>
            </a:pr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Oval 21">
              <a:extLst>
                <a:ext uri="{FF2B5EF4-FFF2-40B4-BE49-F238E27FC236}">
                  <a16:creationId xmlns:a16="http://schemas.microsoft.com/office/drawing/2014/main" id="{AF5AE072-14E8-4E64-B1A8-B39ACCD14D7B}"/>
                </a:ext>
              </a:extLst>
            </p:cNvPr>
            <p:cNvSpPr>
              <a:spLocks noChangeArrowheads="1"/>
            </p:cNvSpPr>
            <p:nvPr/>
          </p:nvSpPr>
          <p:spPr bwMode="auto">
            <a:xfrm>
              <a:off x="1339" y="2988"/>
              <a:ext cx="11" cy="10"/>
            </a:xfrm>
            <a:prstGeom prst="ellipse">
              <a:avLst/>
            </a:pr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2">
              <a:extLst>
                <a:ext uri="{FF2B5EF4-FFF2-40B4-BE49-F238E27FC236}">
                  <a16:creationId xmlns:a16="http://schemas.microsoft.com/office/drawing/2014/main" id="{86AFE038-E31F-4B51-A22F-F5FFC0E3780E}"/>
                </a:ext>
              </a:extLst>
            </p:cNvPr>
            <p:cNvSpPr>
              <a:spLocks/>
            </p:cNvSpPr>
            <p:nvPr/>
          </p:nvSpPr>
          <p:spPr bwMode="auto">
            <a:xfrm>
              <a:off x="1371" y="2976"/>
              <a:ext cx="13" cy="13"/>
            </a:xfrm>
            <a:custGeom>
              <a:avLst/>
              <a:gdLst>
                <a:gd name="T0" fmla="*/ 59 w 71"/>
                <a:gd name="T1" fmla="*/ 56 h 71"/>
                <a:gd name="T2" fmla="*/ 15 w 71"/>
                <a:gd name="T3" fmla="*/ 60 h 71"/>
                <a:gd name="T4" fmla="*/ 11 w 71"/>
                <a:gd name="T5" fmla="*/ 15 h 71"/>
                <a:gd name="T6" fmla="*/ 55 w 71"/>
                <a:gd name="T7" fmla="*/ 11 h 71"/>
                <a:gd name="T8" fmla="*/ 59 w 71"/>
                <a:gd name="T9" fmla="*/ 56 h 71"/>
              </a:gdLst>
              <a:ahLst/>
              <a:cxnLst>
                <a:cxn ang="0">
                  <a:pos x="T0" y="T1"/>
                </a:cxn>
                <a:cxn ang="0">
                  <a:pos x="T2" y="T3"/>
                </a:cxn>
                <a:cxn ang="0">
                  <a:pos x="T4" y="T5"/>
                </a:cxn>
                <a:cxn ang="0">
                  <a:pos x="T6" y="T7"/>
                </a:cxn>
                <a:cxn ang="0">
                  <a:pos x="T8" y="T9"/>
                </a:cxn>
              </a:cxnLst>
              <a:rect l="0" t="0" r="r" b="b"/>
              <a:pathLst>
                <a:path w="71" h="71">
                  <a:moveTo>
                    <a:pt x="59" y="56"/>
                  </a:moveTo>
                  <a:cubicBezTo>
                    <a:pt x="48" y="69"/>
                    <a:pt x="28" y="71"/>
                    <a:pt x="15" y="60"/>
                  </a:cubicBezTo>
                  <a:cubicBezTo>
                    <a:pt x="1" y="49"/>
                    <a:pt x="0" y="29"/>
                    <a:pt x="11" y="15"/>
                  </a:cubicBezTo>
                  <a:cubicBezTo>
                    <a:pt x="22" y="2"/>
                    <a:pt x="42" y="0"/>
                    <a:pt x="55" y="11"/>
                  </a:cubicBezTo>
                  <a:cubicBezTo>
                    <a:pt x="69" y="23"/>
                    <a:pt x="71" y="42"/>
                    <a:pt x="59" y="56"/>
                  </a:cubicBezTo>
                  <a:close/>
                </a:path>
              </a:pathLst>
            </a:cu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3">
              <a:extLst>
                <a:ext uri="{FF2B5EF4-FFF2-40B4-BE49-F238E27FC236}">
                  <a16:creationId xmlns:a16="http://schemas.microsoft.com/office/drawing/2014/main" id="{5CAB66D5-82CE-4C8C-B9F6-56F45B85F71A}"/>
                </a:ext>
              </a:extLst>
            </p:cNvPr>
            <p:cNvSpPr>
              <a:spLocks/>
            </p:cNvSpPr>
            <p:nvPr/>
          </p:nvSpPr>
          <p:spPr bwMode="auto">
            <a:xfrm>
              <a:off x="1391" y="2990"/>
              <a:ext cx="7" cy="7"/>
            </a:xfrm>
            <a:custGeom>
              <a:avLst/>
              <a:gdLst>
                <a:gd name="T0" fmla="*/ 31 w 37"/>
                <a:gd name="T1" fmla="*/ 29 h 37"/>
                <a:gd name="T2" fmla="*/ 8 w 37"/>
                <a:gd name="T3" fmla="*/ 31 h 37"/>
                <a:gd name="T4" fmla="*/ 6 w 37"/>
                <a:gd name="T5" fmla="*/ 8 h 37"/>
                <a:gd name="T6" fmla="*/ 29 w 37"/>
                <a:gd name="T7" fmla="*/ 6 h 37"/>
                <a:gd name="T8" fmla="*/ 31 w 37"/>
                <a:gd name="T9" fmla="*/ 29 h 37"/>
              </a:gdLst>
              <a:ahLst/>
              <a:cxnLst>
                <a:cxn ang="0">
                  <a:pos x="T0" y="T1"/>
                </a:cxn>
                <a:cxn ang="0">
                  <a:pos x="T2" y="T3"/>
                </a:cxn>
                <a:cxn ang="0">
                  <a:pos x="T4" y="T5"/>
                </a:cxn>
                <a:cxn ang="0">
                  <a:pos x="T6" y="T7"/>
                </a:cxn>
                <a:cxn ang="0">
                  <a:pos x="T8" y="T9"/>
                </a:cxn>
              </a:cxnLst>
              <a:rect l="0" t="0" r="r" b="b"/>
              <a:pathLst>
                <a:path w="37" h="37">
                  <a:moveTo>
                    <a:pt x="31" y="29"/>
                  </a:moveTo>
                  <a:cubicBezTo>
                    <a:pt x="25" y="36"/>
                    <a:pt x="15" y="37"/>
                    <a:pt x="8" y="31"/>
                  </a:cubicBezTo>
                  <a:cubicBezTo>
                    <a:pt x="1" y="25"/>
                    <a:pt x="0" y="15"/>
                    <a:pt x="6" y="8"/>
                  </a:cubicBezTo>
                  <a:cubicBezTo>
                    <a:pt x="12" y="1"/>
                    <a:pt x="22" y="0"/>
                    <a:pt x="29" y="6"/>
                  </a:cubicBezTo>
                  <a:cubicBezTo>
                    <a:pt x="36" y="12"/>
                    <a:pt x="37" y="22"/>
                    <a:pt x="31" y="29"/>
                  </a:cubicBezTo>
                  <a:close/>
                </a:path>
              </a:pathLst>
            </a:cu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4">
              <a:extLst>
                <a:ext uri="{FF2B5EF4-FFF2-40B4-BE49-F238E27FC236}">
                  <a16:creationId xmlns:a16="http://schemas.microsoft.com/office/drawing/2014/main" id="{88F0D9ED-B2AE-4D4E-B4EA-5343C40FDBC8}"/>
                </a:ext>
              </a:extLst>
            </p:cNvPr>
            <p:cNvSpPr>
              <a:spLocks/>
            </p:cNvSpPr>
            <p:nvPr/>
          </p:nvSpPr>
          <p:spPr bwMode="auto">
            <a:xfrm>
              <a:off x="1366" y="2998"/>
              <a:ext cx="8" cy="8"/>
            </a:xfrm>
            <a:custGeom>
              <a:avLst/>
              <a:gdLst>
                <a:gd name="T0" fmla="*/ 36 w 42"/>
                <a:gd name="T1" fmla="*/ 33 h 42"/>
                <a:gd name="T2" fmla="*/ 9 w 42"/>
                <a:gd name="T3" fmla="*/ 35 h 42"/>
                <a:gd name="T4" fmla="*/ 7 w 42"/>
                <a:gd name="T5" fmla="*/ 9 h 42"/>
                <a:gd name="T6" fmla="*/ 33 w 42"/>
                <a:gd name="T7" fmla="*/ 7 h 42"/>
                <a:gd name="T8" fmla="*/ 36 w 42"/>
                <a:gd name="T9" fmla="*/ 33 h 42"/>
              </a:gdLst>
              <a:ahLst/>
              <a:cxnLst>
                <a:cxn ang="0">
                  <a:pos x="T0" y="T1"/>
                </a:cxn>
                <a:cxn ang="0">
                  <a:pos x="T2" y="T3"/>
                </a:cxn>
                <a:cxn ang="0">
                  <a:pos x="T4" y="T5"/>
                </a:cxn>
                <a:cxn ang="0">
                  <a:pos x="T6" y="T7"/>
                </a:cxn>
                <a:cxn ang="0">
                  <a:pos x="T8" y="T9"/>
                </a:cxn>
              </a:cxnLst>
              <a:rect l="0" t="0" r="r" b="b"/>
              <a:pathLst>
                <a:path w="42" h="42">
                  <a:moveTo>
                    <a:pt x="36" y="33"/>
                  </a:moveTo>
                  <a:cubicBezTo>
                    <a:pt x="29" y="41"/>
                    <a:pt x="17" y="42"/>
                    <a:pt x="9" y="35"/>
                  </a:cubicBezTo>
                  <a:cubicBezTo>
                    <a:pt x="1" y="29"/>
                    <a:pt x="0" y="17"/>
                    <a:pt x="7" y="9"/>
                  </a:cubicBezTo>
                  <a:cubicBezTo>
                    <a:pt x="14" y="1"/>
                    <a:pt x="25" y="0"/>
                    <a:pt x="33" y="7"/>
                  </a:cubicBezTo>
                  <a:cubicBezTo>
                    <a:pt x="41" y="13"/>
                    <a:pt x="42" y="25"/>
                    <a:pt x="36" y="33"/>
                  </a:cubicBezTo>
                  <a:close/>
                </a:path>
              </a:pathLst>
            </a:cu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a:extLst>
                <a:ext uri="{FF2B5EF4-FFF2-40B4-BE49-F238E27FC236}">
                  <a16:creationId xmlns:a16="http://schemas.microsoft.com/office/drawing/2014/main" id="{68FB5CA8-3802-44D5-B9D1-5C0096C1BD55}"/>
                </a:ext>
              </a:extLst>
            </p:cNvPr>
            <p:cNvSpPr>
              <a:spLocks/>
            </p:cNvSpPr>
            <p:nvPr/>
          </p:nvSpPr>
          <p:spPr bwMode="auto">
            <a:xfrm>
              <a:off x="1354" y="3013"/>
              <a:ext cx="8" cy="8"/>
            </a:xfrm>
            <a:custGeom>
              <a:avLst/>
              <a:gdLst>
                <a:gd name="T0" fmla="*/ 37 w 43"/>
                <a:gd name="T1" fmla="*/ 34 h 43"/>
                <a:gd name="T2" fmla="*/ 9 w 43"/>
                <a:gd name="T3" fmla="*/ 36 h 43"/>
                <a:gd name="T4" fmla="*/ 7 w 43"/>
                <a:gd name="T5" fmla="*/ 9 h 43"/>
                <a:gd name="T6" fmla="*/ 34 w 43"/>
                <a:gd name="T7" fmla="*/ 7 h 43"/>
                <a:gd name="T8" fmla="*/ 37 w 43"/>
                <a:gd name="T9" fmla="*/ 34 h 43"/>
              </a:gdLst>
              <a:ahLst/>
              <a:cxnLst>
                <a:cxn ang="0">
                  <a:pos x="T0" y="T1"/>
                </a:cxn>
                <a:cxn ang="0">
                  <a:pos x="T2" y="T3"/>
                </a:cxn>
                <a:cxn ang="0">
                  <a:pos x="T4" y="T5"/>
                </a:cxn>
                <a:cxn ang="0">
                  <a:pos x="T6" y="T7"/>
                </a:cxn>
                <a:cxn ang="0">
                  <a:pos x="T8" y="T9"/>
                </a:cxn>
              </a:cxnLst>
              <a:rect l="0" t="0" r="r" b="b"/>
              <a:pathLst>
                <a:path w="43" h="43">
                  <a:moveTo>
                    <a:pt x="37" y="34"/>
                  </a:moveTo>
                  <a:cubicBezTo>
                    <a:pt x="30" y="42"/>
                    <a:pt x="18" y="43"/>
                    <a:pt x="9" y="36"/>
                  </a:cubicBezTo>
                  <a:cubicBezTo>
                    <a:pt x="1" y="29"/>
                    <a:pt x="0" y="17"/>
                    <a:pt x="7" y="9"/>
                  </a:cubicBezTo>
                  <a:cubicBezTo>
                    <a:pt x="14" y="1"/>
                    <a:pt x="26" y="0"/>
                    <a:pt x="34" y="7"/>
                  </a:cubicBezTo>
                  <a:cubicBezTo>
                    <a:pt x="42" y="14"/>
                    <a:pt x="43" y="26"/>
                    <a:pt x="37" y="34"/>
                  </a:cubicBezTo>
                  <a:close/>
                </a:path>
              </a:pathLst>
            </a:custGeom>
            <a:solidFill>
              <a:srgbClr val="EF9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Line 26">
              <a:extLst>
                <a:ext uri="{FF2B5EF4-FFF2-40B4-BE49-F238E27FC236}">
                  <a16:creationId xmlns:a16="http://schemas.microsoft.com/office/drawing/2014/main" id="{9645CDF4-F307-470F-8387-063D4DAB92A0}"/>
                </a:ext>
              </a:extLst>
            </p:cNvPr>
            <p:cNvSpPr>
              <a:spLocks noChangeShapeType="1"/>
            </p:cNvSpPr>
            <p:nvPr/>
          </p:nvSpPr>
          <p:spPr bwMode="auto">
            <a:xfrm>
              <a:off x="1340" y="3016"/>
              <a:ext cx="0" cy="0"/>
            </a:xfrm>
            <a:prstGeom prst="line">
              <a:avLst/>
            </a:prstGeom>
            <a:noFill/>
            <a:ln w="476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Line 27">
              <a:extLst>
                <a:ext uri="{FF2B5EF4-FFF2-40B4-BE49-F238E27FC236}">
                  <a16:creationId xmlns:a16="http://schemas.microsoft.com/office/drawing/2014/main" id="{3F0169F0-F07D-4E1D-9786-D2A4B2E08C8A}"/>
                </a:ext>
              </a:extLst>
            </p:cNvPr>
            <p:cNvSpPr>
              <a:spLocks noChangeShapeType="1"/>
            </p:cNvSpPr>
            <p:nvPr/>
          </p:nvSpPr>
          <p:spPr bwMode="auto">
            <a:xfrm>
              <a:off x="1314" y="3008"/>
              <a:ext cx="0" cy="0"/>
            </a:xfrm>
            <a:prstGeom prst="line">
              <a:avLst/>
            </a:prstGeom>
            <a:noFill/>
            <a:ln w="476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8">
              <a:extLst>
                <a:ext uri="{FF2B5EF4-FFF2-40B4-BE49-F238E27FC236}">
                  <a16:creationId xmlns:a16="http://schemas.microsoft.com/office/drawing/2014/main" id="{B62841F8-384E-4CA4-93F7-1DDDE08BCA8E}"/>
                </a:ext>
              </a:extLst>
            </p:cNvPr>
            <p:cNvSpPr>
              <a:spLocks/>
            </p:cNvSpPr>
            <p:nvPr/>
          </p:nvSpPr>
          <p:spPr bwMode="auto">
            <a:xfrm>
              <a:off x="1297" y="2991"/>
              <a:ext cx="5" cy="7"/>
            </a:xfrm>
            <a:custGeom>
              <a:avLst/>
              <a:gdLst>
                <a:gd name="T0" fmla="*/ 0 w 29"/>
                <a:gd name="T1" fmla="*/ 0 h 39"/>
                <a:gd name="T2" fmla="*/ 29 w 29"/>
                <a:gd name="T3" fmla="*/ 39 h 39"/>
              </a:gdLst>
              <a:ahLst/>
              <a:cxnLst>
                <a:cxn ang="0">
                  <a:pos x="T0" y="T1"/>
                </a:cxn>
                <a:cxn ang="0">
                  <a:pos x="T2" y="T3"/>
                </a:cxn>
              </a:cxnLst>
              <a:rect l="0" t="0" r="r" b="b"/>
              <a:pathLst>
                <a:path w="29" h="39">
                  <a:moveTo>
                    <a:pt x="0" y="0"/>
                  </a:moveTo>
                  <a:cubicBezTo>
                    <a:pt x="9" y="14"/>
                    <a:pt x="19" y="27"/>
                    <a:pt x="29" y="39"/>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29">
              <a:extLst>
                <a:ext uri="{FF2B5EF4-FFF2-40B4-BE49-F238E27FC236}">
                  <a16:creationId xmlns:a16="http://schemas.microsoft.com/office/drawing/2014/main" id="{E8B18006-1410-4E7F-9F87-BFD658FD201A}"/>
                </a:ext>
              </a:extLst>
            </p:cNvPr>
            <p:cNvSpPr>
              <a:spLocks noChangeShapeType="1"/>
            </p:cNvSpPr>
            <p:nvPr/>
          </p:nvSpPr>
          <p:spPr bwMode="auto">
            <a:xfrm>
              <a:off x="1297" y="2991"/>
              <a:ext cx="0" cy="0"/>
            </a:xfrm>
            <a:prstGeom prst="line">
              <a:avLst/>
            </a:prstGeom>
            <a:noFill/>
            <a:ln w="4763"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0">
              <a:extLst>
                <a:ext uri="{FF2B5EF4-FFF2-40B4-BE49-F238E27FC236}">
                  <a16:creationId xmlns:a16="http://schemas.microsoft.com/office/drawing/2014/main" id="{183A25E2-350D-40D0-B4BB-D3487D15DD3B}"/>
                </a:ext>
              </a:extLst>
            </p:cNvPr>
            <p:cNvSpPr>
              <a:spLocks/>
            </p:cNvSpPr>
            <p:nvPr/>
          </p:nvSpPr>
          <p:spPr bwMode="auto">
            <a:xfrm>
              <a:off x="1285" y="2950"/>
              <a:ext cx="6" cy="30"/>
            </a:xfrm>
            <a:custGeom>
              <a:avLst/>
              <a:gdLst>
                <a:gd name="T0" fmla="*/ 0 w 32"/>
                <a:gd name="T1" fmla="*/ 0 h 162"/>
                <a:gd name="T2" fmla="*/ 32 w 32"/>
                <a:gd name="T3" fmla="*/ 162 h 162"/>
              </a:gdLst>
              <a:ahLst/>
              <a:cxnLst>
                <a:cxn ang="0">
                  <a:pos x="T0" y="T1"/>
                </a:cxn>
                <a:cxn ang="0">
                  <a:pos x="T2" y="T3"/>
                </a:cxn>
              </a:cxnLst>
              <a:rect l="0" t="0" r="r" b="b"/>
              <a:pathLst>
                <a:path w="32" h="162">
                  <a:moveTo>
                    <a:pt x="0" y="0"/>
                  </a:moveTo>
                  <a:cubicBezTo>
                    <a:pt x="0" y="58"/>
                    <a:pt x="12" y="114"/>
                    <a:pt x="32" y="162"/>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1">
              <a:extLst>
                <a:ext uri="{FF2B5EF4-FFF2-40B4-BE49-F238E27FC236}">
                  <a16:creationId xmlns:a16="http://schemas.microsoft.com/office/drawing/2014/main" id="{06C40A49-ECF7-4443-B1E2-6C355A2D7F96}"/>
                </a:ext>
              </a:extLst>
            </p:cNvPr>
            <p:cNvSpPr>
              <a:spLocks/>
            </p:cNvSpPr>
            <p:nvPr/>
          </p:nvSpPr>
          <p:spPr bwMode="auto">
            <a:xfrm>
              <a:off x="1206" y="2781"/>
              <a:ext cx="15" cy="19"/>
            </a:xfrm>
            <a:custGeom>
              <a:avLst/>
              <a:gdLst>
                <a:gd name="T0" fmla="*/ 0 w 84"/>
                <a:gd name="T1" fmla="*/ 105 h 105"/>
                <a:gd name="T2" fmla="*/ 84 w 84"/>
                <a:gd name="T3" fmla="*/ 0 h 105"/>
              </a:gdLst>
              <a:ahLst/>
              <a:cxnLst>
                <a:cxn ang="0">
                  <a:pos x="T0" y="T1"/>
                </a:cxn>
                <a:cxn ang="0">
                  <a:pos x="T2" y="T3"/>
                </a:cxn>
              </a:cxnLst>
              <a:rect l="0" t="0" r="r" b="b"/>
              <a:pathLst>
                <a:path w="84" h="105">
                  <a:moveTo>
                    <a:pt x="0" y="105"/>
                  </a:moveTo>
                  <a:cubicBezTo>
                    <a:pt x="23" y="66"/>
                    <a:pt x="51" y="30"/>
                    <a:pt x="84" y="0"/>
                  </a:cubicBezTo>
                </a:path>
              </a:pathLst>
            </a:custGeom>
            <a:noFill/>
            <a:ln w="9525" cap="rnd">
              <a:solidFill>
                <a:srgbClr val="140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Line 32">
              <a:extLst>
                <a:ext uri="{FF2B5EF4-FFF2-40B4-BE49-F238E27FC236}">
                  <a16:creationId xmlns:a16="http://schemas.microsoft.com/office/drawing/2014/main" id="{FE54E8D9-7C40-47BE-88A5-0CB1714F3E47}"/>
                </a:ext>
              </a:extLst>
            </p:cNvPr>
            <p:cNvSpPr>
              <a:spLocks noChangeShapeType="1"/>
            </p:cNvSpPr>
            <p:nvPr/>
          </p:nvSpPr>
          <p:spPr bwMode="auto">
            <a:xfrm>
              <a:off x="1206" y="2800"/>
              <a:ext cx="0" cy="0"/>
            </a:xfrm>
            <a:prstGeom prst="line">
              <a:avLst/>
            </a:prstGeom>
            <a:noFill/>
            <a:ln w="9525" cap="rnd">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33">
              <a:extLst>
                <a:ext uri="{FF2B5EF4-FFF2-40B4-BE49-F238E27FC236}">
                  <a16:creationId xmlns:a16="http://schemas.microsoft.com/office/drawing/2014/main" id="{31B54C9E-F5FE-4FF9-8A0F-7214102C1148}"/>
                </a:ext>
              </a:extLst>
            </p:cNvPr>
            <p:cNvSpPr>
              <a:spLocks/>
            </p:cNvSpPr>
            <p:nvPr/>
          </p:nvSpPr>
          <p:spPr bwMode="auto">
            <a:xfrm>
              <a:off x="1194" y="2758"/>
              <a:ext cx="169" cy="169"/>
            </a:xfrm>
            <a:custGeom>
              <a:avLst/>
              <a:gdLst>
                <a:gd name="T0" fmla="*/ 257 w 923"/>
                <a:gd name="T1" fmla="*/ 48 h 924"/>
                <a:gd name="T2" fmla="*/ 462 w 923"/>
                <a:gd name="T3" fmla="*/ 0 h 924"/>
                <a:gd name="T4" fmla="*/ 923 w 923"/>
                <a:gd name="T5" fmla="*/ 462 h 924"/>
                <a:gd name="T6" fmla="*/ 462 w 923"/>
                <a:gd name="T7" fmla="*/ 924 h 924"/>
                <a:gd name="T8" fmla="*/ 0 w 923"/>
                <a:gd name="T9" fmla="*/ 462 h 924"/>
                <a:gd name="T10" fmla="*/ 31 w 923"/>
                <a:gd name="T11" fmla="*/ 295 h 924"/>
              </a:gdLst>
              <a:ahLst/>
              <a:cxnLst>
                <a:cxn ang="0">
                  <a:pos x="T0" y="T1"/>
                </a:cxn>
                <a:cxn ang="0">
                  <a:pos x="T2" y="T3"/>
                </a:cxn>
                <a:cxn ang="0">
                  <a:pos x="T4" y="T5"/>
                </a:cxn>
                <a:cxn ang="0">
                  <a:pos x="T6" y="T7"/>
                </a:cxn>
                <a:cxn ang="0">
                  <a:pos x="T8" y="T9"/>
                </a:cxn>
                <a:cxn ang="0">
                  <a:pos x="T10" y="T11"/>
                </a:cxn>
              </a:cxnLst>
              <a:rect l="0" t="0" r="r" b="b"/>
              <a:pathLst>
                <a:path w="923" h="924">
                  <a:moveTo>
                    <a:pt x="257" y="48"/>
                  </a:moveTo>
                  <a:cubicBezTo>
                    <a:pt x="319" y="17"/>
                    <a:pt x="388" y="0"/>
                    <a:pt x="462" y="0"/>
                  </a:cubicBezTo>
                  <a:cubicBezTo>
                    <a:pt x="717" y="0"/>
                    <a:pt x="923" y="207"/>
                    <a:pt x="923" y="462"/>
                  </a:cubicBezTo>
                  <a:cubicBezTo>
                    <a:pt x="923" y="717"/>
                    <a:pt x="717" y="924"/>
                    <a:pt x="462" y="924"/>
                  </a:cubicBezTo>
                  <a:cubicBezTo>
                    <a:pt x="207" y="924"/>
                    <a:pt x="0" y="717"/>
                    <a:pt x="0" y="462"/>
                  </a:cubicBezTo>
                  <a:cubicBezTo>
                    <a:pt x="0" y="403"/>
                    <a:pt x="11" y="347"/>
                    <a:pt x="31" y="295"/>
                  </a:cubicBezTo>
                </a:path>
              </a:pathLst>
            </a:custGeom>
            <a:noFill/>
            <a:ln w="9525" cap="rnd">
              <a:solidFill>
                <a:srgbClr val="140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34">
              <a:extLst>
                <a:ext uri="{FF2B5EF4-FFF2-40B4-BE49-F238E27FC236}">
                  <a16:creationId xmlns:a16="http://schemas.microsoft.com/office/drawing/2014/main" id="{7ADD5EDE-8A69-49E3-B7F9-1BAF4DA9E286}"/>
                </a:ext>
              </a:extLst>
            </p:cNvPr>
            <p:cNvSpPr>
              <a:spLocks noEditPoints="1"/>
            </p:cNvSpPr>
            <p:nvPr/>
          </p:nvSpPr>
          <p:spPr bwMode="auto">
            <a:xfrm>
              <a:off x="1207" y="2771"/>
              <a:ext cx="143" cy="143"/>
            </a:xfrm>
            <a:custGeom>
              <a:avLst/>
              <a:gdLst>
                <a:gd name="T0" fmla="*/ 424 w 785"/>
                <a:gd name="T1" fmla="*/ 18 h 786"/>
                <a:gd name="T2" fmla="*/ 18 w 785"/>
                <a:gd name="T3" fmla="*/ 361 h 786"/>
                <a:gd name="T4" fmla="*/ 361 w 785"/>
                <a:gd name="T5" fmla="*/ 768 h 786"/>
                <a:gd name="T6" fmla="*/ 768 w 785"/>
                <a:gd name="T7" fmla="*/ 425 h 786"/>
                <a:gd name="T8" fmla="*/ 424 w 785"/>
                <a:gd name="T9" fmla="*/ 18 h 786"/>
                <a:gd name="T10" fmla="*/ 465 w 785"/>
                <a:gd name="T11" fmla="*/ 393 h 786"/>
                <a:gd name="T12" fmla="*/ 457 w 785"/>
                <a:gd name="T13" fmla="*/ 426 h 786"/>
                <a:gd name="T14" fmla="*/ 721 w 785"/>
                <a:gd name="T15" fmla="*/ 560 h 786"/>
                <a:gd name="T16" fmla="*/ 457 w 785"/>
                <a:gd name="T17" fmla="*/ 426 h 786"/>
                <a:gd name="T18" fmla="*/ 426 w 785"/>
                <a:gd name="T19" fmla="*/ 458 h 786"/>
                <a:gd name="T20" fmla="*/ 560 w 785"/>
                <a:gd name="T21" fmla="*/ 721 h 786"/>
                <a:gd name="T22" fmla="*/ 426 w 785"/>
                <a:gd name="T23" fmla="*/ 458 h 786"/>
                <a:gd name="T24" fmla="*/ 393 w 785"/>
                <a:gd name="T25" fmla="*/ 466 h 786"/>
                <a:gd name="T26" fmla="*/ 381 w 785"/>
                <a:gd name="T27" fmla="*/ 465 h 786"/>
                <a:gd name="T28" fmla="*/ 335 w 785"/>
                <a:gd name="T29" fmla="*/ 757 h 786"/>
                <a:gd name="T30" fmla="*/ 381 w 785"/>
                <a:gd name="T31" fmla="*/ 465 h 786"/>
                <a:gd name="T32" fmla="*/ 341 w 785"/>
                <a:gd name="T33" fmla="*/ 444 h 786"/>
                <a:gd name="T34" fmla="*/ 132 w 785"/>
                <a:gd name="T35" fmla="*/ 654 h 786"/>
                <a:gd name="T36" fmla="*/ 341 w 785"/>
                <a:gd name="T37" fmla="*/ 444 h 786"/>
                <a:gd name="T38" fmla="*/ 321 w 785"/>
                <a:gd name="T39" fmla="*/ 404 h 786"/>
                <a:gd name="T40" fmla="*/ 29 w 785"/>
                <a:gd name="T41" fmla="*/ 451 h 786"/>
                <a:gd name="T42" fmla="*/ 321 w 785"/>
                <a:gd name="T43" fmla="*/ 404 h 786"/>
                <a:gd name="T44" fmla="*/ 320 w 785"/>
                <a:gd name="T45" fmla="*/ 393 h 786"/>
                <a:gd name="T46" fmla="*/ 328 w 785"/>
                <a:gd name="T47" fmla="*/ 360 h 786"/>
                <a:gd name="T48" fmla="*/ 64 w 785"/>
                <a:gd name="T49" fmla="*/ 226 h 786"/>
                <a:gd name="T50" fmla="*/ 328 w 785"/>
                <a:gd name="T51" fmla="*/ 360 h 786"/>
                <a:gd name="T52" fmla="*/ 360 w 785"/>
                <a:gd name="T53" fmla="*/ 328 h 786"/>
                <a:gd name="T54" fmla="*/ 225 w 785"/>
                <a:gd name="T55" fmla="*/ 65 h 786"/>
                <a:gd name="T56" fmla="*/ 360 w 785"/>
                <a:gd name="T57" fmla="*/ 328 h 786"/>
                <a:gd name="T58" fmla="*/ 393 w 785"/>
                <a:gd name="T59" fmla="*/ 320 h 786"/>
                <a:gd name="T60" fmla="*/ 404 w 785"/>
                <a:gd name="T61" fmla="*/ 321 h 786"/>
                <a:gd name="T62" fmla="*/ 450 w 785"/>
                <a:gd name="T63" fmla="*/ 29 h 786"/>
                <a:gd name="T64" fmla="*/ 404 w 785"/>
                <a:gd name="T65" fmla="*/ 321 h 786"/>
                <a:gd name="T66" fmla="*/ 444 w 785"/>
                <a:gd name="T67" fmla="*/ 341 h 786"/>
                <a:gd name="T68" fmla="*/ 653 w 785"/>
                <a:gd name="T69" fmla="*/ 132 h 786"/>
                <a:gd name="T70" fmla="*/ 444 w 785"/>
                <a:gd name="T71" fmla="*/ 341 h 786"/>
                <a:gd name="T72" fmla="*/ 464 w 785"/>
                <a:gd name="T73" fmla="*/ 382 h 786"/>
                <a:gd name="T74" fmla="*/ 757 w 785"/>
                <a:gd name="T75" fmla="*/ 335 h 786"/>
                <a:gd name="T76" fmla="*/ 464 w 785"/>
                <a:gd name="T77" fmla="*/ 382 h 786"/>
                <a:gd name="T78" fmla="*/ 465 w 785"/>
                <a:gd name="T79"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786">
                  <a:moveTo>
                    <a:pt x="424" y="18"/>
                  </a:moveTo>
                  <a:cubicBezTo>
                    <a:pt x="217" y="0"/>
                    <a:pt x="35" y="154"/>
                    <a:pt x="18" y="361"/>
                  </a:cubicBezTo>
                  <a:cubicBezTo>
                    <a:pt x="0" y="568"/>
                    <a:pt x="154" y="750"/>
                    <a:pt x="361" y="768"/>
                  </a:cubicBezTo>
                  <a:cubicBezTo>
                    <a:pt x="568" y="786"/>
                    <a:pt x="750" y="632"/>
                    <a:pt x="768" y="425"/>
                  </a:cubicBezTo>
                  <a:cubicBezTo>
                    <a:pt x="785" y="218"/>
                    <a:pt x="632" y="35"/>
                    <a:pt x="424" y="18"/>
                  </a:cubicBezTo>
                  <a:close/>
                  <a:moveTo>
                    <a:pt x="465" y="393"/>
                  </a:moveTo>
                  <a:cubicBezTo>
                    <a:pt x="465" y="405"/>
                    <a:pt x="462" y="416"/>
                    <a:pt x="457" y="426"/>
                  </a:cubicBezTo>
                  <a:cubicBezTo>
                    <a:pt x="721" y="560"/>
                    <a:pt x="721" y="560"/>
                    <a:pt x="721" y="560"/>
                  </a:cubicBezTo>
                  <a:cubicBezTo>
                    <a:pt x="457" y="426"/>
                    <a:pt x="457" y="426"/>
                    <a:pt x="457" y="426"/>
                  </a:cubicBezTo>
                  <a:cubicBezTo>
                    <a:pt x="450" y="439"/>
                    <a:pt x="439" y="451"/>
                    <a:pt x="426" y="458"/>
                  </a:cubicBezTo>
                  <a:cubicBezTo>
                    <a:pt x="560" y="721"/>
                    <a:pt x="560" y="721"/>
                    <a:pt x="560" y="721"/>
                  </a:cubicBezTo>
                  <a:cubicBezTo>
                    <a:pt x="426" y="458"/>
                    <a:pt x="426" y="458"/>
                    <a:pt x="426" y="458"/>
                  </a:cubicBezTo>
                  <a:cubicBezTo>
                    <a:pt x="416" y="463"/>
                    <a:pt x="405" y="466"/>
                    <a:pt x="393" y="466"/>
                  </a:cubicBezTo>
                  <a:cubicBezTo>
                    <a:pt x="389" y="466"/>
                    <a:pt x="385" y="465"/>
                    <a:pt x="381" y="465"/>
                  </a:cubicBezTo>
                  <a:cubicBezTo>
                    <a:pt x="335" y="757"/>
                    <a:pt x="335" y="757"/>
                    <a:pt x="335" y="757"/>
                  </a:cubicBezTo>
                  <a:cubicBezTo>
                    <a:pt x="381" y="465"/>
                    <a:pt x="381" y="465"/>
                    <a:pt x="381" y="465"/>
                  </a:cubicBezTo>
                  <a:cubicBezTo>
                    <a:pt x="366" y="462"/>
                    <a:pt x="352" y="455"/>
                    <a:pt x="341" y="444"/>
                  </a:cubicBezTo>
                  <a:cubicBezTo>
                    <a:pt x="132" y="654"/>
                    <a:pt x="132" y="654"/>
                    <a:pt x="132" y="654"/>
                  </a:cubicBezTo>
                  <a:cubicBezTo>
                    <a:pt x="341" y="444"/>
                    <a:pt x="341" y="444"/>
                    <a:pt x="341" y="444"/>
                  </a:cubicBezTo>
                  <a:cubicBezTo>
                    <a:pt x="331" y="434"/>
                    <a:pt x="323" y="420"/>
                    <a:pt x="321" y="404"/>
                  </a:cubicBezTo>
                  <a:cubicBezTo>
                    <a:pt x="29" y="451"/>
                    <a:pt x="29" y="451"/>
                    <a:pt x="29" y="451"/>
                  </a:cubicBezTo>
                  <a:cubicBezTo>
                    <a:pt x="321" y="404"/>
                    <a:pt x="321" y="404"/>
                    <a:pt x="321" y="404"/>
                  </a:cubicBezTo>
                  <a:cubicBezTo>
                    <a:pt x="320" y="401"/>
                    <a:pt x="320" y="397"/>
                    <a:pt x="320" y="393"/>
                  </a:cubicBezTo>
                  <a:cubicBezTo>
                    <a:pt x="320" y="381"/>
                    <a:pt x="323" y="370"/>
                    <a:pt x="328" y="360"/>
                  </a:cubicBezTo>
                  <a:cubicBezTo>
                    <a:pt x="64" y="226"/>
                    <a:pt x="64" y="226"/>
                    <a:pt x="64" y="226"/>
                  </a:cubicBezTo>
                  <a:cubicBezTo>
                    <a:pt x="328" y="360"/>
                    <a:pt x="328" y="360"/>
                    <a:pt x="328" y="360"/>
                  </a:cubicBezTo>
                  <a:cubicBezTo>
                    <a:pt x="335" y="346"/>
                    <a:pt x="346" y="335"/>
                    <a:pt x="360" y="328"/>
                  </a:cubicBezTo>
                  <a:cubicBezTo>
                    <a:pt x="225" y="65"/>
                    <a:pt x="225" y="65"/>
                    <a:pt x="225" y="65"/>
                  </a:cubicBezTo>
                  <a:cubicBezTo>
                    <a:pt x="360" y="328"/>
                    <a:pt x="360" y="328"/>
                    <a:pt x="360" y="328"/>
                  </a:cubicBezTo>
                  <a:cubicBezTo>
                    <a:pt x="370" y="323"/>
                    <a:pt x="381" y="320"/>
                    <a:pt x="393" y="320"/>
                  </a:cubicBezTo>
                  <a:cubicBezTo>
                    <a:pt x="397" y="320"/>
                    <a:pt x="400" y="321"/>
                    <a:pt x="404" y="321"/>
                  </a:cubicBezTo>
                  <a:cubicBezTo>
                    <a:pt x="450" y="29"/>
                    <a:pt x="450" y="29"/>
                    <a:pt x="450" y="29"/>
                  </a:cubicBezTo>
                  <a:cubicBezTo>
                    <a:pt x="404" y="321"/>
                    <a:pt x="404" y="321"/>
                    <a:pt x="404" y="321"/>
                  </a:cubicBezTo>
                  <a:cubicBezTo>
                    <a:pt x="420" y="324"/>
                    <a:pt x="433" y="331"/>
                    <a:pt x="444" y="341"/>
                  </a:cubicBezTo>
                  <a:cubicBezTo>
                    <a:pt x="653" y="132"/>
                    <a:pt x="653" y="132"/>
                    <a:pt x="653" y="132"/>
                  </a:cubicBezTo>
                  <a:cubicBezTo>
                    <a:pt x="444" y="341"/>
                    <a:pt x="444" y="341"/>
                    <a:pt x="444" y="341"/>
                  </a:cubicBezTo>
                  <a:cubicBezTo>
                    <a:pt x="455" y="352"/>
                    <a:pt x="462" y="366"/>
                    <a:pt x="464" y="382"/>
                  </a:cubicBezTo>
                  <a:cubicBezTo>
                    <a:pt x="757" y="335"/>
                    <a:pt x="757" y="335"/>
                    <a:pt x="757" y="335"/>
                  </a:cubicBezTo>
                  <a:cubicBezTo>
                    <a:pt x="464" y="382"/>
                    <a:pt x="464" y="382"/>
                    <a:pt x="464" y="382"/>
                  </a:cubicBezTo>
                  <a:cubicBezTo>
                    <a:pt x="465" y="385"/>
                    <a:pt x="465" y="389"/>
                    <a:pt x="465" y="393"/>
                  </a:cubicBezTo>
                  <a:close/>
                </a:path>
              </a:pathLst>
            </a:custGeom>
            <a:solidFill>
              <a:srgbClr val="F0D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35">
              <a:extLst>
                <a:ext uri="{FF2B5EF4-FFF2-40B4-BE49-F238E27FC236}">
                  <a16:creationId xmlns:a16="http://schemas.microsoft.com/office/drawing/2014/main" id="{0D1F60C7-315A-476A-A8AB-7C84893653EC}"/>
                </a:ext>
              </a:extLst>
            </p:cNvPr>
            <p:cNvSpPr>
              <a:spLocks noEditPoints="1"/>
            </p:cNvSpPr>
            <p:nvPr/>
          </p:nvSpPr>
          <p:spPr bwMode="auto">
            <a:xfrm>
              <a:off x="1207" y="2771"/>
              <a:ext cx="143" cy="143"/>
            </a:xfrm>
            <a:custGeom>
              <a:avLst/>
              <a:gdLst>
                <a:gd name="T0" fmla="*/ 424 w 785"/>
                <a:gd name="T1" fmla="*/ 18 h 786"/>
                <a:gd name="T2" fmla="*/ 18 w 785"/>
                <a:gd name="T3" fmla="*/ 361 h 786"/>
                <a:gd name="T4" fmla="*/ 361 w 785"/>
                <a:gd name="T5" fmla="*/ 768 h 786"/>
                <a:gd name="T6" fmla="*/ 768 w 785"/>
                <a:gd name="T7" fmla="*/ 425 h 786"/>
                <a:gd name="T8" fmla="*/ 424 w 785"/>
                <a:gd name="T9" fmla="*/ 18 h 786"/>
                <a:gd name="T10" fmla="*/ 465 w 785"/>
                <a:gd name="T11" fmla="*/ 393 h 786"/>
                <a:gd name="T12" fmla="*/ 457 w 785"/>
                <a:gd name="T13" fmla="*/ 426 h 786"/>
                <a:gd name="T14" fmla="*/ 721 w 785"/>
                <a:gd name="T15" fmla="*/ 560 h 786"/>
                <a:gd name="T16" fmla="*/ 457 w 785"/>
                <a:gd name="T17" fmla="*/ 426 h 786"/>
                <a:gd name="T18" fmla="*/ 426 w 785"/>
                <a:gd name="T19" fmla="*/ 458 h 786"/>
                <a:gd name="T20" fmla="*/ 560 w 785"/>
                <a:gd name="T21" fmla="*/ 721 h 786"/>
                <a:gd name="T22" fmla="*/ 426 w 785"/>
                <a:gd name="T23" fmla="*/ 458 h 786"/>
                <a:gd name="T24" fmla="*/ 393 w 785"/>
                <a:gd name="T25" fmla="*/ 466 h 786"/>
                <a:gd name="T26" fmla="*/ 381 w 785"/>
                <a:gd name="T27" fmla="*/ 465 h 786"/>
                <a:gd name="T28" fmla="*/ 335 w 785"/>
                <a:gd name="T29" fmla="*/ 757 h 786"/>
                <a:gd name="T30" fmla="*/ 381 w 785"/>
                <a:gd name="T31" fmla="*/ 465 h 786"/>
                <a:gd name="T32" fmla="*/ 341 w 785"/>
                <a:gd name="T33" fmla="*/ 444 h 786"/>
                <a:gd name="T34" fmla="*/ 132 w 785"/>
                <a:gd name="T35" fmla="*/ 654 h 786"/>
                <a:gd name="T36" fmla="*/ 341 w 785"/>
                <a:gd name="T37" fmla="*/ 444 h 786"/>
                <a:gd name="T38" fmla="*/ 321 w 785"/>
                <a:gd name="T39" fmla="*/ 404 h 786"/>
                <a:gd name="T40" fmla="*/ 29 w 785"/>
                <a:gd name="T41" fmla="*/ 451 h 786"/>
                <a:gd name="T42" fmla="*/ 321 w 785"/>
                <a:gd name="T43" fmla="*/ 404 h 786"/>
                <a:gd name="T44" fmla="*/ 320 w 785"/>
                <a:gd name="T45" fmla="*/ 393 h 786"/>
                <a:gd name="T46" fmla="*/ 328 w 785"/>
                <a:gd name="T47" fmla="*/ 360 h 786"/>
                <a:gd name="T48" fmla="*/ 64 w 785"/>
                <a:gd name="T49" fmla="*/ 226 h 786"/>
                <a:gd name="T50" fmla="*/ 328 w 785"/>
                <a:gd name="T51" fmla="*/ 360 h 786"/>
                <a:gd name="T52" fmla="*/ 360 w 785"/>
                <a:gd name="T53" fmla="*/ 328 h 786"/>
                <a:gd name="T54" fmla="*/ 225 w 785"/>
                <a:gd name="T55" fmla="*/ 65 h 786"/>
                <a:gd name="T56" fmla="*/ 360 w 785"/>
                <a:gd name="T57" fmla="*/ 328 h 786"/>
                <a:gd name="T58" fmla="*/ 393 w 785"/>
                <a:gd name="T59" fmla="*/ 320 h 786"/>
                <a:gd name="T60" fmla="*/ 404 w 785"/>
                <a:gd name="T61" fmla="*/ 321 h 786"/>
                <a:gd name="T62" fmla="*/ 450 w 785"/>
                <a:gd name="T63" fmla="*/ 29 h 786"/>
                <a:gd name="T64" fmla="*/ 404 w 785"/>
                <a:gd name="T65" fmla="*/ 321 h 786"/>
                <a:gd name="T66" fmla="*/ 444 w 785"/>
                <a:gd name="T67" fmla="*/ 341 h 786"/>
                <a:gd name="T68" fmla="*/ 653 w 785"/>
                <a:gd name="T69" fmla="*/ 132 h 786"/>
                <a:gd name="T70" fmla="*/ 444 w 785"/>
                <a:gd name="T71" fmla="*/ 341 h 786"/>
                <a:gd name="T72" fmla="*/ 464 w 785"/>
                <a:gd name="T73" fmla="*/ 382 h 786"/>
                <a:gd name="T74" fmla="*/ 757 w 785"/>
                <a:gd name="T75" fmla="*/ 335 h 786"/>
                <a:gd name="T76" fmla="*/ 464 w 785"/>
                <a:gd name="T77" fmla="*/ 382 h 786"/>
                <a:gd name="T78" fmla="*/ 465 w 785"/>
                <a:gd name="T79" fmla="*/ 393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5" h="786">
                  <a:moveTo>
                    <a:pt x="424" y="18"/>
                  </a:moveTo>
                  <a:cubicBezTo>
                    <a:pt x="217" y="0"/>
                    <a:pt x="35" y="154"/>
                    <a:pt x="18" y="361"/>
                  </a:cubicBezTo>
                  <a:cubicBezTo>
                    <a:pt x="0" y="568"/>
                    <a:pt x="154" y="750"/>
                    <a:pt x="361" y="768"/>
                  </a:cubicBezTo>
                  <a:cubicBezTo>
                    <a:pt x="568" y="786"/>
                    <a:pt x="750" y="632"/>
                    <a:pt x="768" y="425"/>
                  </a:cubicBezTo>
                  <a:cubicBezTo>
                    <a:pt x="785" y="218"/>
                    <a:pt x="632" y="35"/>
                    <a:pt x="424" y="18"/>
                  </a:cubicBezTo>
                  <a:close/>
                  <a:moveTo>
                    <a:pt x="465" y="393"/>
                  </a:moveTo>
                  <a:cubicBezTo>
                    <a:pt x="465" y="405"/>
                    <a:pt x="462" y="416"/>
                    <a:pt x="457" y="426"/>
                  </a:cubicBezTo>
                  <a:cubicBezTo>
                    <a:pt x="721" y="560"/>
                    <a:pt x="721" y="560"/>
                    <a:pt x="721" y="560"/>
                  </a:cubicBezTo>
                  <a:cubicBezTo>
                    <a:pt x="457" y="426"/>
                    <a:pt x="457" y="426"/>
                    <a:pt x="457" y="426"/>
                  </a:cubicBezTo>
                  <a:cubicBezTo>
                    <a:pt x="450" y="439"/>
                    <a:pt x="439" y="451"/>
                    <a:pt x="426" y="458"/>
                  </a:cubicBezTo>
                  <a:cubicBezTo>
                    <a:pt x="560" y="721"/>
                    <a:pt x="560" y="721"/>
                    <a:pt x="560" y="721"/>
                  </a:cubicBezTo>
                  <a:cubicBezTo>
                    <a:pt x="426" y="458"/>
                    <a:pt x="426" y="458"/>
                    <a:pt x="426" y="458"/>
                  </a:cubicBezTo>
                  <a:cubicBezTo>
                    <a:pt x="416" y="463"/>
                    <a:pt x="405" y="466"/>
                    <a:pt x="393" y="466"/>
                  </a:cubicBezTo>
                  <a:cubicBezTo>
                    <a:pt x="389" y="466"/>
                    <a:pt x="385" y="465"/>
                    <a:pt x="381" y="465"/>
                  </a:cubicBezTo>
                  <a:cubicBezTo>
                    <a:pt x="335" y="757"/>
                    <a:pt x="335" y="757"/>
                    <a:pt x="335" y="757"/>
                  </a:cubicBezTo>
                  <a:cubicBezTo>
                    <a:pt x="381" y="465"/>
                    <a:pt x="381" y="465"/>
                    <a:pt x="381" y="465"/>
                  </a:cubicBezTo>
                  <a:cubicBezTo>
                    <a:pt x="366" y="462"/>
                    <a:pt x="352" y="455"/>
                    <a:pt x="341" y="444"/>
                  </a:cubicBezTo>
                  <a:cubicBezTo>
                    <a:pt x="132" y="654"/>
                    <a:pt x="132" y="654"/>
                    <a:pt x="132" y="654"/>
                  </a:cubicBezTo>
                  <a:cubicBezTo>
                    <a:pt x="341" y="444"/>
                    <a:pt x="341" y="444"/>
                    <a:pt x="341" y="444"/>
                  </a:cubicBezTo>
                  <a:cubicBezTo>
                    <a:pt x="331" y="434"/>
                    <a:pt x="323" y="420"/>
                    <a:pt x="321" y="404"/>
                  </a:cubicBezTo>
                  <a:cubicBezTo>
                    <a:pt x="29" y="451"/>
                    <a:pt x="29" y="451"/>
                    <a:pt x="29" y="451"/>
                  </a:cubicBezTo>
                  <a:cubicBezTo>
                    <a:pt x="321" y="404"/>
                    <a:pt x="321" y="404"/>
                    <a:pt x="321" y="404"/>
                  </a:cubicBezTo>
                  <a:cubicBezTo>
                    <a:pt x="320" y="401"/>
                    <a:pt x="320" y="397"/>
                    <a:pt x="320" y="393"/>
                  </a:cubicBezTo>
                  <a:cubicBezTo>
                    <a:pt x="320" y="381"/>
                    <a:pt x="323" y="370"/>
                    <a:pt x="328" y="360"/>
                  </a:cubicBezTo>
                  <a:cubicBezTo>
                    <a:pt x="64" y="226"/>
                    <a:pt x="64" y="226"/>
                    <a:pt x="64" y="226"/>
                  </a:cubicBezTo>
                  <a:cubicBezTo>
                    <a:pt x="328" y="360"/>
                    <a:pt x="328" y="360"/>
                    <a:pt x="328" y="360"/>
                  </a:cubicBezTo>
                  <a:cubicBezTo>
                    <a:pt x="335" y="346"/>
                    <a:pt x="346" y="335"/>
                    <a:pt x="360" y="328"/>
                  </a:cubicBezTo>
                  <a:cubicBezTo>
                    <a:pt x="225" y="65"/>
                    <a:pt x="225" y="65"/>
                    <a:pt x="225" y="65"/>
                  </a:cubicBezTo>
                  <a:cubicBezTo>
                    <a:pt x="360" y="328"/>
                    <a:pt x="360" y="328"/>
                    <a:pt x="360" y="328"/>
                  </a:cubicBezTo>
                  <a:cubicBezTo>
                    <a:pt x="370" y="323"/>
                    <a:pt x="381" y="320"/>
                    <a:pt x="393" y="320"/>
                  </a:cubicBezTo>
                  <a:cubicBezTo>
                    <a:pt x="397" y="320"/>
                    <a:pt x="400" y="321"/>
                    <a:pt x="404" y="321"/>
                  </a:cubicBezTo>
                  <a:cubicBezTo>
                    <a:pt x="450" y="29"/>
                    <a:pt x="450" y="29"/>
                    <a:pt x="450" y="29"/>
                  </a:cubicBezTo>
                  <a:cubicBezTo>
                    <a:pt x="404" y="321"/>
                    <a:pt x="404" y="321"/>
                    <a:pt x="404" y="321"/>
                  </a:cubicBezTo>
                  <a:cubicBezTo>
                    <a:pt x="420" y="324"/>
                    <a:pt x="433" y="331"/>
                    <a:pt x="444" y="341"/>
                  </a:cubicBezTo>
                  <a:cubicBezTo>
                    <a:pt x="653" y="132"/>
                    <a:pt x="653" y="132"/>
                    <a:pt x="653" y="132"/>
                  </a:cubicBezTo>
                  <a:cubicBezTo>
                    <a:pt x="444" y="341"/>
                    <a:pt x="444" y="341"/>
                    <a:pt x="444" y="341"/>
                  </a:cubicBezTo>
                  <a:cubicBezTo>
                    <a:pt x="455" y="352"/>
                    <a:pt x="462" y="366"/>
                    <a:pt x="464" y="382"/>
                  </a:cubicBezTo>
                  <a:cubicBezTo>
                    <a:pt x="757" y="335"/>
                    <a:pt x="757" y="335"/>
                    <a:pt x="757" y="335"/>
                  </a:cubicBezTo>
                  <a:cubicBezTo>
                    <a:pt x="464" y="382"/>
                    <a:pt x="464" y="382"/>
                    <a:pt x="464" y="382"/>
                  </a:cubicBezTo>
                  <a:cubicBezTo>
                    <a:pt x="465" y="385"/>
                    <a:pt x="465" y="389"/>
                    <a:pt x="465" y="393"/>
                  </a:cubicBezTo>
                  <a:close/>
                </a:path>
              </a:pathLst>
            </a:custGeom>
            <a:noFill/>
            <a:ln w="4763" cap="rnd">
              <a:solidFill>
                <a:srgbClr val="140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Rectangle 36">
              <a:extLst>
                <a:ext uri="{FF2B5EF4-FFF2-40B4-BE49-F238E27FC236}">
                  <a16:creationId xmlns:a16="http://schemas.microsoft.com/office/drawing/2014/main" id="{578ED5DC-7F29-4172-98BD-B7A5A623588B}"/>
                </a:ext>
              </a:extLst>
            </p:cNvPr>
            <p:cNvSpPr>
              <a:spLocks noChangeArrowheads="1"/>
            </p:cNvSpPr>
            <p:nvPr/>
          </p:nvSpPr>
          <p:spPr bwMode="auto">
            <a:xfrm>
              <a:off x="1279" y="2842"/>
              <a:ext cx="1" cy="1"/>
            </a:xfrm>
            <a:prstGeom prst="rect">
              <a:avLst/>
            </a:prstGeom>
            <a:solidFill>
              <a:srgbClr val="EF00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Rectangle 37">
              <a:extLst>
                <a:ext uri="{FF2B5EF4-FFF2-40B4-BE49-F238E27FC236}">
                  <a16:creationId xmlns:a16="http://schemas.microsoft.com/office/drawing/2014/main" id="{8FADAC03-E374-41BF-BCD3-001B96E2BFAA}"/>
                </a:ext>
              </a:extLst>
            </p:cNvPr>
            <p:cNvSpPr>
              <a:spLocks noChangeArrowheads="1"/>
            </p:cNvSpPr>
            <p:nvPr/>
          </p:nvSpPr>
          <p:spPr bwMode="auto">
            <a:xfrm>
              <a:off x="1279" y="2842"/>
              <a:ext cx="1" cy="1"/>
            </a:xfrm>
            <a:prstGeom prst="rect">
              <a:avLst/>
            </a:prstGeom>
            <a:solidFill>
              <a:srgbClr val="EF00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Rectangle 38">
              <a:extLst>
                <a:ext uri="{FF2B5EF4-FFF2-40B4-BE49-F238E27FC236}">
                  <a16:creationId xmlns:a16="http://schemas.microsoft.com/office/drawing/2014/main" id="{AB9BA47A-B4A4-4CE2-B01C-64F790A893D5}"/>
                </a:ext>
              </a:extLst>
            </p:cNvPr>
            <p:cNvSpPr>
              <a:spLocks noChangeArrowheads="1"/>
            </p:cNvSpPr>
            <p:nvPr/>
          </p:nvSpPr>
          <p:spPr bwMode="auto">
            <a:xfrm>
              <a:off x="1279" y="2842"/>
              <a:ext cx="1" cy="1"/>
            </a:xfrm>
            <a:prstGeom prst="rect">
              <a:avLst/>
            </a:prstGeom>
            <a:solidFill>
              <a:srgbClr val="EF00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Rectangle 39">
              <a:extLst>
                <a:ext uri="{FF2B5EF4-FFF2-40B4-BE49-F238E27FC236}">
                  <a16:creationId xmlns:a16="http://schemas.microsoft.com/office/drawing/2014/main" id="{116D0847-077D-49CC-B463-B4401F721D70}"/>
                </a:ext>
              </a:extLst>
            </p:cNvPr>
            <p:cNvSpPr>
              <a:spLocks noChangeArrowheads="1"/>
            </p:cNvSpPr>
            <p:nvPr/>
          </p:nvSpPr>
          <p:spPr bwMode="auto">
            <a:xfrm>
              <a:off x="1279" y="2842"/>
              <a:ext cx="1" cy="1"/>
            </a:xfrm>
            <a:prstGeom prst="rect">
              <a:avLst/>
            </a:prstGeom>
            <a:solidFill>
              <a:srgbClr val="EF00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Rectangle 40">
              <a:extLst>
                <a:ext uri="{FF2B5EF4-FFF2-40B4-BE49-F238E27FC236}">
                  <a16:creationId xmlns:a16="http://schemas.microsoft.com/office/drawing/2014/main" id="{9D1783F5-9F62-4445-851E-3EC538BEA239}"/>
                </a:ext>
              </a:extLst>
            </p:cNvPr>
            <p:cNvSpPr>
              <a:spLocks noChangeArrowheads="1"/>
            </p:cNvSpPr>
            <p:nvPr/>
          </p:nvSpPr>
          <p:spPr bwMode="auto">
            <a:xfrm>
              <a:off x="1279" y="2842"/>
              <a:ext cx="1" cy="1"/>
            </a:xfrm>
            <a:prstGeom prst="rect">
              <a:avLst/>
            </a:prstGeom>
            <a:solidFill>
              <a:srgbClr val="EF00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Line 41">
              <a:extLst>
                <a:ext uri="{FF2B5EF4-FFF2-40B4-BE49-F238E27FC236}">
                  <a16:creationId xmlns:a16="http://schemas.microsoft.com/office/drawing/2014/main" id="{FBE3B0DE-088D-4D8C-8154-E9B1575AE711}"/>
                </a:ext>
              </a:extLst>
            </p:cNvPr>
            <p:cNvSpPr>
              <a:spLocks noChangeShapeType="1"/>
            </p:cNvSpPr>
            <p:nvPr/>
          </p:nvSpPr>
          <p:spPr bwMode="auto">
            <a:xfrm>
              <a:off x="1411" y="2904"/>
              <a:ext cx="0" cy="0"/>
            </a:xfrm>
            <a:prstGeom prst="line">
              <a:avLst/>
            </a:prstGeom>
            <a:noFill/>
            <a:ln w="9525" cap="flat">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Line 42">
              <a:extLst>
                <a:ext uri="{FF2B5EF4-FFF2-40B4-BE49-F238E27FC236}">
                  <a16:creationId xmlns:a16="http://schemas.microsoft.com/office/drawing/2014/main" id="{9CF3C80B-3A07-46F6-B18F-F990752F616A}"/>
                </a:ext>
              </a:extLst>
            </p:cNvPr>
            <p:cNvSpPr>
              <a:spLocks noChangeShapeType="1"/>
            </p:cNvSpPr>
            <p:nvPr/>
          </p:nvSpPr>
          <p:spPr bwMode="auto">
            <a:xfrm flipH="1">
              <a:off x="1386" y="2914"/>
              <a:ext cx="1" cy="4"/>
            </a:xfrm>
            <a:prstGeom prst="line">
              <a:avLst/>
            </a:prstGeom>
            <a:noFill/>
            <a:ln w="9525" cap="flat">
              <a:solidFill>
                <a:srgbClr val="1407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43">
              <a:extLst>
                <a:ext uri="{FF2B5EF4-FFF2-40B4-BE49-F238E27FC236}">
                  <a16:creationId xmlns:a16="http://schemas.microsoft.com/office/drawing/2014/main" id="{A13AC2E6-8C68-4B24-A7F8-81CE5D660ED7}"/>
                </a:ext>
              </a:extLst>
            </p:cNvPr>
            <p:cNvSpPr>
              <a:spLocks/>
            </p:cNvSpPr>
            <p:nvPr/>
          </p:nvSpPr>
          <p:spPr bwMode="auto">
            <a:xfrm>
              <a:off x="1387" y="2668"/>
              <a:ext cx="178" cy="246"/>
            </a:xfrm>
            <a:custGeom>
              <a:avLst/>
              <a:gdLst>
                <a:gd name="T0" fmla="*/ 130 w 977"/>
                <a:gd name="T1" fmla="*/ 1294 h 1348"/>
                <a:gd name="T2" fmla="*/ 405 w 977"/>
                <a:gd name="T3" fmla="*/ 509 h 1348"/>
                <a:gd name="T4" fmla="*/ 952 w 977"/>
                <a:gd name="T5" fmla="*/ 101 h 1348"/>
                <a:gd name="T6" fmla="*/ 972 w 977"/>
                <a:gd name="T7" fmla="*/ 46 h 1348"/>
                <a:gd name="T8" fmla="*/ 963 w 977"/>
                <a:gd name="T9" fmla="*/ 28 h 1348"/>
                <a:gd name="T10" fmla="*/ 890 w 977"/>
                <a:gd name="T11" fmla="*/ 17 h 1348"/>
                <a:gd name="T12" fmla="*/ 329 w 977"/>
                <a:gd name="T13" fmla="*/ 435 h 1348"/>
                <a:gd name="T14" fmla="*/ 311 w 977"/>
                <a:gd name="T15" fmla="*/ 459 h 1348"/>
                <a:gd name="T16" fmla="*/ 0 w 977"/>
                <a:gd name="T17" fmla="*/ 1348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7" h="1348">
                  <a:moveTo>
                    <a:pt x="130" y="1294"/>
                  </a:moveTo>
                  <a:cubicBezTo>
                    <a:pt x="405" y="509"/>
                    <a:pt x="405" y="509"/>
                    <a:pt x="405" y="509"/>
                  </a:cubicBezTo>
                  <a:cubicBezTo>
                    <a:pt x="952" y="101"/>
                    <a:pt x="952" y="101"/>
                    <a:pt x="952" y="101"/>
                  </a:cubicBezTo>
                  <a:cubicBezTo>
                    <a:pt x="970" y="88"/>
                    <a:pt x="977" y="66"/>
                    <a:pt x="972" y="46"/>
                  </a:cubicBezTo>
                  <a:cubicBezTo>
                    <a:pt x="970" y="40"/>
                    <a:pt x="967" y="34"/>
                    <a:pt x="963" y="28"/>
                  </a:cubicBezTo>
                  <a:cubicBezTo>
                    <a:pt x="946" y="5"/>
                    <a:pt x="913" y="0"/>
                    <a:pt x="890" y="17"/>
                  </a:cubicBezTo>
                  <a:cubicBezTo>
                    <a:pt x="329" y="435"/>
                    <a:pt x="329" y="435"/>
                    <a:pt x="329" y="435"/>
                  </a:cubicBezTo>
                  <a:cubicBezTo>
                    <a:pt x="321" y="441"/>
                    <a:pt x="315" y="450"/>
                    <a:pt x="311" y="459"/>
                  </a:cubicBezTo>
                  <a:cubicBezTo>
                    <a:pt x="0" y="1348"/>
                    <a:pt x="0" y="1348"/>
                    <a:pt x="0" y="1348"/>
                  </a:cubicBezTo>
                </a:path>
              </a:pathLst>
            </a:custGeom>
            <a:noFill/>
            <a:ln w="9525" cap="flat">
              <a:solidFill>
                <a:srgbClr val="140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44">
              <a:extLst>
                <a:ext uri="{FF2B5EF4-FFF2-40B4-BE49-F238E27FC236}">
                  <a16:creationId xmlns:a16="http://schemas.microsoft.com/office/drawing/2014/main" id="{1D706588-8039-42EC-AABB-DBBF649D5759}"/>
                </a:ext>
              </a:extLst>
            </p:cNvPr>
            <p:cNvSpPr>
              <a:spLocks/>
            </p:cNvSpPr>
            <p:nvPr/>
          </p:nvSpPr>
          <p:spPr bwMode="auto">
            <a:xfrm>
              <a:off x="1332" y="2680"/>
              <a:ext cx="36" cy="31"/>
            </a:xfrm>
            <a:custGeom>
              <a:avLst/>
              <a:gdLst>
                <a:gd name="T0" fmla="*/ 167 w 200"/>
                <a:gd name="T1" fmla="*/ 51 h 166"/>
                <a:gd name="T2" fmla="*/ 133 w 200"/>
                <a:gd name="T3" fmla="*/ 51 h 166"/>
                <a:gd name="T4" fmla="*/ 133 w 200"/>
                <a:gd name="T5" fmla="*/ 33 h 166"/>
                <a:gd name="T6" fmla="*/ 100 w 200"/>
                <a:gd name="T7" fmla="*/ 0 h 166"/>
                <a:gd name="T8" fmla="*/ 67 w 200"/>
                <a:gd name="T9" fmla="*/ 33 h 166"/>
                <a:gd name="T10" fmla="*/ 67 w 200"/>
                <a:gd name="T11" fmla="*/ 51 h 166"/>
                <a:gd name="T12" fmla="*/ 32 w 200"/>
                <a:gd name="T13" fmla="*/ 51 h 166"/>
                <a:gd name="T14" fmla="*/ 0 w 200"/>
                <a:gd name="T15" fmla="*/ 83 h 166"/>
                <a:gd name="T16" fmla="*/ 32 w 200"/>
                <a:gd name="T17" fmla="*/ 116 h 166"/>
                <a:gd name="T18" fmla="*/ 67 w 200"/>
                <a:gd name="T19" fmla="*/ 116 h 166"/>
                <a:gd name="T20" fmla="*/ 67 w 200"/>
                <a:gd name="T21" fmla="*/ 133 h 166"/>
                <a:gd name="T22" fmla="*/ 100 w 200"/>
                <a:gd name="T23" fmla="*/ 166 h 166"/>
                <a:gd name="T24" fmla="*/ 133 w 200"/>
                <a:gd name="T25" fmla="*/ 133 h 166"/>
                <a:gd name="T26" fmla="*/ 133 w 200"/>
                <a:gd name="T27" fmla="*/ 116 h 166"/>
                <a:gd name="T28" fmla="*/ 167 w 200"/>
                <a:gd name="T29" fmla="*/ 116 h 166"/>
                <a:gd name="T30" fmla="*/ 200 w 200"/>
                <a:gd name="T31" fmla="*/ 83 h 166"/>
                <a:gd name="T32" fmla="*/ 167 w 200"/>
                <a:gd name="T33" fmla="*/ 5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6">
                  <a:moveTo>
                    <a:pt x="167" y="51"/>
                  </a:moveTo>
                  <a:cubicBezTo>
                    <a:pt x="133" y="51"/>
                    <a:pt x="133" y="51"/>
                    <a:pt x="133" y="51"/>
                  </a:cubicBezTo>
                  <a:cubicBezTo>
                    <a:pt x="133" y="33"/>
                    <a:pt x="133" y="33"/>
                    <a:pt x="133" y="33"/>
                  </a:cubicBezTo>
                  <a:cubicBezTo>
                    <a:pt x="133" y="15"/>
                    <a:pt x="118" y="0"/>
                    <a:pt x="100" y="0"/>
                  </a:cubicBezTo>
                  <a:cubicBezTo>
                    <a:pt x="82" y="0"/>
                    <a:pt x="67" y="15"/>
                    <a:pt x="67" y="33"/>
                  </a:cubicBezTo>
                  <a:cubicBezTo>
                    <a:pt x="67" y="51"/>
                    <a:pt x="67" y="51"/>
                    <a:pt x="67" y="51"/>
                  </a:cubicBezTo>
                  <a:cubicBezTo>
                    <a:pt x="32" y="51"/>
                    <a:pt x="32" y="51"/>
                    <a:pt x="32" y="51"/>
                  </a:cubicBezTo>
                  <a:cubicBezTo>
                    <a:pt x="14" y="51"/>
                    <a:pt x="0" y="65"/>
                    <a:pt x="0" y="83"/>
                  </a:cubicBezTo>
                  <a:cubicBezTo>
                    <a:pt x="0" y="101"/>
                    <a:pt x="14" y="116"/>
                    <a:pt x="32" y="116"/>
                  </a:cubicBezTo>
                  <a:cubicBezTo>
                    <a:pt x="67" y="116"/>
                    <a:pt x="67" y="116"/>
                    <a:pt x="67" y="116"/>
                  </a:cubicBezTo>
                  <a:cubicBezTo>
                    <a:pt x="67" y="133"/>
                    <a:pt x="67" y="133"/>
                    <a:pt x="67" y="133"/>
                  </a:cubicBezTo>
                  <a:cubicBezTo>
                    <a:pt x="67" y="151"/>
                    <a:pt x="82" y="166"/>
                    <a:pt x="100" y="166"/>
                  </a:cubicBezTo>
                  <a:cubicBezTo>
                    <a:pt x="118" y="166"/>
                    <a:pt x="133" y="151"/>
                    <a:pt x="133" y="133"/>
                  </a:cubicBezTo>
                  <a:cubicBezTo>
                    <a:pt x="133" y="116"/>
                    <a:pt x="133" y="116"/>
                    <a:pt x="133" y="116"/>
                  </a:cubicBezTo>
                  <a:cubicBezTo>
                    <a:pt x="167" y="116"/>
                    <a:pt x="167" y="116"/>
                    <a:pt x="167" y="116"/>
                  </a:cubicBezTo>
                  <a:cubicBezTo>
                    <a:pt x="186" y="116"/>
                    <a:pt x="200" y="101"/>
                    <a:pt x="200" y="83"/>
                  </a:cubicBezTo>
                  <a:cubicBezTo>
                    <a:pt x="200" y="65"/>
                    <a:pt x="186" y="51"/>
                    <a:pt x="167" y="51"/>
                  </a:cubicBezTo>
                  <a:close/>
                </a:path>
              </a:pathLst>
            </a:custGeom>
            <a:solidFill>
              <a:srgbClr val="ECA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45">
              <a:extLst>
                <a:ext uri="{FF2B5EF4-FFF2-40B4-BE49-F238E27FC236}">
                  <a16:creationId xmlns:a16="http://schemas.microsoft.com/office/drawing/2014/main" id="{DEF865B9-576C-430D-A9B6-36DA7F4D9C8D}"/>
                </a:ext>
              </a:extLst>
            </p:cNvPr>
            <p:cNvSpPr>
              <a:spLocks/>
            </p:cNvSpPr>
            <p:nvPr/>
          </p:nvSpPr>
          <p:spPr bwMode="auto">
            <a:xfrm>
              <a:off x="1603" y="2828"/>
              <a:ext cx="22" cy="18"/>
            </a:xfrm>
            <a:custGeom>
              <a:avLst/>
              <a:gdLst>
                <a:gd name="T0" fmla="*/ 103 w 123"/>
                <a:gd name="T1" fmla="*/ 31 h 102"/>
                <a:gd name="T2" fmla="*/ 82 w 123"/>
                <a:gd name="T3" fmla="*/ 31 h 102"/>
                <a:gd name="T4" fmla="*/ 82 w 123"/>
                <a:gd name="T5" fmla="*/ 20 h 102"/>
                <a:gd name="T6" fmla="*/ 61 w 123"/>
                <a:gd name="T7" fmla="*/ 0 h 102"/>
                <a:gd name="T8" fmla="*/ 41 w 123"/>
                <a:gd name="T9" fmla="*/ 20 h 102"/>
                <a:gd name="T10" fmla="*/ 41 w 123"/>
                <a:gd name="T11" fmla="*/ 31 h 102"/>
                <a:gd name="T12" fmla="*/ 20 w 123"/>
                <a:gd name="T13" fmla="*/ 31 h 102"/>
                <a:gd name="T14" fmla="*/ 0 w 123"/>
                <a:gd name="T15" fmla="*/ 51 h 102"/>
                <a:gd name="T16" fmla="*/ 20 w 123"/>
                <a:gd name="T17" fmla="*/ 71 h 102"/>
                <a:gd name="T18" fmla="*/ 41 w 123"/>
                <a:gd name="T19" fmla="*/ 71 h 102"/>
                <a:gd name="T20" fmla="*/ 41 w 123"/>
                <a:gd name="T21" fmla="*/ 82 h 102"/>
                <a:gd name="T22" fmla="*/ 61 w 123"/>
                <a:gd name="T23" fmla="*/ 102 h 102"/>
                <a:gd name="T24" fmla="*/ 82 w 123"/>
                <a:gd name="T25" fmla="*/ 82 h 102"/>
                <a:gd name="T26" fmla="*/ 82 w 123"/>
                <a:gd name="T27" fmla="*/ 71 h 102"/>
                <a:gd name="T28" fmla="*/ 103 w 123"/>
                <a:gd name="T29" fmla="*/ 71 h 102"/>
                <a:gd name="T30" fmla="*/ 123 w 123"/>
                <a:gd name="T31" fmla="*/ 51 h 102"/>
                <a:gd name="T32" fmla="*/ 103 w 123"/>
                <a:gd name="T3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102">
                  <a:moveTo>
                    <a:pt x="103" y="31"/>
                  </a:moveTo>
                  <a:cubicBezTo>
                    <a:pt x="82" y="31"/>
                    <a:pt x="82" y="31"/>
                    <a:pt x="82" y="31"/>
                  </a:cubicBezTo>
                  <a:cubicBezTo>
                    <a:pt x="82" y="20"/>
                    <a:pt x="82" y="20"/>
                    <a:pt x="82" y="20"/>
                  </a:cubicBezTo>
                  <a:cubicBezTo>
                    <a:pt x="82" y="9"/>
                    <a:pt x="73" y="0"/>
                    <a:pt x="61" y="0"/>
                  </a:cubicBezTo>
                  <a:cubicBezTo>
                    <a:pt x="50" y="0"/>
                    <a:pt x="41" y="9"/>
                    <a:pt x="41" y="20"/>
                  </a:cubicBezTo>
                  <a:cubicBezTo>
                    <a:pt x="41" y="31"/>
                    <a:pt x="41" y="31"/>
                    <a:pt x="41" y="31"/>
                  </a:cubicBezTo>
                  <a:cubicBezTo>
                    <a:pt x="20" y="31"/>
                    <a:pt x="20" y="31"/>
                    <a:pt x="20" y="31"/>
                  </a:cubicBezTo>
                  <a:cubicBezTo>
                    <a:pt x="9" y="31"/>
                    <a:pt x="0" y="40"/>
                    <a:pt x="0" y="51"/>
                  </a:cubicBezTo>
                  <a:cubicBezTo>
                    <a:pt x="0" y="62"/>
                    <a:pt x="9" y="71"/>
                    <a:pt x="20" y="71"/>
                  </a:cubicBezTo>
                  <a:cubicBezTo>
                    <a:pt x="41" y="71"/>
                    <a:pt x="41" y="71"/>
                    <a:pt x="41" y="71"/>
                  </a:cubicBezTo>
                  <a:cubicBezTo>
                    <a:pt x="41" y="82"/>
                    <a:pt x="41" y="82"/>
                    <a:pt x="41" y="82"/>
                  </a:cubicBezTo>
                  <a:cubicBezTo>
                    <a:pt x="41" y="93"/>
                    <a:pt x="50" y="102"/>
                    <a:pt x="61" y="102"/>
                  </a:cubicBezTo>
                  <a:cubicBezTo>
                    <a:pt x="73" y="102"/>
                    <a:pt x="82" y="93"/>
                    <a:pt x="82" y="82"/>
                  </a:cubicBezTo>
                  <a:cubicBezTo>
                    <a:pt x="82" y="71"/>
                    <a:pt x="82" y="71"/>
                    <a:pt x="82" y="71"/>
                  </a:cubicBezTo>
                  <a:cubicBezTo>
                    <a:pt x="103" y="71"/>
                    <a:pt x="103" y="71"/>
                    <a:pt x="103" y="71"/>
                  </a:cubicBezTo>
                  <a:cubicBezTo>
                    <a:pt x="114" y="71"/>
                    <a:pt x="123" y="62"/>
                    <a:pt x="123" y="51"/>
                  </a:cubicBezTo>
                  <a:cubicBezTo>
                    <a:pt x="123" y="40"/>
                    <a:pt x="114" y="31"/>
                    <a:pt x="103" y="31"/>
                  </a:cubicBezTo>
                  <a:close/>
                </a:path>
              </a:pathLst>
            </a:custGeom>
            <a:solidFill>
              <a:srgbClr val="FFF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46">
              <a:extLst>
                <a:ext uri="{FF2B5EF4-FFF2-40B4-BE49-F238E27FC236}">
                  <a16:creationId xmlns:a16="http://schemas.microsoft.com/office/drawing/2014/main" id="{0F004031-C1C5-4B6C-B654-7D97EE373D79}"/>
                </a:ext>
              </a:extLst>
            </p:cNvPr>
            <p:cNvSpPr>
              <a:spLocks/>
            </p:cNvSpPr>
            <p:nvPr/>
          </p:nvSpPr>
          <p:spPr bwMode="auto">
            <a:xfrm>
              <a:off x="1356" y="2893"/>
              <a:ext cx="14" cy="12"/>
            </a:xfrm>
            <a:custGeom>
              <a:avLst/>
              <a:gdLst>
                <a:gd name="T0" fmla="*/ 66 w 78"/>
                <a:gd name="T1" fmla="*/ 19 h 64"/>
                <a:gd name="T2" fmla="*/ 52 w 78"/>
                <a:gd name="T3" fmla="*/ 19 h 64"/>
                <a:gd name="T4" fmla="*/ 52 w 78"/>
                <a:gd name="T5" fmla="*/ 12 h 64"/>
                <a:gd name="T6" fmla="*/ 39 w 78"/>
                <a:gd name="T7" fmla="*/ 0 h 64"/>
                <a:gd name="T8" fmla="*/ 27 w 78"/>
                <a:gd name="T9" fmla="*/ 12 h 64"/>
                <a:gd name="T10" fmla="*/ 27 w 78"/>
                <a:gd name="T11" fmla="*/ 19 h 64"/>
                <a:gd name="T12" fmla="*/ 13 w 78"/>
                <a:gd name="T13" fmla="*/ 19 h 64"/>
                <a:gd name="T14" fmla="*/ 0 w 78"/>
                <a:gd name="T15" fmla="*/ 32 h 64"/>
                <a:gd name="T16" fmla="*/ 13 w 78"/>
                <a:gd name="T17" fmla="*/ 44 h 64"/>
                <a:gd name="T18" fmla="*/ 27 w 78"/>
                <a:gd name="T19" fmla="*/ 44 h 64"/>
                <a:gd name="T20" fmla="*/ 27 w 78"/>
                <a:gd name="T21" fmla="*/ 51 h 64"/>
                <a:gd name="T22" fmla="*/ 39 w 78"/>
                <a:gd name="T23" fmla="*/ 64 h 64"/>
                <a:gd name="T24" fmla="*/ 52 w 78"/>
                <a:gd name="T25" fmla="*/ 51 h 64"/>
                <a:gd name="T26" fmla="*/ 52 w 78"/>
                <a:gd name="T27" fmla="*/ 44 h 64"/>
                <a:gd name="T28" fmla="*/ 66 w 78"/>
                <a:gd name="T29" fmla="*/ 44 h 64"/>
                <a:gd name="T30" fmla="*/ 78 w 78"/>
                <a:gd name="T31" fmla="*/ 32 h 64"/>
                <a:gd name="T32" fmla="*/ 66 w 78"/>
                <a:gd name="T33"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4">
                  <a:moveTo>
                    <a:pt x="66" y="19"/>
                  </a:moveTo>
                  <a:cubicBezTo>
                    <a:pt x="52" y="19"/>
                    <a:pt x="52" y="19"/>
                    <a:pt x="52" y="19"/>
                  </a:cubicBezTo>
                  <a:cubicBezTo>
                    <a:pt x="52" y="12"/>
                    <a:pt x="52" y="12"/>
                    <a:pt x="52" y="12"/>
                  </a:cubicBezTo>
                  <a:cubicBezTo>
                    <a:pt x="52" y="5"/>
                    <a:pt x="46" y="0"/>
                    <a:pt x="39" y="0"/>
                  </a:cubicBezTo>
                  <a:cubicBezTo>
                    <a:pt x="32" y="0"/>
                    <a:pt x="27" y="5"/>
                    <a:pt x="27" y="12"/>
                  </a:cubicBezTo>
                  <a:cubicBezTo>
                    <a:pt x="27" y="19"/>
                    <a:pt x="27" y="19"/>
                    <a:pt x="27" y="19"/>
                  </a:cubicBezTo>
                  <a:cubicBezTo>
                    <a:pt x="13" y="19"/>
                    <a:pt x="13" y="19"/>
                    <a:pt x="13" y="19"/>
                  </a:cubicBezTo>
                  <a:cubicBezTo>
                    <a:pt x="6" y="19"/>
                    <a:pt x="0" y="25"/>
                    <a:pt x="0" y="32"/>
                  </a:cubicBezTo>
                  <a:cubicBezTo>
                    <a:pt x="0" y="39"/>
                    <a:pt x="6" y="44"/>
                    <a:pt x="13" y="44"/>
                  </a:cubicBezTo>
                  <a:cubicBezTo>
                    <a:pt x="27" y="44"/>
                    <a:pt x="27" y="44"/>
                    <a:pt x="27" y="44"/>
                  </a:cubicBezTo>
                  <a:cubicBezTo>
                    <a:pt x="27" y="51"/>
                    <a:pt x="27" y="51"/>
                    <a:pt x="27" y="51"/>
                  </a:cubicBezTo>
                  <a:cubicBezTo>
                    <a:pt x="27" y="58"/>
                    <a:pt x="32" y="64"/>
                    <a:pt x="39" y="64"/>
                  </a:cubicBezTo>
                  <a:cubicBezTo>
                    <a:pt x="46" y="64"/>
                    <a:pt x="52" y="58"/>
                    <a:pt x="52" y="51"/>
                  </a:cubicBezTo>
                  <a:cubicBezTo>
                    <a:pt x="52" y="44"/>
                    <a:pt x="52" y="44"/>
                    <a:pt x="52" y="44"/>
                  </a:cubicBezTo>
                  <a:cubicBezTo>
                    <a:pt x="66" y="44"/>
                    <a:pt x="66" y="44"/>
                    <a:pt x="66" y="44"/>
                  </a:cubicBezTo>
                  <a:cubicBezTo>
                    <a:pt x="73" y="44"/>
                    <a:pt x="78" y="39"/>
                    <a:pt x="78" y="32"/>
                  </a:cubicBezTo>
                  <a:cubicBezTo>
                    <a:pt x="78" y="25"/>
                    <a:pt x="73" y="19"/>
                    <a:pt x="66" y="19"/>
                  </a:cubicBezTo>
                  <a:close/>
                </a:path>
              </a:pathLst>
            </a:custGeom>
            <a:solidFill>
              <a:srgbClr val="ECA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Rectangle 47">
              <a:extLst>
                <a:ext uri="{FF2B5EF4-FFF2-40B4-BE49-F238E27FC236}">
                  <a16:creationId xmlns:a16="http://schemas.microsoft.com/office/drawing/2014/main" id="{CB9F022C-0FC0-4D47-BA57-10FD24F1D659}"/>
                </a:ext>
              </a:extLst>
            </p:cNvPr>
            <p:cNvSpPr>
              <a:spLocks noChangeArrowheads="1"/>
            </p:cNvSpPr>
            <p:nvPr/>
          </p:nvSpPr>
          <p:spPr bwMode="auto">
            <a:xfrm>
              <a:off x="1131" y="2883"/>
              <a:ext cx="16" cy="16"/>
            </a:xfrm>
            <a:prstGeom prst="rect">
              <a:avLst/>
            </a:prstGeom>
            <a:solidFill>
              <a:srgbClr val="FFF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48">
              <a:extLst>
                <a:ext uri="{FF2B5EF4-FFF2-40B4-BE49-F238E27FC236}">
                  <a16:creationId xmlns:a16="http://schemas.microsoft.com/office/drawing/2014/main" id="{B574AF0B-0EFD-4909-8B34-CC8C07EA4D80}"/>
                </a:ext>
              </a:extLst>
            </p:cNvPr>
            <p:cNvSpPr>
              <a:spLocks/>
            </p:cNvSpPr>
            <p:nvPr/>
          </p:nvSpPr>
          <p:spPr bwMode="auto">
            <a:xfrm>
              <a:off x="1527" y="2747"/>
              <a:ext cx="26" cy="22"/>
            </a:xfrm>
            <a:custGeom>
              <a:avLst/>
              <a:gdLst>
                <a:gd name="T0" fmla="*/ 19 w 26"/>
                <a:gd name="T1" fmla="*/ 0 h 22"/>
                <a:gd name="T2" fmla="*/ 7 w 26"/>
                <a:gd name="T3" fmla="*/ 0 h 22"/>
                <a:gd name="T4" fmla="*/ 0 w 26"/>
                <a:gd name="T5" fmla="*/ 11 h 22"/>
                <a:gd name="T6" fmla="*/ 7 w 26"/>
                <a:gd name="T7" fmla="*/ 22 h 22"/>
                <a:gd name="T8" fmla="*/ 19 w 26"/>
                <a:gd name="T9" fmla="*/ 22 h 22"/>
                <a:gd name="T10" fmla="*/ 26 w 26"/>
                <a:gd name="T11" fmla="*/ 11 h 22"/>
                <a:gd name="T12" fmla="*/ 19 w 2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6" h="22">
                  <a:moveTo>
                    <a:pt x="19" y="0"/>
                  </a:moveTo>
                  <a:lnTo>
                    <a:pt x="7" y="0"/>
                  </a:lnTo>
                  <a:lnTo>
                    <a:pt x="0" y="11"/>
                  </a:lnTo>
                  <a:lnTo>
                    <a:pt x="7" y="22"/>
                  </a:lnTo>
                  <a:lnTo>
                    <a:pt x="19" y="22"/>
                  </a:lnTo>
                  <a:lnTo>
                    <a:pt x="26" y="11"/>
                  </a:lnTo>
                  <a:lnTo>
                    <a:pt x="19" y="0"/>
                  </a:lnTo>
                  <a:close/>
                </a:path>
              </a:pathLst>
            </a:custGeom>
            <a:noFill/>
            <a:ln w="9525" cap="rnd">
              <a:solidFill>
                <a:srgbClr val="68B5E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9">
              <a:extLst>
                <a:ext uri="{FF2B5EF4-FFF2-40B4-BE49-F238E27FC236}">
                  <a16:creationId xmlns:a16="http://schemas.microsoft.com/office/drawing/2014/main" id="{9854B1F3-8211-4479-A389-AFC135262A59}"/>
                </a:ext>
              </a:extLst>
            </p:cNvPr>
            <p:cNvSpPr>
              <a:spLocks/>
            </p:cNvSpPr>
            <p:nvPr/>
          </p:nvSpPr>
          <p:spPr bwMode="auto">
            <a:xfrm>
              <a:off x="1171" y="2958"/>
              <a:ext cx="13" cy="11"/>
            </a:xfrm>
            <a:custGeom>
              <a:avLst/>
              <a:gdLst>
                <a:gd name="T0" fmla="*/ 9 w 13"/>
                <a:gd name="T1" fmla="*/ 0 h 11"/>
                <a:gd name="T2" fmla="*/ 3 w 13"/>
                <a:gd name="T3" fmla="*/ 0 h 11"/>
                <a:gd name="T4" fmla="*/ 0 w 13"/>
                <a:gd name="T5" fmla="*/ 6 h 11"/>
                <a:gd name="T6" fmla="*/ 3 w 13"/>
                <a:gd name="T7" fmla="*/ 11 h 11"/>
                <a:gd name="T8" fmla="*/ 9 w 13"/>
                <a:gd name="T9" fmla="*/ 11 h 11"/>
                <a:gd name="T10" fmla="*/ 13 w 13"/>
                <a:gd name="T11" fmla="*/ 6 h 11"/>
                <a:gd name="T12" fmla="*/ 9 w 1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9" y="0"/>
                  </a:moveTo>
                  <a:lnTo>
                    <a:pt x="3" y="0"/>
                  </a:lnTo>
                  <a:lnTo>
                    <a:pt x="0" y="6"/>
                  </a:lnTo>
                  <a:lnTo>
                    <a:pt x="3" y="11"/>
                  </a:lnTo>
                  <a:lnTo>
                    <a:pt x="9" y="11"/>
                  </a:lnTo>
                  <a:lnTo>
                    <a:pt x="13" y="6"/>
                  </a:lnTo>
                  <a:lnTo>
                    <a:pt x="9" y="0"/>
                  </a:lnTo>
                  <a:close/>
                </a:path>
              </a:pathLst>
            </a:custGeom>
            <a:noFill/>
            <a:ln w="4763" cap="rnd">
              <a:solidFill>
                <a:srgbClr val="68B5E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Oval 50">
              <a:extLst>
                <a:ext uri="{FF2B5EF4-FFF2-40B4-BE49-F238E27FC236}">
                  <a16:creationId xmlns:a16="http://schemas.microsoft.com/office/drawing/2014/main" id="{93B801BB-8C84-4782-9642-EB8F8267A150}"/>
                </a:ext>
              </a:extLst>
            </p:cNvPr>
            <p:cNvSpPr>
              <a:spLocks noChangeArrowheads="1"/>
            </p:cNvSpPr>
            <p:nvPr/>
          </p:nvSpPr>
          <p:spPr bwMode="auto">
            <a:xfrm>
              <a:off x="1540" y="2859"/>
              <a:ext cx="23" cy="24"/>
            </a:xfrm>
            <a:prstGeom prst="ellipse">
              <a:avLst/>
            </a:prstGeom>
            <a:noFill/>
            <a:ln w="9525" cap="rnd">
              <a:solidFill>
                <a:srgbClr val="D2B0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2995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162" name="矩形: 圆角 161">
            <a:extLst>
              <a:ext uri="{FF2B5EF4-FFF2-40B4-BE49-F238E27FC236}">
                <a16:creationId xmlns:a16="http://schemas.microsoft.com/office/drawing/2014/main" id="{F3ED0356-C228-4B0E-944C-2C3830B77B2D}"/>
              </a:ext>
            </a:extLst>
          </p:cNvPr>
          <p:cNvSpPr/>
          <p:nvPr/>
        </p:nvSpPr>
        <p:spPr>
          <a:xfrm>
            <a:off x="1310190" y="1982500"/>
            <a:ext cx="6198965" cy="3305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9" name="组合 238">
            <a:extLst>
              <a:ext uri="{FF2B5EF4-FFF2-40B4-BE49-F238E27FC236}">
                <a16:creationId xmlns:a16="http://schemas.microsoft.com/office/drawing/2014/main" id="{316DE4B6-9171-4CD4-83DC-BB8E9F1839D6}"/>
              </a:ext>
            </a:extLst>
          </p:cNvPr>
          <p:cNvGrpSpPr/>
          <p:nvPr/>
        </p:nvGrpSpPr>
        <p:grpSpPr>
          <a:xfrm>
            <a:off x="1333349" y="2020442"/>
            <a:ext cx="6033756" cy="3288110"/>
            <a:chOff x="-2703969" y="-664408"/>
            <a:chExt cx="5148994" cy="3376543"/>
          </a:xfrm>
        </p:grpSpPr>
        <p:sp>
          <p:nvSpPr>
            <p:cNvPr id="240" name="Google Shape;46;p2">
              <a:extLst>
                <a:ext uri="{FF2B5EF4-FFF2-40B4-BE49-F238E27FC236}">
                  <a16:creationId xmlns:a16="http://schemas.microsoft.com/office/drawing/2014/main" id="{8CCF9D35-2154-4B1F-A214-4EEB31627F35}"/>
                </a:ext>
              </a:extLst>
            </p:cNvPr>
            <p:cNvSpPr/>
            <p:nvPr/>
          </p:nvSpPr>
          <p:spPr>
            <a:xfrm>
              <a:off x="-2703969" y="-422652"/>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7;p2">
              <a:extLst>
                <a:ext uri="{FF2B5EF4-FFF2-40B4-BE49-F238E27FC236}">
                  <a16:creationId xmlns:a16="http://schemas.microsoft.com/office/drawing/2014/main" id="{1FBC52F5-3198-4504-8EC2-141B31DC4101}"/>
                </a:ext>
              </a:extLst>
            </p:cNvPr>
            <p:cNvSpPr/>
            <p:nvPr/>
          </p:nvSpPr>
          <p:spPr>
            <a:xfrm>
              <a:off x="-2703969" y="21888"/>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p2">
              <a:extLst>
                <a:ext uri="{FF2B5EF4-FFF2-40B4-BE49-F238E27FC236}">
                  <a16:creationId xmlns:a16="http://schemas.microsoft.com/office/drawing/2014/main" id="{70D28842-B861-4BC8-8C29-60DDA293D7BB}"/>
                </a:ext>
              </a:extLst>
            </p:cNvPr>
            <p:cNvSpPr/>
            <p:nvPr/>
          </p:nvSpPr>
          <p:spPr>
            <a:xfrm>
              <a:off x="-2703969" y="466308"/>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9;p2">
              <a:extLst>
                <a:ext uri="{FF2B5EF4-FFF2-40B4-BE49-F238E27FC236}">
                  <a16:creationId xmlns:a16="http://schemas.microsoft.com/office/drawing/2014/main" id="{35FAF8C4-828D-47A7-B5ED-2DD0B0B1EB1D}"/>
                </a:ext>
              </a:extLst>
            </p:cNvPr>
            <p:cNvSpPr/>
            <p:nvPr/>
          </p:nvSpPr>
          <p:spPr>
            <a:xfrm>
              <a:off x="-2703969" y="910847"/>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0;p2">
              <a:extLst>
                <a:ext uri="{FF2B5EF4-FFF2-40B4-BE49-F238E27FC236}">
                  <a16:creationId xmlns:a16="http://schemas.microsoft.com/office/drawing/2014/main" id="{D571BC3C-42FA-4D83-934C-839F7A628356}"/>
                </a:ext>
              </a:extLst>
            </p:cNvPr>
            <p:cNvSpPr/>
            <p:nvPr/>
          </p:nvSpPr>
          <p:spPr>
            <a:xfrm>
              <a:off x="-2703969" y="1355387"/>
              <a:ext cx="5148994" cy="19148"/>
            </a:xfrm>
            <a:custGeom>
              <a:avLst/>
              <a:gdLst/>
              <a:ahLst/>
              <a:cxnLst/>
              <a:rect l="l" t="t" r="r" b="b"/>
              <a:pathLst>
                <a:path w="198947" h="481" extrusionOk="0">
                  <a:moveTo>
                    <a:pt x="1" y="0"/>
                  </a:moveTo>
                  <a:lnTo>
                    <a:pt x="1" y="480"/>
                  </a:lnTo>
                  <a:lnTo>
                    <a:pt x="198947" y="480"/>
                  </a:lnTo>
                  <a:lnTo>
                    <a:pt x="19894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1;p2">
              <a:extLst>
                <a:ext uri="{FF2B5EF4-FFF2-40B4-BE49-F238E27FC236}">
                  <a16:creationId xmlns:a16="http://schemas.microsoft.com/office/drawing/2014/main" id="{0FE47732-0C90-4C59-B183-AD4FEB6346BC}"/>
                </a:ext>
              </a:extLst>
            </p:cNvPr>
            <p:cNvSpPr/>
            <p:nvPr/>
          </p:nvSpPr>
          <p:spPr>
            <a:xfrm>
              <a:off x="-2703969" y="1799807"/>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p2">
              <a:extLst>
                <a:ext uri="{FF2B5EF4-FFF2-40B4-BE49-F238E27FC236}">
                  <a16:creationId xmlns:a16="http://schemas.microsoft.com/office/drawing/2014/main" id="{0C859AF1-C1D2-402E-801B-B6CA6DBF3014}"/>
                </a:ext>
              </a:extLst>
            </p:cNvPr>
            <p:cNvSpPr/>
            <p:nvPr/>
          </p:nvSpPr>
          <p:spPr>
            <a:xfrm>
              <a:off x="-1020290"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3;p2">
              <a:extLst>
                <a:ext uri="{FF2B5EF4-FFF2-40B4-BE49-F238E27FC236}">
                  <a16:creationId xmlns:a16="http://schemas.microsoft.com/office/drawing/2014/main" id="{EB4B2E4E-7652-4B1C-9E1D-1AEE6076F2BD}"/>
                </a:ext>
              </a:extLst>
            </p:cNvPr>
            <p:cNvSpPr/>
            <p:nvPr/>
          </p:nvSpPr>
          <p:spPr>
            <a:xfrm>
              <a:off x="-1305657" y="-664408"/>
              <a:ext cx="7454" cy="3376543"/>
            </a:xfrm>
            <a:custGeom>
              <a:avLst/>
              <a:gdLst/>
              <a:ahLst/>
              <a:cxnLst/>
              <a:rect l="l" t="t" r="r" b="b"/>
              <a:pathLst>
                <a:path w="288" h="71852" extrusionOk="0">
                  <a:moveTo>
                    <a:pt x="1" y="0"/>
                  </a:moveTo>
                  <a:lnTo>
                    <a:pt x="1" y="71851"/>
                  </a:lnTo>
                  <a:lnTo>
                    <a:pt x="288" y="71851"/>
                  </a:lnTo>
                  <a:lnTo>
                    <a:pt x="28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4;p2">
              <a:extLst>
                <a:ext uri="{FF2B5EF4-FFF2-40B4-BE49-F238E27FC236}">
                  <a16:creationId xmlns:a16="http://schemas.microsoft.com/office/drawing/2014/main" id="{85C5877A-21F0-4C1A-90E5-BDFA797FF598}"/>
                </a:ext>
              </a:extLst>
            </p:cNvPr>
            <p:cNvSpPr/>
            <p:nvPr/>
          </p:nvSpPr>
          <p:spPr>
            <a:xfrm>
              <a:off x="-1590997" y="-664408"/>
              <a:ext cx="7454" cy="3376543"/>
            </a:xfrm>
            <a:custGeom>
              <a:avLst/>
              <a:gdLst/>
              <a:ahLst/>
              <a:cxnLst/>
              <a:rect l="l" t="t" r="r" b="b"/>
              <a:pathLst>
                <a:path w="288"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5;p2">
              <a:extLst>
                <a:ext uri="{FF2B5EF4-FFF2-40B4-BE49-F238E27FC236}">
                  <a16:creationId xmlns:a16="http://schemas.microsoft.com/office/drawing/2014/main" id="{14A09EBD-41BF-48D5-AE4D-39DBB6EB07F6}"/>
                </a:ext>
              </a:extLst>
            </p:cNvPr>
            <p:cNvSpPr/>
            <p:nvPr/>
          </p:nvSpPr>
          <p:spPr>
            <a:xfrm>
              <a:off x="-1876389"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56;p2">
              <a:extLst>
                <a:ext uri="{FF2B5EF4-FFF2-40B4-BE49-F238E27FC236}">
                  <a16:creationId xmlns:a16="http://schemas.microsoft.com/office/drawing/2014/main" id="{F79330F9-5EF5-43C9-B8E3-B06942297F2F}"/>
                </a:ext>
              </a:extLst>
            </p:cNvPr>
            <p:cNvSpPr/>
            <p:nvPr/>
          </p:nvSpPr>
          <p:spPr>
            <a:xfrm>
              <a:off x="-2161703"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57;p2">
              <a:extLst>
                <a:ext uri="{FF2B5EF4-FFF2-40B4-BE49-F238E27FC236}">
                  <a16:creationId xmlns:a16="http://schemas.microsoft.com/office/drawing/2014/main" id="{59D40BD2-B6F2-4386-A5FA-098AFE3D1ECD}"/>
                </a:ext>
              </a:extLst>
            </p:cNvPr>
            <p:cNvSpPr/>
            <p:nvPr/>
          </p:nvSpPr>
          <p:spPr>
            <a:xfrm>
              <a:off x="-2447095"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58;p2">
              <a:extLst>
                <a:ext uri="{FF2B5EF4-FFF2-40B4-BE49-F238E27FC236}">
                  <a16:creationId xmlns:a16="http://schemas.microsoft.com/office/drawing/2014/main" id="{31220237-1DEA-4429-A185-334474CA2760}"/>
                </a:ext>
              </a:extLst>
            </p:cNvPr>
            <p:cNvSpPr/>
            <p:nvPr/>
          </p:nvSpPr>
          <p:spPr>
            <a:xfrm>
              <a:off x="704329"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59;p2">
              <a:extLst>
                <a:ext uri="{FF2B5EF4-FFF2-40B4-BE49-F238E27FC236}">
                  <a16:creationId xmlns:a16="http://schemas.microsoft.com/office/drawing/2014/main" id="{7001C939-1AD7-437C-8E18-E468B0C41904}"/>
                </a:ext>
              </a:extLst>
            </p:cNvPr>
            <p:cNvSpPr/>
            <p:nvPr/>
          </p:nvSpPr>
          <p:spPr>
            <a:xfrm>
              <a:off x="418937" y="-664408"/>
              <a:ext cx="7454" cy="3376543"/>
            </a:xfrm>
            <a:custGeom>
              <a:avLst/>
              <a:gdLst/>
              <a:ahLst/>
              <a:cxnLst/>
              <a:rect l="l" t="t" r="r" b="b"/>
              <a:pathLst>
                <a:path w="288"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0;p2">
              <a:extLst>
                <a:ext uri="{FF2B5EF4-FFF2-40B4-BE49-F238E27FC236}">
                  <a16:creationId xmlns:a16="http://schemas.microsoft.com/office/drawing/2014/main" id="{2247648C-7273-452B-9DDA-C25AFA3361B7}"/>
                </a:ext>
              </a:extLst>
            </p:cNvPr>
            <p:cNvSpPr/>
            <p:nvPr/>
          </p:nvSpPr>
          <p:spPr>
            <a:xfrm>
              <a:off x="133597" y="-664408"/>
              <a:ext cx="7428" cy="3376543"/>
            </a:xfrm>
            <a:custGeom>
              <a:avLst/>
              <a:gdLst/>
              <a:ahLst/>
              <a:cxnLst/>
              <a:rect l="l" t="t" r="r" b="b"/>
              <a:pathLst>
                <a:path w="287"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1;p2">
              <a:extLst>
                <a:ext uri="{FF2B5EF4-FFF2-40B4-BE49-F238E27FC236}">
                  <a16:creationId xmlns:a16="http://schemas.microsoft.com/office/drawing/2014/main" id="{67FFE17D-CDE6-4C67-AC0E-7096B954AE71}"/>
                </a:ext>
              </a:extLst>
            </p:cNvPr>
            <p:cNvSpPr/>
            <p:nvPr/>
          </p:nvSpPr>
          <p:spPr>
            <a:xfrm>
              <a:off x="-151769"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2;p2">
              <a:extLst>
                <a:ext uri="{FF2B5EF4-FFF2-40B4-BE49-F238E27FC236}">
                  <a16:creationId xmlns:a16="http://schemas.microsoft.com/office/drawing/2014/main" id="{09FE2EBB-7CD7-4435-A954-18FA3ADA84DC}"/>
                </a:ext>
              </a:extLst>
            </p:cNvPr>
            <p:cNvSpPr/>
            <p:nvPr/>
          </p:nvSpPr>
          <p:spPr>
            <a:xfrm>
              <a:off x="-437136" y="-664408"/>
              <a:ext cx="7428" cy="3376543"/>
            </a:xfrm>
            <a:custGeom>
              <a:avLst/>
              <a:gdLst/>
              <a:ahLst/>
              <a:cxnLst/>
              <a:rect l="l" t="t" r="r" b="b"/>
              <a:pathLst>
                <a:path w="287" h="71852" extrusionOk="0">
                  <a:moveTo>
                    <a:pt x="1" y="0"/>
                  </a:moveTo>
                  <a:lnTo>
                    <a:pt x="1"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3;p2">
              <a:extLst>
                <a:ext uri="{FF2B5EF4-FFF2-40B4-BE49-F238E27FC236}">
                  <a16:creationId xmlns:a16="http://schemas.microsoft.com/office/drawing/2014/main" id="{E2943EDD-403F-4EA0-B731-08D217C3F433}"/>
                </a:ext>
              </a:extLst>
            </p:cNvPr>
            <p:cNvSpPr/>
            <p:nvPr/>
          </p:nvSpPr>
          <p:spPr>
            <a:xfrm>
              <a:off x="-722475"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p2">
              <a:extLst>
                <a:ext uri="{FF2B5EF4-FFF2-40B4-BE49-F238E27FC236}">
                  <a16:creationId xmlns:a16="http://schemas.microsoft.com/office/drawing/2014/main" id="{8332EB6C-F994-4C71-8FF2-F408DA61486C}"/>
                </a:ext>
              </a:extLst>
            </p:cNvPr>
            <p:cNvSpPr/>
            <p:nvPr/>
          </p:nvSpPr>
          <p:spPr>
            <a:xfrm>
              <a:off x="2143582" y="-664408"/>
              <a:ext cx="7402" cy="3376543"/>
            </a:xfrm>
            <a:custGeom>
              <a:avLst/>
              <a:gdLst/>
              <a:ahLst/>
              <a:cxnLst/>
              <a:rect l="l" t="t" r="r" b="b"/>
              <a:pathLst>
                <a:path w="286"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5;p2">
              <a:extLst>
                <a:ext uri="{FF2B5EF4-FFF2-40B4-BE49-F238E27FC236}">
                  <a16:creationId xmlns:a16="http://schemas.microsoft.com/office/drawing/2014/main" id="{34DBFFA3-A197-43EE-B1F0-2B730FCA2E80}"/>
                </a:ext>
              </a:extLst>
            </p:cNvPr>
            <p:cNvSpPr/>
            <p:nvPr/>
          </p:nvSpPr>
          <p:spPr>
            <a:xfrm>
              <a:off x="1858191" y="-664408"/>
              <a:ext cx="7428" cy="3376543"/>
            </a:xfrm>
            <a:custGeom>
              <a:avLst/>
              <a:gdLst/>
              <a:ahLst/>
              <a:cxnLst/>
              <a:rect l="l" t="t" r="r" b="b"/>
              <a:pathLst>
                <a:path w="287" h="71852" extrusionOk="0">
                  <a:moveTo>
                    <a:pt x="0" y="0"/>
                  </a:moveTo>
                  <a:lnTo>
                    <a:pt x="0" y="71851"/>
                  </a:lnTo>
                  <a:lnTo>
                    <a:pt x="286" y="71851"/>
                  </a:lnTo>
                  <a:lnTo>
                    <a:pt x="286"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6;p2">
              <a:extLst>
                <a:ext uri="{FF2B5EF4-FFF2-40B4-BE49-F238E27FC236}">
                  <a16:creationId xmlns:a16="http://schemas.microsoft.com/office/drawing/2014/main" id="{08F87744-B49B-4495-88C6-A0B20EC4CAC5}"/>
                </a:ext>
              </a:extLst>
            </p:cNvPr>
            <p:cNvSpPr/>
            <p:nvPr/>
          </p:nvSpPr>
          <p:spPr>
            <a:xfrm>
              <a:off x="1572825" y="-664408"/>
              <a:ext cx="7454" cy="3376543"/>
            </a:xfrm>
            <a:custGeom>
              <a:avLst/>
              <a:gdLst/>
              <a:ahLst/>
              <a:cxnLst/>
              <a:rect l="l" t="t" r="r" b="b"/>
              <a:pathLst>
                <a:path w="288" h="71852" extrusionOk="0">
                  <a:moveTo>
                    <a:pt x="1" y="0"/>
                  </a:moveTo>
                  <a:lnTo>
                    <a:pt x="1" y="71851"/>
                  </a:lnTo>
                  <a:lnTo>
                    <a:pt x="288" y="71851"/>
                  </a:lnTo>
                  <a:lnTo>
                    <a:pt x="28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7;p2">
              <a:extLst>
                <a:ext uri="{FF2B5EF4-FFF2-40B4-BE49-F238E27FC236}">
                  <a16:creationId xmlns:a16="http://schemas.microsoft.com/office/drawing/2014/main" id="{85B4D0AA-DC2E-4C0E-8FFE-D5D09CB2E70F}"/>
                </a:ext>
              </a:extLst>
            </p:cNvPr>
            <p:cNvSpPr/>
            <p:nvPr/>
          </p:nvSpPr>
          <p:spPr>
            <a:xfrm>
              <a:off x="1287458" y="-664408"/>
              <a:ext cx="7428" cy="3376543"/>
            </a:xfrm>
            <a:custGeom>
              <a:avLst/>
              <a:gdLst/>
              <a:ahLst/>
              <a:cxnLst/>
              <a:rect l="l" t="t" r="r" b="b"/>
              <a:pathLst>
                <a:path w="287" h="71852" extrusionOk="0">
                  <a:moveTo>
                    <a:pt x="0" y="0"/>
                  </a:moveTo>
                  <a:lnTo>
                    <a:pt x="0"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8;p2">
              <a:extLst>
                <a:ext uri="{FF2B5EF4-FFF2-40B4-BE49-F238E27FC236}">
                  <a16:creationId xmlns:a16="http://schemas.microsoft.com/office/drawing/2014/main" id="{7C162AB5-D40D-45C3-BD23-3A0136EDECE3}"/>
                </a:ext>
              </a:extLst>
            </p:cNvPr>
            <p:cNvSpPr/>
            <p:nvPr/>
          </p:nvSpPr>
          <p:spPr>
            <a:xfrm>
              <a:off x="1002093" y="-664408"/>
              <a:ext cx="7454" cy="3376543"/>
            </a:xfrm>
            <a:custGeom>
              <a:avLst/>
              <a:gdLst/>
              <a:ahLst/>
              <a:cxnLst/>
              <a:rect l="l" t="t" r="r" b="b"/>
              <a:pathLst>
                <a:path w="288" h="71852" extrusionOk="0">
                  <a:moveTo>
                    <a:pt x="1" y="0"/>
                  </a:moveTo>
                  <a:lnTo>
                    <a:pt x="1" y="71851"/>
                  </a:lnTo>
                  <a:lnTo>
                    <a:pt x="287" y="71851"/>
                  </a:lnTo>
                  <a:lnTo>
                    <a:pt x="28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9;p2">
              <a:extLst>
                <a:ext uri="{FF2B5EF4-FFF2-40B4-BE49-F238E27FC236}">
                  <a16:creationId xmlns:a16="http://schemas.microsoft.com/office/drawing/2014/main" id="{08412F41-F86F-4A56-B5FE-204F62301E18}"/>
                </a:ext>
              </a:extLst>
            </p:cNvPr>
            <p:cNvSpPr/>
            <p:nvPr/>
          </p:nvSpPr>
          <p:spPr>
            <a:xfrm>
              <a:off x="-2703969" y="2244238"/>
              <a:ext cx="5148994" cy="19148"/>
            </a:xfrm>
            <a:custGeom>
              <a:avLst/>
              <a:gdLst/>
              <a:ahLst/>
              <a:cxnLst/>
              <a:rect l="l" t="t" r="r" b="b"/>
              <a:pathLst>
                <a:path w="198947" h="481" extrusionOk="0">
                  <a:moveTo>
                    <a:pt x="1" y="1"/>
                  </a:moveTo>
                  <a:lnTo>
                    <a:pt x="1" y="481"/>
                  </a:lnTo>
                  <a:lnTo>
                    <a:pt x="198947" y="481"/>
                  </a:lnTo>
                  <a:lnTo>
                    <a:pt x="19894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Freeform 27">
            <a:extLst>
              <a:ext uri="{FF2B5EF4-FFF2-40B4-BE49-F238E27FC236}">
                <a16:creationId xmlns:a16="http://schemas.microsoft.com/office/drawing/2014/main" id="{E382B1EC-CC99-44FB-B5C0-847175439248}"/>
              </a:ext>
            </a:extLst>
          </p:cNvPr>
          <p:cNvSpPr>
            <a:spLocks/>
          </p:cNvSpPr>
          <p:nvPr/>
        </p:nvSpPr>
        <p:spPr bwMode="auto">
          <a:xfrm>
            <a:off x="8298229" y="4820242"/>
            <a:ext cx="177434" cy="173401"/>
          </a:xfrm>
          <a:custGeom>
            <a:avLst/>
            <a:gdLst>
              <a:gd name="T0" fmla="*/ 18 w 37"/>
              <a:gd name="T1" fmla="*/ 36 h 36"/>
              <a:gd name="T2" fmla="*/ 0 w 37"/>
              <a:gd name="T3" fmla="*/ 18 h 36"/>
              <a:gd name="T4" fmla="*/ 18 w 37"/>
              <a:gd name="T5" fmla="*/ 0 h 36"/>
              <a:gd name="T6" fmla="*/ 36 w 37"/>
              <a:gd name="T7" fmla="*/ 18 h 36"/>
              <a:gd name="T8" fmla="*/ 18 w 37"/>
              <a:gd name="T9" fmla="*/ 36 h 36"/>
            </a:gdLst>
            <a:ahLst/>
            <a:cxnLst>
              <a:cxn ang="0">
                <a:pos x="T0" y="T1"/>
              </a:cxn>
              <a:cxn ang="0">
                <a:pos x="T2" y="T3"/>
              </a:cxn>
              <a:cxn ang="0">
                <a:pos x="T4" y="T5"/>
              </a:cxn>
              <a:cxn ang="0">
                <a:pos x="T6" y="T7"/>
              </a:cxn>
              <a:cxn ang="0">
                <a:pos x="T8" y="T9"/>
              </a:cxn>
            </a:cxnLst>
            <a:rect l="0" t="0" r="r" b="b"/>
            <a:pathLst>
              <a:path w="37" h="36">
                <a:moveTo>
                  <a:pt x="18" y="36"/>
                </a:moveTo>
                <a:cubicBezTo>
                  <a:pt x="7" y="36"/>
                  <a:pt x="0" y="29"/>
                  <a:pt x="0" y="18"/>
                </a:cubicBezTo>
                <a:cubicBezTo>
                  <a:pt x="0" y="8"/>
                  <a:pt x="8" y="0"/>
                  <a:pt x="18" y="0"/>
                </a:cubicBezTo>
                <a:cubicBezTo>
                  <a:pt x="27" y="0"/>
                  <a:pt x="36" y="9"/>
                  <a:pt x="36" y="18"/>
                </a:cubicBezTo>
                <a:cubicBezTo>
                  <a:pt x="37" y="28"/>
                  <a:pt x="28" y="36"/>
                  <a:pt x="18"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Line 10">
            <a:extLst>
              <a:ext uri="{FF2B5EF4-FFF2-40B4-BE49-F238E27FC236}">
                <a16:creationId xmlns:a16="http://schemas.microsoft.com/office/drawing/2014/main" id="{6055C85D-0DCA-44D3-AAE4-F6932CFE4D17}"/>
              </a:ext>
            </a:extLst>
          </p:cNvPr>
          <p:cNvSpPr>
            <a:spLocks noChangeShapeType="1"/>
          </p:cNvSpPr>
          <p:nvPr/>
        </p:nvSpPr>
        <p:spPr bwMode="auto">
          <a:xfrm flipV="1">
            <a:off x="1252153" y="2518241"/>
            <a:ext cx="0" cy="785752"/>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5662C6A5-6BAE-4491-9670-833A60265F5B}"/>
              </a:ext>
            </a:extLst>
          </p:cNvPr>
          <p:cNvSpPr>
            <a:spLocks/>
          </p:cNvSpPr>
          <p:nvPr/>
        </p:nvSpPr>
        <p:spPr bwMode="auto">
          <a:xfrm>
            <a:off x="1267778" y="3987063"/>
            <a:ext cx="5899843" cy="1428641"/>
          </a:xfrm>
          <a:custGeom>
            <a:avLst/>
            <a:gdLst>
              <a:gd name="T0" fmla="*/ 1113 w 1113"/>
              <a:gd name="T1" fmla="*/ 269 h 269"/>
              <a:gd name="T2" fmla="*/ 14 w 1113"/>
              <a:gd name="T3" fmla="*/ 269 h 269"/>
              <a:gd name="T4" fmla="*/ 0 w 1113"/>
              <a:gd name="T5" fmla="*/ 254 h 269"/>
              <a:gd name="T6" fmla="*/ 0 w 1113"/>
              <a:gd name="T7" fmla="*/ 0 h 269"/>
            </a:gdLst>
            <a:ahLst/>
            <a:cxnLst>
              <a:cxn ang="0">
                <a:pos x="T0" y="T1"/>
              </a:cxn>
              <a:cxn ang="0">
                <a:pos x="T2" y="T3"/>
              </a:cxn>
              <a:cxn ang="0">
                <a:pos x="T4" y="T5"/>
              </a:cxn>
              <a:cxn ang="0">
                <a:pos x="T6" y="T7"/>
              </a:cxn>
            </a:cxnLst>
            <a:rect l="0" t="0" r="r" b="b"/>
            <a:pathLst>
              <a:path w="1113" h="269">
                <a:moveTo>
                  <a:pt x="1113" y="269"/>
                </a:moveTo>
                <a:cubicBezTo>
                  <a:pt x="14" y="269"/>
                  <a:pt x="14" y="269"/>
                  <a:pt x="14" y="269"/>
                </a:cubicBezTo>
                <a:cubicBezTo>
                  <a:pt x="6" y="269"/>
                  <a:pt x="0" y="262"/>
                  <a:pt x="0" y="254"/>
                </a:cubicBezTo>
                <a:cubicBezTo>
                  <a:pt x="0" y="0"/>
                  <a:pt x="0" y="0"/>
                  <a:pt x="0" y="0"/>
                </a:cubicBez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3">
            <a:extLst>
              <a:ext uri="{FF2B5EF4-FFF2-40B4-BE49-F238E27FC236}">
                <a16:creationId xmlns:a16="http://schemas.microsoft.com/office/drawing/2014/main" id="{D07FF81E-CD02-4D8D-B0FC-532F3AABAAD0}"/>
              </a:ext>
            </a:extLst>
          </p:cNvPr>
          <p:cNvSpPr>
            <a:spLocks noChangeShapeType="1"/>
          </p:cNvSpPr>
          <p:nvPr/>
        </p:nvSpPr>
        <p:spPr bwMode="auto">
          <a:xfrm>
            <a:off x="7500227" y="2911117"/>
            <a:ext cx="0" cy="1926434"/>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22486230-DFD6-4CDD-B15C-E8E29DD57480}"/>
              </a:ext>
            </a:extLst>
          </p:cNvPr>
          <p:cNvSpPr>
            <a:spLocks/>
          </p:cNvSpPr>
          <p:nvPr/>
        </p:nvSpPr>
        <p:spPr bwMode="auto">
          <a:xfrm>
            <a:off x="5024659" y="1839636"/>
            <a:ext cx="2475568" cy="774592"/>
          </a:xfrm>
          <a:custGeom>
            <a:avLst/>
            <a:gdLst>
              <a:gd name="T0" fmla="*/ 0 w 467"/>
              <a:gd name="T1" fmla="*/ 0 h 146"/>
              <a:gd name="T2" fmla="*/ 453 w 467"/>
              <a:gd name="T3" fmla="*/ 0 h 146"/>
              <a:gd name="T4" fmla="*/ 467 w 467"/>
              <a:gd name="T5" fmla="*/ 14 h 146"/>
              <a:gd name="T6" fmla="*/ 467 w 467"/>
              <a:gd name="T7" fmla="*/ 146 h 146"/>
            </a:gdLst>
            <a:ahLst/>
            <a:cxnLst>
              <a:cxn ang="0">
                <a:pos x="T0" y="T1"/>
              </a:cxn>
              <a:cxn ang="0">
                <a:pos x="T2" y="T3"/>
              </a:cxn>
              <a:cxn ang="0">
                <a:pos x="T4" y="T5"/>
              </a:cxn>
              <a:cxn ang="0">
                <a:pos x="T6" y="T7"/>
              </a:cxn>
            </a:cxnLst>
            <a:rect l="0" t="0" r="r" b="b"/>
            <a:pathLst>
              <a:path w="467" h="146">
                <a:moveTo>
                  <a:pt x="0" y="0"/>
                </a:moveTo>
                <a:cubicBezTo>
                  <a:pt x="453" y="0"/>
                  <a:pt x="453" y="0"/>
                  <a:pt x="453" y="0"/>
                </a:cubicBezTo>
                <a:cubicBezTo>
                  <a:pt x="461" y="0"/>
                  <a:pt x="467" y="6"/>
                  <a:pt x="467" y="14"/>
                </a:cubicBezTo>
                <a:cubicBezTo>
                  <a:pt x="467" y="146"/>
                  <a:pt x="467" y="146"/>
                  <a:pt x="467" y="146"/>
                </a:cubicBez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5">
            <a:extLst>
              <a:ext uri="{FF2B5EF4-FFF2-40B4-BE49-F238E27FC236}">
                <a16:creationId xmlns:a16="http://schemas.microsoft.com/office/drawing/2014/main" id="{2A7C807F-431A-4FF0-B9B5-D12C3DEF898D}"/>
              </a:ext>
            </a:extLst>
          </p:cNvPr>
          <p:cNvSpPr>
            <a:spLocks noChangeShapeType="1"/>
          </p:cNvSpPr>
          <p:nvPr/>
        </p:nvSpPr>
        <p:spPr bwMode="auto">
          <a:xfrm>
            <a:off x="3631733" y="1839636"/>
            <a:ext cx="1154074" cy="0"/>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6">
            <a:extLst>
              <a:ext uri="{FF2B5EF4-FFF2-40B4-BE49-F238E27FC236}">
                <a16:creationId xmlns:a16="http://schemas.microsoft.com/office/drawing/2014/main" id="{83495C98-31C9-496B-858F-22A05924E9AB}"/>
              </a:ext>
            </a:extLst>
          </p:cNvPr>
          <p:cNvSpPr>
            <a:spLocks noChangeShapeType="1"/>
          </p:cNvSpPr>
          <p:nvPr/>
        </p:nvSpPr>
        <p:spPr bwMode="auto">
          <a:xfrm>
            <a:off x="2328097" y="1839636"/>
            <a:ext cx="1160771" cy="0"/>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B8C59F55-A8DE-4520-9DDE-6650C9B6FA6D}"/>
              </a:ext>
            </a:extLst>
          </p:cNvPr>
          <p:cNvSpPr>
            <a:spLocks/>
          </p:cNvSpPr>
          <p:nvPr/>
        </p:nvSpPr>
        <p:spPr bwMode="auto">
          <a:xfrm>
            <a:off x="6779209" y="5605446"/>
            <a:ext cx="1437570" cy="636192"/>
          </a:xfrm>
          <a:custGeom>
            <a:avLst/>
            <a:gdLst>
              <a:gd name="T0" fmla="*/ 112 w 271"/>
              <a:gd name="T1" fmla="*/ 4 h 120"/>
              <a:gd name="T2" fmla="*/ 191 w 271"/>
              <a:gd name="T3" fmla="*/ 4 h 120"/>
              <a:gd name="T4" fmla="*/ 239 w 271"/>
              <a:gd name="T5" fmla="*/ 4 h 120"/>
              <a:gd name="T6" fmla="*/ 257 w 271"/>
              <a:gd name="T7" fmla="*/ 16 h 120"/>
              <a:gd name="T8" fmla="*/ 239 w 271"/>
              <a:gd name="T9" fmla="*/ 27 h 120"/>
              <a:gd name="T10" fmla="*/ 216 w 271"/>
              <a:gd name="T11" fmla="*/ 27 h 120"/>
              <a:gd name="T12" fmla="*/ 195 w 271"/>
              <a:gd name="T13" fmla="*/ 39 h 120"/>
              <a:gd name="T14" fmla="*/ 216 w 271"/>
              <a:gd name="T15" fmla="*/ 51 h 120"/>
              <a:gd name="T16" fmla="*/ 251 w 271"/>
              <a:gd name="T17" fmla="*/ 51 h 120"/>
              <a:gd name="T18" fmla="*/ 266 w 271"/>
              <a:gd name="T19" fmla="*/ 58 h 120"/>
              <a:gd name="T20" fmla="*/ 249 w 271"/>
              <a:gd name="T21" fmla="*/ 73 h 120"/>
              <a:gd name="T22" fmla="*/ 181 w 271"/>
              <a:gd name="T23" fmla="*/ 73 h 120"/>
              <a:gd name="T24" fmla="*/ 164 w 271"/>
              <a:gd name="T25" fmla="*/ 85 h 120"/>
              <a:gd name="T26" fmla="*/ 182 w 271"/>
              <a:gd name="T27" fmla="*/ 96 h 120"/>
              <a:gd name="T28" fmla="*/ 198 w 271"/>
              <a:gd name="T29" fmla="*/ 96 h 120"/>
              <a:gd name="T30" fmla="*/ 214 w 271"/>
              <a:gd name="T31" fmla="*/ 103 h 120"/>
              <a:gd name="T32" fmla="*/ 197 w 271"/>
              <a:gd name="T33" fmla="*/ 119 h 120"/>
              <a:gd name="T34" fmla="*/ 28 w 271"/>
              <a:gd name="T35" fmla="*/ 120 h 120"/>
              <a:gd name="T36" fmla="*/ 1 w 271"/>
              <a:gd name="T37" fmla="*/ 108 h 120"/>
              <a:gd name="T38" fmla="*/ 18 w 271"/>
              <a:gd name="T39" fmla="*/ 96 h 120"/>
              <a:gd name="T40" fmla="*/ 114 w 271"/>
              <a:gd name="T41" fmla="*/ 96 h 120"/>
              <a:gd name="T42" fmla="*/ 131 w 271"/>
              <a:gd name="T43" fmla="*/ 88 h 120"/>
              <a:gd name="T44" fmla="*/ 115 w 271"/>
              <a:gd name="T45" fmla="*/ 73 h 120"/>
              <a:gd name="T46" fmla="*/ 86 w 271"/>
              <a:gd name="T47" fmla="*/ 73 h 120"/>
              <a:gd name="T48" fmla="*/ 67 w 271"/>
              <a:gd name="T49" fmla="*/ 71 h 120"/>
              <a:gd name="T50" fmla="*/ 58 w 271"/>
              <a:gd name="T51" fmla="*/ 59 h 120"/>
              <a:gd name="T52" fmla="*/ 108 w 271"/>
              <a:gd name="T53" fmla="*/ 49 h 120"/>
              <a:gd name="T54" fmla="*/ 147 w 271"/>
              <a:gd name="T55" fmla="*/ 51 h 120"/>
              <a:gd name="T56" fmla="*/ 163 w 271"/>
              <a:gd name="T57" fmla="*/ 39 h 120"/>
              <a:gd name="T58" fmla="*/ 149 w 271"/>
              <a:gd name="T59" fmla="*/ 27 h 120"/>
              <a:gd name="T60" fmla="*/ 111 w 271"/>
              <a:gd name="T61" fmla="*/ 27 h 120"/>
              <a:gd name="T62" fmla="*/ 73 w 271"/>
              <a:gd name="T63" fmla="*/ 14 h 120"/>
              <a:gd name="T64" fmla="*/ 112 w 271"/>
              <a:gd name="T65"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120">
                <a:moveTo>
                  <a:pt x="112" y="4"/>
                </a:moveTo>
                <a:cubicBezTo>
                  <a:pt x="137" y="4"/>
                  <a:pt x="164" y="4"/>
                  <a:pt x="191" y="4"/>
                </a:cubicBezTo>
                <a:cubicBezTo>
                  <a:pt x="207" y="4"/>
                  <a:pt x="223" y="4"/>
                  <a:pt x="239" y="4"/>
                </a:cubicBezTo>
                <a:cubicBezTo>
                  <a:pt x="250" y="4"/>
                  <a:pt x="257" y="9"/>
                  <a:pt x="257" y="16"/>
                </a:cubicBezTo>
                <a:cubicBezTo>
                  <a:pt x="257" y="22"/>
                  <a:pt x="250" y="27"/>
                  <a:pt x="239" y="27"/>
                </a:cubicBezTo>
                <a:cubicBezTo>
                  <a:pt x="231" y="27"/>
                  <a:pt x="224" y="27"/>
                  <a:pt x="216" y="27"/>
                </a:cubicBezTo>
                <a:cubicBezTo>
                  <a:pt x="203" y="27"/>
                  <a:pt x="195" y="32"/>
                  <a:pt x="195" y="39"/>
                </a:cubicBezTo>
                <a:cubicBezTo>
                  <a:pt x="195" y="46"/>
                  <a:pt x="204" y="51"/>
                  <a:pt x="216" y="51"/>
                </a:cubicBezTo>
                <a:cubicBezTo>
                  <a:pt x="228" y="51"/>
                  <a:pt x="239" y="51"/>
                  <a:pt x="251" y="51"/>
                </a:cubicBezTo>
                <a:cubicBezTo>
                  <a:pt x="259" y="51"/>
                  <a:pt x="263" y="53"/>
                  <a:pt x="266" y="58"/>
                </a:cubicBezTo>
                <a:cubicBezTo>
                  <a:pt x="271" y="65"/>
                  <a:pt x="263" y="73"/>
                  <a:pt x="249" y="73"/>
                </a:cubicBezTo>
                <a:cubicBezTo>
                  <a:pt x="227" y="73"/>
                  <a:pt x="204" y="73"/>
                  <a:pt x="181" y="73"/>
                </a:cubicBezTo>
                <a:cubicBezTo>
                  <a:pt x="171" y="73"/>
                  <a:pt x="163" y="78"/>
                  <a:pt x="164" y="85"/>
                </a:cubicBezTo>
                <a:cubicBezTo>
                  <a:pt x="164" y="92"/>
                  <a:pt x="171" y="96"/>
                  <a:pt x="182" y="96"/>
                </a:cubicBezTo>
                <a:cubicBezTo>
                  <a:pt x="187" y="96"/>
                  <a:pt x="193" y="95"/>
                  <a:pt x="198" y="96"/>
                </a:cubicBezTo>
                <a:cubicBezTo>
                  <a:pt x="203" y="98"/>
                  <a:pt x="211" y="100"/>
                  <a:pt x="214" y="103"/>
                </a:cubicBezTo>
                <a:cubicBezTo>
                  <a:pt x="221" y="110"/>
                  <a:pt x="212" y="119"/>
                  <a:pt x="197" y="119"/>
                </a:cubicBezTo>
                <a:cubicBezTo>
                  <a:pt x="157" y="119"/>
                  <a:pt x="68" y="120"/>
                  <a:pt x="28" y="120"/>
                </a:cubicBezTo>
                <a:cubicBezTo>
                  <a:pt x="1" y="120"/>
                  <a:pt x="2" y="113"/>
                  <a:pt x="1" y="108"/>
                </a:cubicBezTo>
                <a:cubicBezTo>
                  <a:pt x="0" y="96"/>
                  <a:pt x="18" y="96"/>
                  <a:pt x="18" y="96"/>
                </a:cubicBezTo>
                <a:cubicBezTo>
                  <a:pt x="27" y="96"/>
                  <a:pt x="106" y="96"/>
                  <a:pt x="114" y="96"/>
                </a:cubicBezTo>
                <a:cubicBezTo>
                  <a:pt x="123" y="96"/>
                  <a:pt x="130" y="93"/>
                  <a:pt x="131" y="88"/>
                </a:cubicBezTo>
                <a:cubicBezTo>
                  <a:pt x="131" y="73"/>
                  <a:pt x="123" y="73"/>
                  <a:pt x="115" y="73"/>
                </a:cubicBezTo>
                <a:cubicBezTo>
                  <a:pt x="108" y="73"/>
                  <a:pt x="86" y="73"/>
                  <a:pt x="86" y="73"/>
                </a:cubicBezTo>
                <a:cubicBezTo>
                  <a:pt x="86" y="73"/>
                  <a:pt x="74" y="73"/>
                  <a:pt x="67" y="71"/>
                </a:cubicBezTo>
                <a:cubicBezTo>
                  <a:pt x="61" y="70"/>
                  <a:pt x="57" y="68"/>
                  <a:pt x="58" y="59"/>
                </a:cubicBezTo>
                <a:cubicBezTo>
                  <a:pt x="59" y="45"/>
                  <a:pt x="108" y="49"/>
                  <a:pt x="108" y="49"/>
                </a:cubicBezTo>
                <a:cubicBezTo>
                  <a:pt x="122" y="49"/>
                  <a:pt x="134" y="51"/>
                  <a:pt x="147" y="51"/>
                </a:cubicBezTo>
                <a:cubicBezTo>
                  <a:pt x="156" y="50"/>
                  <a:pt x="163" y="45"/>
                  <a:pt x="163" y="39"/>
                </a:cubicBezTo>
                <a:cubicBezTo>
                  <a:pt x="163" y="34"/>
                  <a:pt x="157" y="28"/>
                  <a:pt x="149" y="27"/>
                </a:cubicBezTo>
                <a:cubicBezTo>
                  <a:pt x="137" y="27"/>
                  <a:pt x="124" y="28"/>
                  <a:pt x="111" y="27"/>
                </a:cubicBezTo>
                <a:cubicBezTo>
                  <a:pt x="100" y="26"/>
                  <a:pt x="72" y="32"/>
                  <a:pt x="73" y="14"/>
                </a:cubicBezTo>
                <a:cubicBezTo>
                  <a:pt x="75" y="0"/>
                  <a:pt x="112" y="4"/>
                  <a:pt x="112" y="4"/>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260A4BDC-972C-41AA-8FBD-7F8828193CAD}"/>
              </a:ext>
            </a:extLst>
          </p:cNvPr>
          <p:cNvSpPr>
            <a:spLocks/>
          </p:cNvSpPr>
          <p:nvPr/>
        </p:nvSpPr>
        <p:spPr bwMode="auto">
          <a:xfrm>
            <a:off x="3328147" y="752529"/>
            <a:ext cx="238850" cy="234387"/>
          </a:xfrm>
          <a:custGeom>
            <a:avLst/>
            <a:gdLst>
              <a:gd name="T0" fmla="*/ 45 w 45"/>
              <a:gd name="T1" fmla="*/ 22 h 44"/>
              <a:gd name="T2" fmla="*/ 22 w 45"/>
              <a:gd name="T3" fmla="*/ 44 h 44"/>
              <a:gd name="T4" fmla="*/ 0 w 45"/>
              <a:gd name="T5" fmla="*/ 22 h 44"/>
              <a:gd name="T6" fmla="*/ 22 w 45"/>
              <a:gd name="T7" fmla="*/ 0 h 44"/>
              <a:gd name="T8" fmla="*/ 45 w 45"/>
              <a:gd name="T9" fmla="*/ 22 h 44"/>
            </a:gdLst>
            <a:ahLst/>
            <a:cxnLst>
              <a:cxn ang="0">
                <a:pos x="T0" y="T1"/>
              </a:cxn>
              <a:cxn ang="0">
                <a:pos x="T2" y="T3"/>
              </a:cxn>
              <a:cxn ang="0">
                <a:pos x="T4" y="T5"/>
              </a:cxn>
              <a:cxn ang="0">
                <a:pos x="T6" y="T7"/>
              </a:cxn>
              <a:cxn ang="0">
                <a:pos x="T8" y="T9"/>
              </a:cxn>
            </a:cxnLst>
            <a:rect l="0" t="0" r="r" b="b"/>
            <a:pathLst>
              <a:path w="45" h="44">
                <a:moveTo>
                  <a:pt x="45" y="22"/>
                </a:moveTo>
                <a:cubicBezTo>
                  <a:pt x="45" y="35"/>
                  <a:pt x="35" y="44"/>
                  <a:pt x="22" y="44"/>
                </a:cubicBezTo>
                <a:cubicBezTo>
                  <a:pt x="11" y="44"/>
                  <a:pt x="0" y="33"/>
                  <a:pt x="0" y="22"/>
                </a:cubicBezTo>
                <a:cubicBezTo>
                  <a:pt x="1" y="10"/>
                  <a:pt x="11" y="0"/>
                  <a:pt x="22" y="0"/>
                </a:cubicBezTo>
                <a:cubicBezTo>
                  <a:pt x="35" y="0"/>
                  <a:pt x="45" y="9"/>
                  <a:pt x="45" y="22"/>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id="{1312EA21-93A5-484E-82A3-31AB4CA9A944}"/>
              </a:ext>
            </a:extLst>
          </p:cNvPr>
          <p:cNvSpPr>
            <a:spLocks/>
          </p:cNvSpPr>
          <p:nvPr/>
        </p:nvSpPr>
        <p:spPr bwMode="auto">
          <a:xfrm>
            <a:off x="700786" y="698955"/>
            <a:ext cx="212064" cy="212064"/>
          </a:xfrm>
          <a:custGeom>
            <a:avLst/>
            <a:gdLst>
              <a:gd name="T0" fmla="*/ 20 w 40"/>
              <a:gd name="T1" fmla="*/ 40 h 40"/>
              <a:gd name="T2" fmla="*/ 0 w 40"/>
              <a:gd name="T3" fmla="*/ 20 h 40"/>
              <a:gd name="T4" fmla="*/ 21 w 40"/>
              <a:gd name="T5" fmla="*/ 1 h 40"/>
              <a:gd name="T6" fmla="*/ 40 w 40"/>
              <a:gd name="T7" fmla="*/ 21 h 40"/>
              <a:gd name="T8" fmla="*/ 20 w 40"/>
              <a:gd name="T9" fmla="*/ 40 h 40"/>
            </a:gdLst>
            <a:ahLst/>
            <a:cxnLst>
              <a:cxn ang="0">
                <a:pos x="T0" y="T1"/>
              </a:cxn>
              <a:cxn ang="0">
                <a:pos x="T2" y="T3"/>
              </a:cxn>
              <a:cxn ang="0">
                <a:pos x="T4" y="T5"/>
              </a:cxn>
              <a:cxn ang="0">
                <a:pos x="T6" y="T7"/>
              </a:cxn>
              <a:cxn ang="0">
                <a:pos x="T8" y="T9"/>
              </a:cxn>
            </a:cxnLst>
            <a:rect l="0" t="0" r="r" b="b"/>
            <a:pathLst>
              <a:path w="40" h="40">
                <a:moveTo>
                  <a:pt x="20" y="40"/>
                </a:moveTo>
                <a:cubicBezTo>
                  <a:pt x="9" y="39"/>
                  <a:pt x="0" y="30"/>
                  <a:pt x="0" y="20"/>
                </a:cubicBezTo>
                <a:cubicBezTo>
                  <a:pt x="1" y="9"/>
                  <a:pt x="10" y="0"/>
                  <a:pt x="21" y="1"/>
                </a:cubicBezTo>
                <a:cubicBezTo>
                  <a:pt x="32" y="1"/>
                  <a:pt x="40" y="11"/>
                  <a:pt x="40" y="21"/>
                </a:cubicBezTo>
                <a:cubicBezTo>
                  <a:pt x="40" y="32"/>
                  <a:pt x="30" y="40"/>
                  <a:pt x="20" y="4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C0B43C21-BBD2-47FC-8322-02224B91A15F}"/>
              </a:ext>
            </a:extLst>
          </p:cNvPr>
          <p:cNvSpPr>
            <a:spLocks/>
          </p:cNvSpPr>
          <p:nvPr/>
        </p:nvSpPr>
        <p:spPr bwMode="auto">
          <a:xfrm>
            <a:off x="4600531" y="1377560"/>
            <a:ext cx="270103" cy="272335"/>
          </a:xfrm>
          <a:custGeom>
            <a:avLst/>
            <a:gdLst>
              <a:gd name="T0" fmla="*/ 25 w 51"/>
              <a:gd name="T1" fmla="*/ 0 h 51"/>
              <a:gd name="T2" fmla="*/ 51 w 51"/>
              <a:gd name="T3" fmla="*/ 25 h 51"/>
              <a:gd name="T4" fmla="*/ 26 w 51"/>
              <a:gd name="T5" fmla="*/ 51 h 51"/>
              <a:gd name="T6" fmla="*/ 0 w 51"/>
              <a:gd name="T7" fmla="*/ 25 h 51"/>
              <a:gd name="T8" fmla="*/ 25 w 51"/>
              <a:gd name="T9" fmla="*/ 0 h 51"/>
            </a:gdLst>
            <a:ahLst/>
            <a:cxnLst>
              <a:cxn ang="0">
                <a:pos x="T0" y="T1"/>
              </a:cxn>
              <a:cxn ang="0">
                <a:pos x="T2" y="T3"/>
              </a:cxn>
              <a:cxn ang="0">
                <a:pos x="T4" y="T5"/>
              </a:cxn>
              <a:cxn ang="0">
                <a:pos x="T6" y="T7"/>
              </a:cxn>
              <a:cxn ang="0">
                <a:pos x="T8" y="T9"/>
              </a:cxn>
            </a:cxnLst>
            <a:rect l="0" t="0" r="r" b="b"/>
            <a:pathLst>
              <a:path w="51" h="51">
                <a:moveTo>
                  <a:pt x="25" y="0"/>
                </a:moveTo>
                <a:cubicBezTo>
                  <a:pt x="39" y="0"/>
                  <a:pt x="50" y="10"/>
                  <a:pt x="51" y="25"/>
                </a:cubicBezTo>
                <a:cubicBezTo>
                  <a:pt x="51" y="40"/>
                  <a:pt x="41" y="51"/>
                  <a:pt x="26" y="51"/>
                </a:cubicBezTo>
                <a:cubicBezTo>
                  <a:pt x="11" y="51"/>
                  <a:pt x="0" y="40"/>
                  <a:pt x="0" y="25"/>
                </a:cubicBezTo>
                <a:cubicBezTo>
                  <a:pt x="0" y="11"/>
                  <a:pt x="11"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63911B3C-33A3-4F7B-BB91-E406B55550AB}"/>
              </a:ext>
            </a:extLst>
          </p:cNvPr>
          <p:cNvSpPr>
            <a:spLocks/>
          </p:cNvSpPr>
          <p:nvPr/>
        </p:nvSpPr>
        <p:spPr bwMode="auto">
          <a:xfrm>
            <a:off x="8598494" y="5170157"/>
            <a:ext cx="162954" cy="169651"/>
          </a:xfrm>
          <a:custGeom>
            <a:avLst/>
            <a:gdLst>
              <a:gd name="T0" fmla="*/ 15 w 31"/>
              <a:gd name="T1" fmla="*/ 32 h 32"/>
              <a:gd name="T2" fmla="*/ 11 w 31"/>
              <a:gd name="T3" fmla="*/ 27 h 32"/>
              <a:gd name="T4" fmla="*/ 4 w 31"/>
              <a:gd name="T5" fmla="*/ 20 h 32"/>
              <a:gd name="T6" fmla="*/ 0 w 31"/>
              <a:gd name="T7" fmla="*/ 16 h 32"/>
              <a:gd name="T8" fmla="*/ 4 w 31"/>
              <a:gd name="T9" fmla="*/ 12 h 32"/>
              <a:gd name="T10" fmla="*/ 11 w 31"/>
              <a:gd name="T11" fmla="*/ 5 h 32"/>
              <a:gd name="T12" fmla="*/ 15 w 31"/>
              <a:gd name="T13" fmla="*/ 0 h 32"/>
              <a:gd name="T14" fmla="*/ 19 w 31"/>
              <a:gd name="T15" fmla="*/ 5 h 32"/>
              <a:gd name="T16" fmla="*/ 26 w 31"/>
              <a:gd name="T17" fmla="*/ 12 h 32"/>
              <a:gd name="T18" fmla="*/ 31 w 31"/>
              <a:gd name="T19" fmla="*/ 16 h 32"/>
              <a:gd name="T20" fmla="*/ 27 w 31"/>
              <a:gd name="T21" fmla="*/ 20 h 32"/>
              <a:gd name="T22" fmla="*/ 19 w 31"/>
              <a:gd name="T23" fmla="*/ 27 h 32"/>
              <a:gd name="T24" fmla="*/ 15 w 31"/>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15" y="32"/>
                </a:moveTo>
                <a:cubicBezTo>
                  <a:pt x="13" y="31"/>
                  <a:pt x="12" y="29"/>
                  <a:pt x="11" y="27"/>
                </a:cubicBezTo>
                <a:cubicBezTo>
                  <a:pt x="10" y="23"/>
                  <a:pt x="9" y="20"/>
                  <a:pt x="4" y="20"/>
                </a:cubicBezTo>
                <a:cubicBezTo>
                  <a:pt x="2" y="20"/>
                  <a:pt x="0" y="19"/>
                  <a:pt x="0" y="16"/>
                </a:cubicBezTo>
                <a:cubicBezTo>
                  <a:pt x="0" y="13"/>
                  <a:pt x="2" y="12"/>
                  <a:pt x="4" y="12"/>
                </a:cubicBezTo>
                <a:cubicBezTo>
                  <a:pt x="9" y="11"/>
                  <a:pt x="10" y="9"/>
                  <a:pt x="11" y="5"/>
                </a:cubicBezTo>
                <a:cubicBezTo>
                  <a:pt x="12" y="3"/>
                  <a:pt x="13" y="0"/>
                  <a:pt x="15" y="0"/>
                </a:cubicBezTo>
                <a:cubicBezTo>
                  <a:pt x="18" y="0"/>
                  <a:pt x="19" y="3"/>
                  <a:pt x="19" y="5"/>
                </a:cubicBezTo>
                <a:cubicBezTo>
                  <a:pt x="20" y="9"/>
                  <a:pt x="22" y="11"/>
                  <a:pt x="26" y="12"/>
                </a:cubicBezTo>
                <a:cubicBezTo>
                  <a:pt x="28" y="12"/>
                  <a:pt x="31" y="13"/>
                  <a:pt x="31" y="16"/>
                </a:cubicBezTo>
                <a:cubicBezTo>
                  <a:pt x="30" y="18"/>
                  <a:pt x="28" y="19"/>
                  <a:pt x="27" y="20"/>
                </a:cubicBezTo>
                <a:cubicBezTo>
                  <a:pt x="22" y="20"/>
                  <a:pt x="20" y="23"/>
                  <a:pt x="19" y="27"/>
                </a:cubicBezTo>
                <a:cubicBezTo>
                  <a:pt x="19" y="29"/>
                  <a:pt x="18" y="31"/>
                  <a:pt x="15" y="32"/>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2D0EE9E4-04A0-4119-BE93-A067F181543E}"/>
              </a:ext>
            </a:extLst>
          </p:cNvPr>
          <p:cNvSpPr>
            <a:spLocks/>
          </p:cNvSpPr>
          <p:nvPr/>
        </p:nvSpPr>
        <p:spPr bwMode="auto">
          <a:xfrm>
            <a:off x="4993407" y="1377560"/>
            <a:ext cx="127239" cy="118310"/>
          </a:xfrm>
          <a:custGeom>
            <a:avLst/>
            <a:gdLst>
              <a:gd name="T0" fmla="*/ 24 w 24"/>
              <a:gd name="T1" fmla="*/ 12 h 22"/>
              <a:gd name="T2" fmla="*/ 12 w 24"/>
              <a:gd name="T3" fmla="*/ 22 h 22"/>
              <a:gd name="T4" fmla="*/ 1 w 24"/>
              <a:gd name="T5" fmla="*/ 10 h 22"/>
              <a:gd name="T6" fmla="*/ 12 w 24"/>
              <a:gd name="T7" fmla="*/ 0 h 22"/>
              <a:gd name="T8" fmla="*/ 24 w 24"/>
              <a:gd name="T9" fmla="*/ 12 h 22"/>
            </a:gdLst>
            <a:ahLst/>
            <a:cxnLst>
              <a:cxn ang="0">
                <a:pos x="T0" y="T1"/>
              </a:cxn>
              <a:cxn ang="0">
                <a:pos x="T2" y="T3"/>
              </a:cxn>
              <a:cxn ang="0">
                <a:pos x="T4" y="T5"/>
              </a:cxn>
              <a:cxn ang="0">
                <a:pos x="T6" y="T7"/>
              </a:cxn>
              <a:cxn ang="0">
                <a:pos x="T8" y="T9"/>
              </a:cxn>
            </a:cxnLst>
            <a:rect l="0" t="0" r="r" b="b"/>
            <a:pathLst>
              <a:path w="24" h="22">
                <a:moveTo>
                  <a:pt x="24" y="12"/>
                </a:moveTo>
                <a:cubicBezTo>
                  <a:pt x="23" y="18"/>
                  <a:pt x="19" y="22"/>
                  <a:pt x="12" y="22"/>
                </a:cubicBezTo>
                <a:cubicBezTo>
                  <a:pt x="5" y="22"/>
                  <a:pt x="0" y="18"/>
                  <a:pt x="1" y="10"/>
                </a:cubicBezTo>
                <a:cubicBezTo>
                  <a:pt x="1" y="4"/>
                  <a:pt x="5" y="0"/>
                  <a:pt x="12" y="0"/>
                </a:cubicBezTo>
                <a:cubicBezTo>
                  <a:pt x="19" y="0"/>
                  <a:pt x="23" y="5"/>
                  <a:pt x="24" y="12"/>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74C494D8-BB79-4D9B-949E-158AA336D867}"/>
              </a:ext>
            </a:extLst>
          </p:cNvPr>
          <p:cNvSpPr>
            <a:spLocks/>
          </p:cNvSpPr>
          <p:nvPr/>
        </p:nvSpPr>
        <p:spPr bwMode="auto">
          <a:xfrm>
            <a:off x="8533759" y="4576378"/>
            <a:ext cx="64736" cy="58039"/>
          </a:xfrm>
          <a:custGeom>
            <a:avLst/>
            <a:gdLst>
              <a:gd name="T0" fmla="*/ 6 w 12"/>
              <a:gd name="T1" fmla="*/ 0 h 11"/>
              <a:gd name="T2" fmla="*/ 11 w 12"/>
              <a:gd name="T3" fmla="*/ 6 h 11"/>
              <a:gd name="T4" fmla="*/ 6 w 12"/>
              <a:gd name="T5" fmla="*/ 11 h 11"/>
              <a:gd name="T6" fmla="*/ 0 w 12"/>
              <a:gd name="T7" fmla="*/ 5 h 11"/>
              <a:gd name="T8" fmla="*/ 6 w 12"/>
              <a:gd name="T9" fmla="*/ 0 h 11"/>
            </a:gdLst>
            <a:ahLst/>
            <a:cxnLst>
              <a:cxn ang="0">
                <a:pos x="T0" y="T1"/>
              </a:cxn>
              <a:cxn ang="0">
                <a:pos x="T2" y="T3"/>
              </a:cxn>
              <a:cxn ang="0">
                <a:pos x="T4" y="T5"/>
              </a:cxn>
              <a:cxn ang="0">
                <a:pos x="T6" y="T7"/>
              </a:cxn>
              <a:cxn ang="0">
                <a:pos x="T8" y="T9"/>
              </a:cxn>
            </a:cxnLst>
            <a:rect l="0" t="0" r="r" b="b"/>
            <a:pathLst>
              <a:path w="12" h="11">
                <a:moveTo>
                  <a:pt x="6" y="0"/>
                </a:moveTo>
                <a:cubicBezTo>
                  <a:pt x="9" y="0"/>
                  <a:pt x="12" y="2"/>
                  <a:pt x="11" y="6"/>
                </a:cubicBezTo>
                <a:cubicBezTo>
                  <a:pt x="11" y="9"/>
                  <a:pt x="9" y="11"/>
                  <a:pt x="6" y="11"/>
                </a:cubicBezTo>
                <a:cubicBezTo>
                  <a:pt x="2" y="11"/>
                  <a:pt x="0" y="9"/>
                  <a:pt x="0" y="5"/>
                </a:cubicBezTo>
                <a:cubicBezTo>
                  <a:pt x="0" y="2"/>
                  <a:pt x="3" y="0"/>
                  <a:pt x="6" y="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9559C9FF-A869-41AC-BA5D-A2B9351B5F4B}"/>
              </a:ext>
            </a:extLst>
          </p:cNvPr>
          <p:cNvSpPr>
            <a:spLocks/>
          </p:cNvSpPr>
          <p:nvPr/>
        </p:nvSpPr>
        <p:spPr bwMode="auto">
          <a:xfrm>
            <a:off x="8433308" y="5288466"/>
            <a:ext cx="46877" cy="42413"/>
          </a:xfrm>
          <a:custGeom>
            <a:avLst/>
            <a:gdLst>
              <a:gd name="T0" fmla="*/ 9 w 9"/>
              <a:gd name="T1" fmla="*/ 4 h 8"/>
              <a:gd name="T2" fmla="*/ 4 w 9"/>
              <a:gd name="T3" fmla="*/ 8 h 8"/>
              <a:gd name="T4" fmla="*/ 0 w 9"/>
              <a:gd name="T5" fmla="*/ 4 h 8"/>
              <a:gd name="T6" fmla="*/ 5 w 9"/>
              <a:gd name="T7" fmla="*/ 0 h 8"/>
              <a:gd name="T8" fmla="*/ 9 w 9"/>
              <a:gd name="T9" fmla="*/ 4 h 8"/>
            </a:gdLst>
            <a:ahLst/>
            <a:cxnLst>
              <a:cxn ang="0">
                <a:pos x="T0" y="T1"/>
              </a:cxn>
              <a:cxn ang="0">
                <a:pos x="T2" y="T3"/>
              </a:cxn>
              <a:cxn ang="0">
                <a:pos x="T4" y="T5"/>
              </a:cxn>
              <a:cxn ang="0">
                <a:pos x="T6" y="T7"/>
              </a:cxn>
              <a:cxn ang="0">
                <a:pos x="T8" y="T9"/>
              </a:cxn>
            </a:cxnLst>
            <a:rect l="0" t="0" r="r" b="b"/>
            <a:pathLst>
              <a:path w="9" h="8">
                <a:moveTo>
                  <a:pt x="9" y="4"/>
                </a:moveTo>
                <a:cubicBezTo>
                  <a:pt x="8" y="6"/>
                  <a:pt x="7" y="8"/>
                  <a:pt x="4" y="8"/>
                </a:cubicBezTo>
                <a:cubicBezTo>
                  <a:pt x="2" y="8"/>
                  <a:pt x="0" y="6"/>
                  <a:pt x="0" y="4"/>
                </a:cubicBezTo>
                <a:cubicBezTo>
                  <a:pt x="0" y="1"/>
                  <a:pt x="2" y="0"/>
                  <a:pt x="5" y="0"/>
                </a:cubicBezTo>
                <a:cubicBezTo>
                  <a:pt x="7" y="0"/>
                  <a:pt x="9" y="2"/>
                  <a:pt x="9" y="4"/>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8">
            <a:extLst>
              <a:ext uri="{FF2B5EF4-FFF2-40B4-BE49-F238E27FC236}">
                <a16:creationId xmlns:a16="http://schemas.microsoft.com/office/drawing/2014/main" id="{40DEB28A-0F78-45B6-A21D-5EB6D7864D6B}"/>
              </a:ext>
            </a:extLst>
          </p:cNvPr>
          <p:cNvSpPr>
            <a:spLocks/>
          </p:cNvSpPr>
          <p:nvPr/>
        </p:nvSpPr>
        <p:spPr bwMode="auto">
          <a:xfrm>
            <a:off x="2316937" y="513679"/>
            <a:ext cx="424128" cy="424128"/>
          </a:xfrm>
          <a:custGeom>
            <a:avLst/>
            <a:gdLst>
              <a:gd name="T0" fmla="*/ 39 w 80"/>
              <a:gd name="T1" fmla="*/ 80 h 80"/>
              <a:gd name="T2" fmla="*/ 0 w 80"/>
              <a:gd name="T3" fmla="*/ 41 h 80"/>
              <a:gd name="T4" fmla="*/ 39 w 80"/>
              <a:gd name="T5" fmla="*/ 0 h 80"/>
              <a:gd name="T6" fmla="*/ 80 w 80"/>
              <a:gd name="T7" fmla="*/ 40 h 80"/>
              <a:gd name="T8" fmla="*/ 39 w 80"/>
              <a:gd name="T9" fmla="*/ 80 h 80"/>
            </a:gdLst>
            <a:ahLst/>
            <a:cxnLst>
              <a:cxn ang="0">
                <a:pos x="T0" y="T1"/>
              </a:cxn>
              <a:cxn ang="0">
                <a:pos x="T2" y="T3"/>
              </a:cxn>
              <a:cxn ang="0">
                <a:pos x="T4" y="T5"/>
              </a:cxn>
              <a:cxn ang="0">
                <a:pos x="T6" y="T7"/>
              </a:cxn>
              <a:cxn ang="0">
                <a:pos x="T8" y="T9"/>
              </a:cxn>
            </a:cxnLst>
            <a:rect l="0" t="0" r="r" b="b"/>
            <a:pathLst>
              <a:path w="80" h="80">
                <a:moveTo>
                  <a:pt x="39" y="80"/>
                </a:moveTo>
                <a:cubicBezTo>
                  <a:pt x="17" y="80"/>
                  <a:pt x="0" y="63"/>
                  <a:pt x="0" y="41"/>
                </a:cubicBezTo>
                <a:cubicBezTo>
                  <a:pt x="0" y="19"/>
                  <a:pt x="18" y="0"/>
                  <a:pt x="39" y="0"/>
                </a:cubicBezTo>
                <a:cubicBezTo>
                  <a:pt x="59" y="0"/>
                  <a:pt x="79" y="20"/>
                  <a:pt x="80" y="40"/>
                </a:cubicBezTo>
                <a:cubicBezTo>
                  <a:pt x="80" y="62"/>
                  <a:pt x="62" y="80"/>
                  <a:pt x="39"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0" name="Freeform 40">
            <a:extLst>
              <a:ext uri="{FF2B5EF4-FFF2-40B4-BE49-F238E27FC236}">
                <a16:creationId xmlns:a16="http://schemas.microsoft.com/office/drawing/2014/main" id="{5B214050-D7AE-47A7-8E15-E464AF97C86B}"/>
              </a:ext>
            </a:extLst>
          </p:cNvPr>
          <p:cNvSpPr>
            <a:spLocks/>
          </p:cNvSpPr>
          <p:nvPr/>
        </p:nvSpPr>
        <p:spPr bwMode="auto">
          <a:xfrm>
            <a:off x="8692249" y="4078585"/>
            <a:ext cx="133936" cy="127239"/>
          </a:xfrm>
          <a:custGeom>
            <a:avLst/>
            <a:gdLst>
              <a:gd name="T0" fmla="*/ 12 w 25"/>
              <a:gd name="T1" fmla="*/ 0 h 24"/>
              <a:gd name="T2" fmla="*/ 25 w 25"/>
              <a:gd name="T3" fmla="*/ 12 h 24"/>
              <a:gd name="T4" fmla="*/ 12 w 25"/>
              <a:gd name="T5" fmla="*/ 23 h 24"/>
              <a:gd name="T6" fmla="*/ 1 w 25"/>
              <a:gd name="T7" fmla="*/ 11 h 24"/>
              <a:gd name="T8" fmla="*/ 12 w 25"/>
              <a:gd name="T9" fmla="*/ 0 h 24"/>
            </a:gdLst>
            <a:ahLst/>
            <a:cxnLst>
              <a:cxn ang="0">
                <a:pos x="T0" y="T1"/>
              </a:cxn>
              <a:cxn ang="0">
                <a:pos x="T2" y="T3"/>
              </a:cxn>
              <a:cxn ang="0">
                <a:pos x="T4" y="T5"/>
              </a:cxn>
              <a:cxn ang="0">
                <a:pos x="T6" y="T7"/>
              </a:cxn>
              <a:cxn ang="0">
                <a:pos x="T8" y="T9"/>
              </a:cxn>
            </a:cxnLst>
            <a:rect l="0" t="0" r="r" b="b"/>
            <a:pathLst>
              <a:path w="25" h="24">
                <a:moveTo>
                  <a:pt x="12" y="0"/>
                </a:moveTo>
                <a:cubicBezTo>
                  <a:pt x="20" y="1"/>
                  <a:pt x="25" y="5"/>
                  <a:pt x="25" y="12"/>
                </a:cubicBezTo>
                <a:cubicBezTo>
                  <a:pt x="24" y="19"/>
                  <a:pt x="20" y="24"/>
                  <a:pt x="12" y="23"/>
                </a:cubicBezTo>
                <a:cubicBezTo>
                  <a:pt x="5" y="23"/>
                  <a:pt x="0" y="19"/>
                  <a:pt x="1" y="11"/>
                </a:cubicBezTo>
                <a:cubicBezTo>
                  <a:pt x="1" y="4"/>
                  <a:pt x="6" y="1"/>
                  <a:pt x="1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46">
            <a:extLst>
              <a:ext uri="{FF2B5EF4-FFF2-40B4-BE49-F238E27FC236}">
                <a16:creationId xmlns:a16="http://schemas.microsoft.com/office/drawing/2014/main" id="{049730F0-3FB3-47A5-9390-DA50A6C6822D}"/>
              </a:ext>
            </a:extLst>
          </p:cNvPr>
          <p:cNvSpPr>
            <a:spLocks/>
          </p:cNvSpPr>
          <p:nvPr/>
        </p:nvSpPr>
        <p:spPr bwMode="auto">
          <a:xfrm>
            <a:off x="7801580" y="948968"/>
            <a:ext cx="196438" cy="191973"/>
          </a:xfrm>
          <a:custGeom>
            <a:avLst/>
            <a:gdLst>
              <a:gd name="T0" fmla="*/ 37 w 37"/>
              <a:gd name="T1" fmla="*/ 18 h 36"/>
              <a:gd name="T2" fmla="*/ 18 w 37"/>
              <a:gd name="T3" fmla="*/ 36 h 36"/>
              <a:gd name="T4" fmla="*/ 0 w 37"/>
              <a:gd name="T5" fmla="*/ 18 h 36"/>
              <a:gd name="T6" fmla="*/ 19 w 37"/>
              <a:gd name="T7" fmla="*/ 0 h 36"/>
              <a:gd name="T8" fmla="*/ 37 w 37"/>
              <a:gd name="T9" fmla="*/ 18 h 36"/>
            </a:gdLst>
            <a:ahLst/>
            <a:cxnLst>
              <a:cxn ang="0">
                <a:pos x="T0" y="T1"/>
              </a:cxn>
              <a:cxn ang="0">
                <a:pos x="T2" y="T3"/>
              </a:cxn>
              <a:cxn ang="0">
                <a:pos x="T4" y="T5"/>
              </a:cxn>
              <a:cxn ang="0">
                <a:pos x="T6" y="T7"/>
              </a:cxn>
              <a:cxn ang="0">
                <a:pos x="T8" y="T9"/>
              </a:cxn>
            </a:cxnLst>
            <a:rect l="0" t="0" r="r" b="b"/>
            <a:pathLst>
              <a:path w="37" h="36">
                <a:moveTo>
                  <a:pt x="37" y="18"/>
                </a:moveTo>
                <a:cubicBezTo>
                  <a:pt x="37" y="29"/>
                  <a:pt x="29" y="36"/>
                  <a:pt x="18" y="36"/>
                </a:cubicBezTo>
                <a:cubicBezTo>
                  <a:pt x="9" y="36"/>
                  <a:pt x="0" y="27"/>
                  <a:pt x="0" y="18"/>
                </a:cubicBezTo>
                <a:cubicBezTo>
                  <a:pt x="0" y="9"/>
                  <a:pt x="10" y="0"/>
                  <a:pt x="19" y="0"/>
                </a:cubicBezTo>
                <a:cubicBezTo>
                  <a:pt x="29" y="0"/>
                  <a:pt x="37" y="8"/>
                  <a:pt x="37"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47">
            <a:extLst>
              <a:ext uri="{FF2B5EF4-FFF2-40B4-BE49-F238E27FC236}">
                <a16:creationId xmlns:a16="http://schemas.microsoft.com/office/drawing/2014/main" id="{AC9A02D7-12CB-4CA4-92A5-0DB81B4DA0DB}"/>
              </a:ext>
            </a:extLst>
          </p:cNvPr>
          <p:cNvSpPr>
            <a:spLocks/>
          </p:cNvSpPr>
          <p:nvPr/>
        </p:nvSpPr>
        <p:spPr bwMode="auto">
          <a:xfrm>
            <a:off x="7998018" y="1315057"/>
            <a:ext cx="169651" cy="165187"/>
          </a:xfrm>
          <a:custGeom>
            <a:avLst/>
            <a:gdLst>
              <a:gd name="T0" fmla="*/ 32 w 32"/>
              <a:gd name="T1" fmla="*/ 15 h 31"/>
              <a:gd name="T2" fmla="*/ 27 w 32"/>
              <a:gd name="T3" fmla="*/ 19 h 31"/>
              <a:gd name="T4" fmla="*/ 20 w 32"/>
              <a:gd name="T5" fmla="*/ 26 h 31"/>
              <a:gd name="T6" fmla="*/ 16 w 32"/>
              <a:gd name="T7" fmla="*/ 31 h 31"/>
              <a:gd name="T8" fmla="*/ 12 w 32"/>
              <a:gd name="T9" fmla="*/ 26 h 31"/>
              <a:gd name="T10" fmla="*/ 5 w 32"/>
              <a:gd name="T11" fmla="*/ 19 h 31"/>
              <a:gd name="T12" fmla="*/ 1 w 32"/>
              <a:gd name="T13" fmla="*/ 15 h 31"/>
              <a:gd name="T14" fmla="*/ 5 w 32"/>
              <a:gd name="T15" fmla="*/ 11 h 31"/>
              <a:gd name="T16" fmla="*/ 12 w 32"/>
              <a:gd name="T17" fmla="*/ 4 h 31"/>
              <a:gd name="T18" fmla="*/ 17 w 32"/>
              <a:gd name="T19" fmla="*/ 0 h 31"/>
              <a:gd name="T20" fmla="*/ 20 w 32"/>
              <a:gd name="T21" fmla="*/ 4 h 31"/>
              <a:gd name="T22" fmla="*/ 28 w 32"/>
              <a:gd name="T23" fmla="*/ 12 h 31"/>
              <a:gd name="T24" fmla="*/ 32 w 32"/>
              <a:gd name="T2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1">
                <a:moveTo>
                  <a:pt x="32" y="15"/>
                </a:moveTo>
                <a:cubicBezTo>
                  <a:pt x="31" y="18"/>
                  <a:pt x="29" y="19"/>
                  <a:pt x="27" y="19"/>
                </a:cubicBezTo>
                <a:cubicBezTo>
                  <a:pt x="23" y="20"/>
                  <a:pt x="20" y="22"/>
                  <a:pt x="20" y="26"/>
                </a:cubicBezTo>
                <a:cubicBezTo>
                  <a:pt x="20" y="28"/>
                  <a:pt x="19" y="31"/>
                  <a:pt x="16" y="31"/>
                </a:cubicBezTo>
                <a:cubicBezTo>
                  <a:pt x="13" y="31"/>
                  <a:pt x="12" y="28"/>
                  <a:pt x="12" y="26"/>
                </a:cubicBezTo>
                <a:cubicBezTo>
                  <a:pt x="11" y="22"/>
                  <a:pt x="9" y="20"/>
                  <a:pt x="5" y="19"/>
                </a:cubicBezTo>
                <a:cubicBezTo>
                  <a:pt x="3" y="19"/>
                  <a:pt x="0" y="18"/>
                  <a:pt x="1" y="15"/>
                </a:cubicBezTo>
                <a:cubicBezTo>
                  <a:pt x="1" y="12"/>
                  <a:pt x="3" y="11"/>
                  <a:pt x="5" y="11"/>
                </a:cubicBezTo>
                <a:cubicBezTo>
                  <a:pt x="10" y="10"/>
                  <a:pt x="12" y="8"/>
                  <a:pt x="12" y="4"/>
                </a:cubicBezTo>
                <a:cubicBezTo>
                  <a:pt x="13" y="2"/>
                  <a:pt x="14" y="0"/>
                  <a:pt x="17" y="0"/>
                </a:cubicBezTo>
                <a:cubicBezTo>
                  <a:pt x="19" y="0"/>
                  <a:pt x="20" y="2"/>
                  <a:pt x="20" y="4"/>
                </a:cubicBezTo>
                <a:cubicBezTo>
                  <a:pt x="21" y="9"/>
                  <a:pt x="23" y="11"/>
                  <a:pt x="28" y="12"/>
                </a:cubicBezTo>
                <a:cubicBezTo>
                  <a:pt x="29" y="12"/>
                  <a:pt x="31" y="13"/>
                  <a:pt x="32" y="15"/>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0">
            <a:extLst>
              <a:ext uri="{FF2B5EF4-FFF2-40B4-BE49-F238E27FC236}">
                <a16:creationId xmlns:a16="http://schemas.microsoft.com/office/drawing/2014/main" id="{A50D3F20-6310-4EE3-8249-2E9708621342}"/>
              </a:ext>
            </a:extLst>
          </p:cNvPr>
          <p:cNvSpPr>
            <a:spLocks/>
          </p:cNvSpPr>
          <p:nvPr/>
        </p:nvSpPr>
        <p:spPr bwMode="auto">
          <a:xfrm>
            <a:off x="6397493" y="1230231"/>
            <a:ext cx="127239" cy="127239"/>
          </a:xfrm>
          <a:custGeom>
            <a:avLst/>
            <a:gdLst>
              <a:gd name="T0" fmla="*/ 0 w 24"/>
              <a:gd name="T1" fmla="*/ 12 h 24"/>
              <a:gd name="T2" fmla="*/ 13 w 24"/>
              <a:gd name="T3" fmla="*/ 0 h 24"/>
              <a:gd name="T4" fmla="*/ 24 w 24"/>
              <a:gd name="T5" fmla="*/ 13 h 24"/>
              <a:gd name="T6" fmla="*/ 12 w 24"/>
              <a:gd name="T7" fmla="*/ 24 h 24"/>
              <a:gd name="T8" fmla="*/ 0 w 24"/>
              <a:gd name="T9" fmla="*/ 12 h 24"/>
            </a:gdLst>
            <a:ahLst/>
            <a:cxnLst>
              <a:cxn ang="0">
                <a:pos x="T0" y="T1"/>
              </a:cxn>
              <a:cxn ang="0">
                <a:pos x="T2" y="T3"/>
              </a:cxn>
              <a:cxn ang="0">
                <a:pos x="T4" y="T5"/>
              </a:cxn>
              <a:cxn ang="0">
                <a:pos x="T6" y="T7"/>
              </a:cxn>
              <a:cxn ang="0">
                <a:pos x="T8" y="T9"/>
              </a:cxn>
            </a:cxnLst>
            <a:rect l="0" t="0" r="r" b="b"/>
            <a:pathLst>
              <a:path w="24" h="24">
                <a:moveTo>
                  <a:pt x="0" y="12"/>
                </a:moveTo>
                <a:cubicBezTo>
                  <a:pt x="2" y="4"/>
                  <a:pt x="6" y="0"/>
                  <a:pt x="13" y="0"/>
                </a:cubicBezTo>
                <a:cubicBezTo>
                  <a:pt x="20" y="0"/>
                  <a:pt x="24" y="5"/>
                  <a:pt x="24" y="13"/>
                </a:cubicBezTo>
                <a:cubicBezTo>
                  <a:pt x="24" y="20"/>
                  <a:pt x="19" y="24"/>
                  <a:pt x="12" y="24"/>
                </a:cubicBezTo>
                <a:cubicBezTo>
                  <a:pt x="4" y="24"/>
                  <a:pt x="1" y="18"/>
                  <a:pt x="0"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55">
            <a:extLst>
              <a:ext uri="{FF2B5EF4-FFF2-40B4-BE49-F238E27FC236}">
                <a16:creationId xmlns:a16="http://schemas.microsoft.com/office/drawing/2014/main" id="{9352CA73-3E90-4DF9-B299-346EBBF43EB2}"/>
              </a:ext>
            </a:extLst>
          </p:cNvPr>
          <p:cNvSpPr>
            <a:spLocks/>
          </p:cNvSpPr>
          <p:nvPr/>
        </p:nvSpPr>
        <p:spPr bwMode="auto">
          <a:xfrm>
            <a:off x="4506776" y="5594285"/>
            <a:ext cx="1292474" cy="0"/>
          </a:xfrm>
          <a:custGeom>
            <a:avLst/>
            <a:gdLst>
              <a:gd name="T0" fmla="*/ 0 w 579"/>
              <a:gd name="T1" fmla="*/ 76 w 579"/>
              <a:gd name="T2" fmla="*/ 140 w 579"/>
              <a:gd name="T3" fmla="*/ 579 w 579"/>
            </a:gdLst>
            <a:ahLst/>
            <a:cxnLst>
              <a:cxn ang="0">
                <a:pos x="T0" y="0"/>
              </a:cxn>
              <a:cxn ang="0">
                <a:pos x="T1" y="0"/>
              </a:cxn>
              <a:cxn ang="0">
                <a:pos x="T2" y="0"/>
              </a:cxn>
              <a:cxn ang="0">
                <a:pos x="T3" y="0"/>
              </a:cxn>
            </a:cxnLst>
            <a:rect l="0" t="0" r="r" b="b"/>
            <a:pathLst>
              <a:path w="579">
                <a:moveTo>
                  <a:pt x="0" y="0"/>
                </a:moveTo>
                <a:lnTo>
                  <a:pt x="76" y="0"/>
                </a:lnTo>
                <a:lnTo>
                  <a:pt x="140" y="0"/>
                </a:lnTo>
                <a:lnTo>
                  <a:pt x="579"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6">
            <a:extLst>
              <a:ext uri="{FF2B5EF4-FFF2-40B4-BE49-F238E27FC236}">
                <a16:creationId xmlns:a16="http://schemas.microsoft.com/office/drawing/2014/main" id="{7CCF7836-81BF-4BC9-B83D-9975182008F3}"/>
              </a:ext>
            </a:extLst>
          </p:cNvPr>
          <p:cNvSpPr>
            <a:spLocks/>
          </p:cNvSpPr>
          <p:nvPr/>
        </p:nvSpPr>
        <p:spPr bwMode="auto">
          <a:xfrm>
            <a:off x="2698651" y="5594285"/>
            <a:ext cx="1558112" cy="0"/>
          </a:xfrm>
          <a:custGeom>
            <a:avLst/>
            <a:gdLst>
              <a:gd name="T0" fmla="*/ 0 w 698"/>
              <a:gd name="T1" fmla="*/ 52 w 698"/>
              <a:gd name="T2" fmla="*/ 90 w 698"/>
              <a:gd name="T3" fmla="*/ 358 w 698"/>
              <a:gd name="T4" fmla="*/ 698 w 698"/>
            </a:gdLst>
            <a:ahLst/>
            <a:cxnLst>
              <a:cxn ang="0">
                <a:pos x="T0" y="0"/>
              </a:cxn>
              <a:cxn ang="0">
                <a:pos x="T1" y="0"/>
              </a:cxn>
              <a:cxn ang="0">
                <a:pos x="T2" y="0"/>
              </a:cxn>
              <a:cxn ang="0">
                <a:pos x="T3" y="0"/>
              </a:cxn>
              <a:cxn ang="0">
                <a:pos x="T4" y="0"/>
              </a:cxn>
            </a:cxnLst>
            <a:rect l="0" t="0" r="r" b="b"/>
            <a:pathLst>
              <a:path w="698">
                <a:moveTo>
                  <a:pt x="0" y="0"/>
                </a:moveTo>
                <a:lnTo>
                  <a:pt x="52" y="0"/>
                </a:lnTo>
                <a:lnTo>
                  <a:pt x="90" y="0"/>
                </a:lnTo>
                <a:lnTo>
                  <a:pt x="358" y="0"/>
                </a:lnTo>
                <a:lnTo>
                  <a:pt x="698"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8">
            <a:extLst>
              <a:ext uri="{FF2B5EF4-FFF2-40B4-BE49-F238E27FC236}">
                <a16:creationId xmlns:a16="http://schemas.microsoft.com/office/drawing/2014/main" id="{EAF509E4-2AB6-4DEB-8F02-18870CE39F44}"/>
              </a:ext>
            </a:extLst>
          </p:cNvPr>
          <p:cNvSpPr>
            <a:spLocks/>
          </p:cNvSpPr>
          <p:nvPr/>
        </p:nvSpPr>
        <p:spPr bwMode="auto">
          <a:xfrm>
            <a:off x="4665266" y="5701433"/>
            <a:ext cx="1493377" cy="0"/>
          </a:xfrm>
          <a:custGeom>
            <a:avLst/>
            <a:gdLst>
              <a:gd name="T0" fmla="*/ 0 w 669"/>
              <a:gd name="T1" fmla="*/ 69 w 669"/>
              <a:gd name="T2" fmla="*/ 669 w 669"/>
            </a:gdLst>
            <a:ahLst/>
            <a:cxnLst>
              <a:cxn ang="0">
                <a:pos x="T0" y="0"/>
              </a:cxn>
              <a:cxn ang="0">
                <a:pos x="T1" y="0"/>
              </a:cxn>
              <a:cxn ang="0">
                <a:pos x="T2" y="0"/>
              </a:cxn>
            </a:cxnLst>
            <a:rect l="0" t="0" r="r" b="b"/>
            <a:pathLst>
              <a:path w="669">
                <a:moveTo>
                  <a:pt x="0" y="0"/>
                </a:moveTo>
                <a:lnTo>
                  <a:pt x="69" y="0"/>
                </a:lnTo>
                <a:lnTo>
                  <a:pt x="669"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9">
            <a:extLst>
              <a:ext uri="{FF2B5EF4-FFF2-40B4-BE49-F238E27FC236}">
                <a16:creationId xmlns:a16="http://schemas.microsoft.com/office/drawing/2014/main" id="{46EFAE52-0E21-4EFA-89D8-78518DCE81F4}"/>
              </a:ext>
            </a:extLst>
          </p:cNvPr>
          <p:cNvSpPr>
            <a:spLocks/>
          </p:cNvSpPr>
          <p:nvPr/>
        </p:nvSpPr>
        <p:spPr bwMode="auto">
          <a:xfrm>
            <a:off x="3122780" y="5701433"/>
            <a:ext cx="1314796" cy="0"/>
          </a:xfrm>
          <a:custGeom>
            <a:avLst/>
            <a:gdLst>
              <a:gd name="T0" fmla="*/ 0 w 589"/>
              <a:gd name="T1" fmla="*/ 195 w 589"/>
              <a:gd name="T2" fmla="*/ 444 w 589"/>
              <a:gd name="T3" fmla="*/ 589 w 589"/>
            </a:gdLst>
            <a:ahLst/>
            <a:cxnLst>
              <a:cxn ang="0">
                <a:pos x="T0" y="0"/>
              </a:cxn>
              <a:cxn ang="0">
                <a:pos x="T1" y="0"/>
              </a:cxn>
              <a:cxn ang="0">
                <a:pos x="T2" y="0"/>
              </a:cxn>
              <a:cxn ang="0">
                <a:pos x="T3" y="0"/>
              </a:cxn>
            </a:cxnLst>
            <a:rect l="0" t="0" r="r" b="b"/>
            <a:pathLst>
              <a:path w="589">
                <a:moveTo>
                  <a:pt x="0" y="0"/>
                </a:moveTo>
                <a:lnTo>
                  <a:pt x="195" y="0"/>
                </a:lnTo>
                <a:lnTo>
                  <a:pt x="444" y="0"/>
                </a:lnTo>
                <a:lnTo>
                  <a:pt x="589"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Line 60">
            <a:extLst>
              <a:ext uri="{FF2B5EF4-FFF2-40B4-BE49-F238E27FC236}">
                <a16:creationId xmlns:a16="http://schemas.microsoft.com/office/drawing/2014/main" id="{4C1FF053-1FB7-4793-9875-1AFF1A3ECD4A}"/>
              </a:ext>
            </a:extLst>
          </p:cNvPr>
          <p:cNvSpPr>
            <a:spLocks noChangeShapeType="1"/>
          </p:cNvSpPr>
          <p:nvPr/>
        </p:nvSpPr>
        <p:spPr bwMode="auto">
          <a:xfrm>
            <a:off x="2227646" y="5701433"/>
            <a:ext cx="651818" cy="0"/>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1">
            <a:extLst>
              <a:ext uri="{FF2B5EF4-FFF2-40B4-BE49-F238E27FC236}">
                <a16:creationId xmlns:a16="http://schemas.microsoft.com/office/drawing/2014/main" id="{5374EAFB-8017-440D-8D67-BAAC7AB66C43}"/>
              </a:ext>
            </a:extLst>
          </p:cNvPr>
          <p:cNvSpPr>
            <a:spLocks/>
          </p:cNvSpPr>
          <p:nvPr/>
        </p:nvSpPr>
        <p:spPr bwMode="auto">
          <a:xfrm>
            <a:off x="3937551" y="5813046"/>
            <a:ext cx="1692047" cy="0"/>
          </a:xfrm>
          <a:custGeom>
            <a:avLst/>
            <a:gdLst>
              <a:gd name="T0" fmla="*/ 0 w 758"/>
              <a:gd name="T1" fmla="*/ 307 w 758"/>
              <a:gd name="T2" fmla="*/ 758 w 758"/>
            </a:gdLst>
            <a:ahLst/>
            <a:cxnLst>
              <a:cxn ang="0">
                <a:pos x="T0" y="0"/>
              </a:cxn>
              <a:cxn ang="0">
                <a:pos x="T1" y="0"/>
              </a:cxn>
              <a:cxn ang="0">
                <a:pos x="T2" y="0"/>
              </a:cxn>
            </a:cxnLst>
            <a:rect l="0" t="0" r="r" b="b"/>
            <a:pathLst>
              <a:path w="758">
                <a:moveTo>
                  <a:pt x="0" y="0"/>
                </a:moveTo>
                <a:lnTo>
                  <a:pt x="307" y="0"/>
                </a:lnTo>
                <a:lnTo>
                  <a:pt x="758"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2">
            <a:extLst>
              <a:ext uri="{FF2B5EF4-FFF2-40B4-BE49-F238E27FC236}">
                <a16:creationId xmlns:a16="http://schemas.microsoft.com/office/drawing/2014/main" id="{04788E26-68D6-40B7-A3C6-2548730F8266}"/>
              </a:ext>
            </a:extLst>
          </p:cNvPr>
          <p:cNvSpPr>
            <a:spLocks/>
          </p:cNvSpPr>
          <p:nvPr/>
        </p:nvSpPr>
        <p:spPr bwMode="auto">
          <a:xfrm>
            <a:off x="2560252" y="5813046"/>
            <a:ext cx="1167468" cy="0"/>
          </a:xfrm>
          <a:custGeom>
            <a:avLst/>
            <a:gdLst>
              <a:gd name="T0" fmla="*/ 0 w 523"/>
              <a:gd name="T1" fmla="*/ 105 w 523"/>
              <a:gd name="T2" fmla="*/ 523 w 523"/>
            </a:gdLst>
            <a:ahLst/>
            <a:cxnLst>
              <a:cxn ang="0">
                <a:pos x="T0" y="0"/>
              </a:cxn>
              <a:cxn ang="0">
                <a:pos x="T1" y="0"/>
              </a:cxn>
              <a:cxn ang="0">
                <a:pos x="T2" y="0"/>
              </a:cxn>
            </a:cxnLst>
            <a:rect l="0" t="0" r="r" b="b"/>
            <a:pathLst>
              <a:path w="523">
                <a:moveTo>
                  <a:pt x="0" y="0"/>
                </a:moveTo>
                <a:lnTo>
                  <a:pt x="105" y="0"/>
                </a:lnTo>
                <a:lnTo>
                  <a:pt x="523"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3">
            <a:extLst>
              <a:ext uri="{FF2B5EF4-FFF2-40B4-BE49-F238E27FC236}">
                <a16:creationId xmlns:a16="http://schemas.microsoft.com/office/drawing/2014/main" id="{D9E64B8F-BB0F-4A39-852F-98DC663B3B6A}"/>
              </a:ext>
            </a:extLst>
          </p:cNvPr>
          <p:cNvSpPr>
            <a:spLocks/>
          </p:cNvSpPr>
          <p:nvPr/>
        </p:nvSpPr>
        <p:spPr bwMode="auto">
          <a:xfrm>
            <a:off x="4368376" y="5933587"/>
            <a:ext cx="694230" cy="0"/>
          </a:xfrm>
          <a:custGeom>
            <a:avLst/>
            <a:gdLst>
              <a:gd name="T0" fmla="*/ 0 w 311"/>
              <a:gd name="T1" fmla="*/ 111 w 311"/>
              <a:gd name="T2" fmla="*/ 311 w 311"/>
            </a:gdLst>
            <a:ahLst/>
            <a:cxnLst>
              <a:cxn ang="0">
                <a:pos x="T0" y="0"/>
              </a:cxn>
              <a:cxn ang="0">
                <a:pos x="T1" y="0"/>
              </a:cxn>
              <a:cxn ang="0">
                <a:pos x="T2" y="0"/>
              </a:cxn>
            </a:cxnLst>
            <a:rect l="0" t="0" r="r" b="b"/>
            <a:pathLst>
              <a:path w="311">
                <a:moveTo>
                  <a:pt x="0" y="0"/>
                </a:moveTo>
                <a:lnTo>
                  <a:pt x="111" y="0"/>
                </a:lnTo>
                <a:lnTo>
                  <a:pt x="311"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4">
            <a:extLst>
              <a:ext uri="{FF2B5EF4-FFF2-40B4-BE49-F238E27FC236}">
                <a16:creationId xmlns:a16="http://schemas.microsoft.com/office/drawing/2014/main" id="{7FB92207-7FE3-4DD9-A18C-944AD4C30512}"/>
              </a:ext>
            </a:extLst>
          </p:cNvPr>
          <p:cNvSpPr>
            <a:spLocks/>
          </p:cNvSpPr>
          <p:nvPr/>
        </p:nvSpPr>
        <p:spPr bwMode="auto">
          <a:xfrm>
            <a:off x="3515656" y="5933587"/>
            <a:ext cx="709856" cy="0"/>
          </a:xfrm>
          <a:custGeom>
            <a:avLst/>
            <a:gdLst>
              <a:gd name="T0" fmla="*/ 0 w 318"/>
              <a:gd name="T1" fmla="*/ 199 w 318"/>
              <a:gd name="T2" fmla="*/ 318 w 318"/>
            </a:gdLst>
            <a:ahLst/>
            <a:cxnLst>
              <a:cxn ang="0">
                <a:pos x="T0" y="0"/>
              </a:cxn>
              <a:cxn ang="0">
                <a:pos x="T1" y="0"/>
              </a:cxn>
              <a:cxn ang="0">
                <a:pos x="T2" y="0"/>
              </a:cxn>
            </a:cxnLst>
            <a:rect l="0" t="0" r="r" b="b"/>
            <a:pathLst>
              <a:path w="318">
                <a:moveTo>
                  <a:pt x="0" y="0"/>
                </a:moveTo>
                <a:lnTo>
                  <a:pt x="199" y="0"/>
                </a:lnTo>
                <a:lnTo>
                  <a:pt x="318"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5">
            <a:extLst>
              <a:ext uri="{FF2B5EF4-FFF2-40B4-BE49-F238E27FC236}">
                <a16:creationId xmlns:a16="http://schemas.microsoft.com/office/drawing/2014/main" id="{C4B577B0-EA85-4917-B022-1FF2488BEC41}"/>
              </a:ext>
            </a:extLst>
          </p:cNvPr>
          <p:cNvSpPr>
            <a:spLocks/>
          </p:cNvSpPr>
          <p:nvPr/>
        </p:nvSpPr>
        <p:spPr bwMode="auto">
          <a:xfrm>
            <a:off x="2332562" y="5933587"/>
            <a:ext cx="1055855" cy="0"/>
          </a:xfrm>
          <a:custGeom>
            <a:avLst/>
            <a:gdLst>
              <a:gd name="T0" fmla="*/ 0 w 473"/>
              <a:gd name="T1" fmla="*/ 249 w 473"/>
              <a:gd name="T2" fmla="*/ 473 w 473"/>
            </a:gdLst>
            <a:ahLst/>
            <a:cxnLst>
              <a:cxn ang="0">
                <a:pos x="T0" y="0"/>
              </a:cxn>
              <a:cxn ang="0">
                <a:pos x="T1" y="0"/>
              </a:cxn>
              <a:cxn ang="0">
                <a:pos x="T2" y="0"/>
              </a:cxn>
            </a:cxnLst>
            <a:rect l="0" t="0" r="r" b="b"/>
            <a:pathLst>
              <a:path w="473">
                <a:moveTo>
                  <a:pt x="0" y="0"/>
                </a:moveTo>
                <a:lnTo>
                  <a:pt x="249" y="0"/>
                </a:lnTo>
                <a:lnTo>
                  <a:pt x="473"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6">
            <a:extLst>
              <a:ext uri="{FF2B5EF4-FFF2-40B4-BE49-F238E27FC236}">
                <a16:creationId xmlns:a16="http://schemas.microsoft.com/office/drawing/2014/main" id="{884D8475-2818-498B-A886-892081E44FAC}"/>
              </a:ext>
            </a:extLst>
          </p:cNvPr>
          <p:cNvSpPr>
            <a:spLocks/>
          </p:cNvSpPr>
          <p:nvPr/>
        </p:nvSpPr>
        <p:spPr bwMode="auto">
          <a:xfrm>
            <a:off x="3906300" y="6067522"/>
            <a:ext cx="716553" cy="0"/>
          </a:xfrm>
          <a:custGeom>
            <a:avLst/>
            <a:gdLst>
              <a:gd name="T0" fmla="*/ 0 w 321"/>
              <a:gd name="T1" fmla="*/ 185 w 321"/>
              <a:gd name="T2" fmla="*/ 321 w 321"/>
            </a:gdLst>
            <a:ahLst/>
            <a:cxnLst>
              <a:cxn ang="0">
                <a:pos x="T0" y="0"/>
              </a:cxn>
              <a:cxn ang="0">
                <a:pos x="T1" y="0"/>
              </a:cxn>
              <a:cxn ang="0">
                <a:pos x="T2" y="0"/>
              </a:cxn>
            </a:cxnLst>
            <a:rect l="0" t="0" r="r" b="b"/>
            <a:pathLst>
              <a:path w="321">
                <a:moveTo>
                  <a:pt x="0" y="0"/>
                </a:moveTo>
                <a:lnTo>
                  <a:pt x="185" y="0"/>
                </a:lnTo>
                <a:lnTo>
                  <a:pt x="321" y="0"/>
                </a:lnTo>
              </a:path>
            </a:pathLst>
          </a:custGeom>
          <a:noFill/>
          <a:ln w="46038" cap="rnd">
            <a:solidFill>
              <a:srgbClr val="6038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7">
            <a:extLst>
              <a:ext uri="{FF2B5EF4-FFF2-40B4-BE49-F238E27FC236}">
                <a16:creationId xmlns:a16="http://schemas.microsoft.com/office/drawing/2014/main" id="{3CD14B8D-09B8-4C35-97C1-EA986B49EABD}"/>
              </a:ext>
            </a:extLst>
          </p:cNvPr>
          <p:cNvSpPr>
            <a:spLocks/>
          </p:cNvSpPr>
          <p:nvPr/>
        </p:nvSpPr>
        <p:spPr bwMode="auto">
          <a:xfrm>
            <a:off x="3238856" y="6067522"/>
            <a:ext cx="531276" cy="0"/>
          </a:xfrm>
          <a:custGeom>
            <a:avLst/>
            <a:gdLst>
              <a:gd name="T0" fmla="*/ 0 w 238"/>
              <a:gd name="T1" fmla="*/ 124 w 238"/>
              <a:gd name="T2" fmla="*/ 221 w 238"/>
              <a:gd name="T3" fmla="*/ 238 w 238"/>
            </a:gdLst>
            <a:ahLst/>
            <a:cxnLst>
              <a:cxn ang="0">
                <a:pos x="T0" y="0"/>
              </a:cxn>
              <a:cxn ang="0">
                <a:pos x="T1" y="0"/>
              </a:cxn>
              <a:cxn ang="0">
                <a:pos x="T2" y="0"/>
              </a:cxn>
              <a:cxn ang="0">
                <a:pos x="T3" y="0"/>
              </a:cxn>
            </a:cxnLst>
            <a:rect l="0" t="0" r="r" b="b"/>
            <a:pathLst>
              <a:path w="238">
                <a:moveTo>
                  <a:pt x="0" y="0"/>
                </a:moveTo>
                <a:lnTo>
                  <a:pt x="124" y="0"/>
                </a:lnTo>
                <a:lnTo>
                  <a:pt x="221" y="0"/>
                </a:lnTo>
                <a:lnTo>
                  <a:pt x="238" y="0"/>
                </a:lnTo>
              </a:path>
            </a:pathLst>
          </a:custGeom>
          <a:noFill/>
          <a:ln w="46038" cap="rnd">
            <a:solidFill>
              <a:srgbClr val="6038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66" name="组合 265">
            <a:extLst>
              <a:ext uri="{FF2B5EF4-FFF2-40B4-BE49-F238E27FC236}">
                <a16:creationId xmlns:a16="http://schemas.microsoft.com/office/drawing/2014/main" id="{8B21B067-25EF-4817-9141-7C40CE315EB3}"/>
              </a:ext>
            </a:extLst>
          </p:cNvPr>
          <p:cNvGrpSpPr/>
          <p:nvPr/>
        </p:nvGrpSpPr>
        <p:grpSpPr>
          <a:xfrm>
            <a:off x="776900" y="1458746"/>
            <a:ext cx="1487162" cy="983635"/>
            <a:chOff x="377109" y="1257018"/>
            <a:chExt cx="2267969" cy="1500074"/>
          </a:xfrm>
        </p:grpSpPr>
        <p:sp>
          <p:nvSpPr>
            <p:cNvPr id="17" name="Freeform 17">
              <a:extLst>
                <a:ext uri="{FF2B5EF4-FFF2-40B4-BE49-F238E27FC236}">
                  <a16:creationId xmlns:a16="http://schemas.microsoft.com/office/drawing/2014/main" id="{79A8E597-899E-4591-A3E3-9ADC84B8150E}"/>
                </a:ext>
              </a:extLst>
            </p:cNvPr>
            <p:cNvSpPr>
              <a:spLocks/>
            </p:cNvSpPr>
            <p:nvPr/>
          </p:nvSpPr>
          <p:spPr bwMode="auto">
            <a:xfrm>
              <a:off x="2162911" y="1839636"/>
              <a:ext cx="84825" cy="0"/>
            </a:xfrm>
            <a:custGeom>
              <a:avLst/>
              <a:gdLst>
                <a:gd name="T0" fmla="*/ 0 w 38"/>
                <a:gd name="T1" fmla="*/ 17 w 38"/>
                <a:gd name="T2" fmla="*/ 38 w 38"/>
              </a:gdLst>
              <a:ahLst/>
              <a:cxnLst>
                <a:cxn ang="0">
                  <a:pos x="T0" y="0"/>
                </a:cxn>
                <a:cxn ang="0">
                  <a:pos x="T1" y="0"/>
                </a:cxn>
                <a:cxn ang="0">
                  <a:pos x="T2" y="0"/>
                </a:cxn>
              </a:cxnLst>
              <a:rect l="0" t="0" r="r" b="b"/>
              <a:pathLst>
                <a:path w="38">
                  <a:moveTo>
                    <a:pt x="0" y="0"/>
                  </a:moveTo>
                  <a:lnTo>
                    <a:pt x="17" y="0"/>
                  </a:lnTo>
                  <a:lnTo>
                    <a:pt x="38" y="0"/>
                  </a:ln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0D0A5801-1235-4D65-8309-6CA96383D8ED}"/>
                </a:ext>
              </a:extLst>
            </p:cNvPr>
            <p:cNvSpPr>
              <a:spLocks/>
            </p:cNvSpPr>
            <p:nvPr/>
          </p:nvSpPr>
          <p:spPr bwMode="auto">
            <a:xfrm>
              <a:off x="1267778" y="1839636"/>
              <a:ext cx="810308" cy="424128"/>
            </a:xfrm>
            <a:custGeom>
              <a:avLst/>
              <a:gdLst>
                <a:gd name="T0" fmla="*/ 0 w 153"/>
                <a:gd name="T1" fmla="*/ 80 h 80"/>
                <a:gd name="T2" fmla="*/ 0 w 153"/>
                <a:gd name="T3" fmla="*/ 14 h 80"/>
                <a:gd name="T4" fmla="*/ 14 w 153"/>
                <a:gd name="T5" fmla="*/ 0 h 80"/>
                <a:gd name="T6" fmla="*/ 153 w 153"/>
                <a:gd name="T7" fmla="*/ 0 h 80"/>
              </a:gdLst>
              <a:ahLst/>
              <a:cxnLst>
                <a:cxn ang="0">
                  <a:pos x="T0" y="T1"/>
                </a:cxn>
                <a:cxn ang="0">
                  <a:pos x="T2" y="T3"/>
                </a:cxn>
                <a:cxn ang="0">
                  <a:pos x="T4" y="T5"/>
                </a:cxn>
                <a:cxn ang="0">
                  <a:pos x="T6" y="T7"/>
                </a:cxn>
              </a:cxnLst>
              <a:rect l="0" t="0" r="r" b="b"/>
              <a:pathLst>
                <a:path w="153" h="80">
                  <a:moveTo>
                    <a:pt x="0" y="80"/>
                  </a:moveTo>
                  <a:cubicBezTo>
                    <a:pt x="0" y="14"/>
                    <a:pt x="0" y="14"/>
                    <a:pt x="0" y="14"/>
                  </a:cubicBezTo>
                  <a:cubicBezTo>
                    <a:pt x="0" y="6"/>
                    <a:pt x="6" y="0"/>
                    <a:pt x="14" y="0"/>
                  </a:cubicBezTo>
                  <a:cubicBezTo>
                    <a:pt x="153" y="0"/>
                    <a:pt x="153" y="0"/>
                    <a:pt x="153" y="0"/>
                  </a:cubicBezTo>
                </a:path>
              </a:pathLst>
            </a:custGeom>
            <a:noFill/>
            <a:ln w="46038" cap="flat">
              <a:solidFill>
                <a:srgbClr val="231F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9">
              <a:extLst>
                <a:ext uri="{FF2B5EF4-FFF2-40B4-BE49-F238E27FC236}">
                  <a16:creationId xmlns:a16="http://schemas.microsoft.com/office/drawing/2014/main" id="{2EE72D43-A59D-412E-90B4-4C7F9A873BB2}"/>
                </a:ext>
              </a:extLst>
            </p:cNvPr>
            <p:cNvSpPr>
              <a:spLocks noChangeShapeType="1"/>
            </p:cNvSpPr>
            <p:nvPr/>
          </p:nvSpPr>
          <p:spPr bwMode="auto">
            <a:xfrm>
              <a:off x="1256616" y="2567351"/>
              <a:ext cx="0" cy="0"/>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9BABB21B-EA8D-46F6-902C-603E3DE03174}"/>
                </a:ext>
              </a:extLst>
            </p:cNvPr>
            <p:cNvSpPr>
              <a:spLocks/>
            </p:cNvSpPr>
            <p:nvPr/>
          </p:nvSpPr>
          <p:spPr bwMode="auto">
            <a:xfrm>
              <a:off x="2575878" y="1261483"/>
              <a:ext cx="69200" cy="64736"/>
            </a:xfrm>
            <a:custGeom>
              <a:avLst/>
              <a:gdLst>
                <a:gd name="T0" fmla="*/ 13 w 13"/>
                <a:gd name="T1" fmla="*/ 6 h 12"/>
                <a:gd name="T2" fmla="*/ 7 w 13"/>
                <a:gd name="T3" fmla="*/ 12 h 12"/>
                <a:gd name="T4" fmla="*/ 0 w 13"/>
                <a:gd name="T5" fmla="*/ 6 h 12"/>
                <a:gd name="T6" fmla="*/ 7 w 13"/>
                <a:gd name="T7" fmla="*/ 0 h 12"/>
                <a:gd name="T8" fmla="*/ 13 w 13"/>
                <a:gd name="T9" fmla="*/ 6 h 12"/>
              </a:gdLst>
              <a:ahLst/>
              <a:cxnLst>
                <a:cxn ang="0">
                  <a:pos x="T0" y="T1"/>
                </a:cxn>
                <a:cxn ang="0">
                  <a:pos x="T2" y="T3"/>
                </a:cxn>
                <a:cxn ang="0">
                  <a:pos x="T4" y="T5"/>
                </a:cxn>
                <a:cxn ang="0">
                  <a:pos x="T6" y="T7"/>
                </a:cxn>
                <a:cxn ang="0">
                  <a:pos x="T8" y="T9"/>
                </a:cxn>
              </a:cxnLst>
              <a:rect l="0" t="0" r="r" b="b"/>
              <a:pathLst>
                <a:path w="13" h="12">
                  <a:moveTo>
                    <a:pt x="13" y="6"/>
                  </a:moveTo>
                  <a:cubicBezTo>
                    <a:pt x="12" y="10"/>
                    <a:pt x="10" y="12"/>
                    <a:pt x="7" y="12"/>
                  </a:cubicBezTo>
                  <a:cubicBezTo>
                    <a:pt x="3" y="12"/>
                    <a:pt x="0" y="10"/>
                    <a:pt x="0" y="6"/>
                  </a:cubicBezTo>
                  <a:cubicBezTo>
                    <a:pt x="0" y="3"/>
                    <a:pt x="2" y="0"/>
                    <a:pt x="7" y="0"/>
                  </a:cubicBezTo>
                  <a:cubicBezTo>
                    <a:pt x="10" y="0"/>
                    <a:pt x="12" y="2"/>
                    <a:pt x="13" y="6"/>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9">
              <a:extLst>
                <a:ext uri="{FF2B5EF4-FFF2-40B4-BE49-F238E27FC236}">
                  <a16:creationId xmlns:a16="http://schemas.microsoft.com/office/drawing/2014/main" id="{0FD479E5-7D7B-484C-A8D0-63DB3D4F4A85}"/>
                </a:ext>
              </a:extLst>
            </p:cNvPr>
            <p:cNvSpPr>
              <a:spLocks/>
            </p:cNvSpPr>
            <p:nvPr/>
          </p:nvSpPr>
          <p:spPr bwMode="auto">
            <a:xfrm>
              <a:off x="377109" y="1346308"/>
              <a:ext cx="354928" cy="361625"/>
            </a:xfrm>
            <a:custGeom>
              <a:avLst/>
              <a:gdLst>
                <a:gd name="T0" fmla="*/ 34 w 67"/>
                <a:gd name="T1" fmla="*/ 68 h 68"/>
                <a:gd name="T2" fmla="*/ 25 w 67"/>
                <a:gd name="T3" fmla="*/ 58 h 68"/>
                <a:gd name="T4" fmla="*/ 10 w 67"/>
                <a:gd name="T5" fmla="*/ 43 h 68"/>
                <a:gd name="T6" fmla="*/ 0 w 67"/>
                <a:gd name="T7" fmla="*/ 34 h 68"/>
                <a:gd name="T8" fmla="*/ 10 w 67"/>
                <a:gd name="T9" fmla="*/ 25 h 68"/>
                <a:gd name="T10" fmla="*/ 25 w 67"/>
                <a:gd name="T11" fmla="*/ 10 h 68"/>
                <a:gd name="T12" fmla="*/ 34 w 67"/>
                <a:gd name="T13" fmla="*/ 0 h 68"/>
                <a:gd name="T14" fmla="*/ 42 w 67"/>
                <a:gd name="T15" fmla="*/ 11 h 68"/>
                <a:gd name="T16" fmla="*/ 58 w 67"/>
                <a:gd name="T17" fmla="*/ 26 h 68"/>
                <a:gd name="T18" fmla="*/ 67 w 67"/>
                <a:gd name="T19" fmla="*/ 35 h 68"/>
                <a:gd name="T20" fmla="*/ 58 w 67"/>
                <a:gd name="T21" fmla="*/ 42 h 68"/>
                <a:gd name="T22" fmla="*/ 42 w 67"/>
                <a:gd name="T23" fmla="*/ 59 h 68"/>
                <a:gd name="T24" fmla="*/ 34 w 67"/>
                <a:gd name="T2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68">
                  <a:moveTo>
                    <a:pt x="34" y="68"/>
                  </a:moveTo>
                  <a:cubicBezTo>
                    <a:pt x="28" y="67"/>
                    <a:pt x="26" y="63"/>
                    <a:pt x="25" y="58"/>
                  </a:cubicBezTo>
                  <a:cubicBezTo>
                    <a:pt x="23" y="50"/>
                    <a:pt x="20" y="44"/>
                    <a:pt x="10" y="43"/>
                  </a:cubicBezTo>
                  <a:cubicBezTo>
                    <a:pt x="6" y="42"/>
                    <a:pt x="0" y="40"/>
                    <a:pt x="0" y="34"/>
                  </a:cubicBezTo>
                  <a:cubicBezTo>
                    <a:pt x="0" y="28"/>
                    <a:pt x="5" y="26"/>
                    <a:pt x="10" y="25"/>
                  </a:cubicBezTo>
                  <a:cubicBezTo>
                    <a:pt x="19" y="24"/>
                    <a:pt x="23" y="19"/>
                    <a:pt x="25" y="10"/>
                  </a:cubicBezTo>
                  <a:cubicBezTo>
                    <a:pt x="26" y="6"/>
                    <a:pt x="28" y="0"/>
                    <a:pt x="34" y="0"/>
                  </a:cubicBezTo>
                  <a:cubicBezTo>
                    <a:pt x="39" y="1"/>
                    <a:pt x="42" y="6"/>
                    <a:pt x="42" y="11"/>
                  </a:cubicBezTo>
                  <a:cubicBezTo>
                    <a:pt x="44" y="20"/>
                    <a:pt x="49" y="24"/>
                    <a:pt x="58" y="26"/>
                  </a:cubicBezTo>
                  <a:cubicBezTo>
                    <a:pt x="62" y="26"/>
                    <a:pt x="67" y="28"/>
                    <a:pt x="67" y="35"/>
                  </a:cubicBezTo>
                  <a:cubicBezTo>
                    <a:pt x="67" y="40"/>
                    <a:pt x="62" y="42"/>
                    <a:pt x="58" y="42"/>
                  </a:cubicBezTo>
                  <a:cubicBezTo>
                    <a:pt x="48" y="44"/>
                    <a:pt x="44" y="50"/>
                    <a:pt x="42" y="59"/>
                  </a:cubicBezTo>
                  <a:cubicBezTo>
                    <a:pt x="41" y="63"/>
                    <a:pt x="39" y="67"/>
                    <a:pt x="34" y="68"/>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8">
              <a:extLst>
                <a:ext uri="{FF2B5EF4-FFF2-40B4-BE49-F238E27FC236}">
                  <a16:creationId xmlns:a16="http://schemas.microsoft.com/office/drawing/2014/main" id="{5AEE4D41-BA10-45A4-8691-EED4871613C7}"/>
                </a:ext>
              </a:extLst>
            </p:cNvPr>
            <p:cNvSpPr>
              <a:spLocks/>
            </p:cNvSpPr>
            <p:nvPr/>
          </p:nvSpPr>
          <p:spPr bwMode="auto">
            <a:xfrm>
              <a:off x="642747" y="1569534"/>
              <a:ext cx="359392" cy="196438"/>
            </a:xfrm>
            <a:custGeom>
              <a:avLst/>
              <a:gdLst>
                <a:gd name="T0" fmla="*/ 4 w 68"/>
                <a:gd name="T1" fmla="*/ 37 h 37"/>
                <a:gd name="T2" fmla="*/ 2 w 68"/>
                <a:gd name="T3" fmla="*/ 37 h 37"/>
                <a:gd name="T4" fmla="*/ 1 w 68"/>
                <a:gd name="T5" fmla="*/ 31 h 37"/>
                <a:gd name="T6" fmla="*/ 65 w 68"/>
                <a:gd name="T7" fmla="*/ 0 h 37"/>
                <a:gd name="T8" fmla="*/ 68 w 68"/>
                <a:gd name="T9" fmla="*/ 4 h 37"/>
                <a:gd name="T10" fmla="*/ 65 w 68"/>
                <a:gd name="T11" fmla="*/ 8 h 37"/>
                <a:gd name="T12" fmla="*/ 7 w 68"/>
                <a:gd name="T13" fmla="*/ 36 h 37"/>
                <a:gd name="T14" fmla="*/ 4 w 68"/>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37">
                  <a:moveTo>
                    <a:pt x="4" y="37"/>
                  </a:moveTo>
                  <a:cubicBezTo>
                    <a:pt x="3" y="37"/>
                    <a:pt x="2" y="37"/>
                    <a:pt x="2" y="37"/>
                  </a:cubicBezTo>
                  <a:cubicBezTo>
                    <a:pt x="0" y="35"/>
                    <a:pt x="0" y="33"/>
                    <a:pt x="1" y="31"/>
                  </a:cubicBezTo>
                  <a:cubicBezTo>
                    <a:pt x="16" y="12"/>
                    <a:pt x="40" y="0"/>
                    <a:pt x="65" y="0"/>
                  </a:cubicBezTo>
                  <a:cubicBezTo>
                    <a:pt x="67" y="0"/>
                    <a:pt x="68" y="2"/>
                    <a:pt x="68" y="4"/>
                  </a:cubicBezTo>
                  <a:cubicBezTo>
                    <a:pt x="68" y="6"/>
                    <a:pt x="67" y="8"/>
                    <a:pt x="65" y="8"/>
                  </a:cubicBezTo>
                  <a:cubicBezTo>
                    <a:pt x="42" y="8"/>
                    <a:pt x="21" y="18"/>
                    <a:pt x="7" y="36"/>
                  </a:cubicBezTo>
                  <a:cubicBezTo>
                    <a:pt x="6" y="37"/>
                    <a:pt x="5" y="37"/>
                    <a:pt x="4" y="37"/>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9">
              <a:extLst>
                <a:ext uri="{FF2B5EF4-FFF2-40B4-BE49-F238E27FC236}">
                  <a16:creationId xmlns:a16="http://schemas.microsoft.com/office/drawing/2014/main" id="{51DC33BA-9C42-4D4B-9950-0259568FFC3B}"/>
                </a:ext>
              </a:extLst>
            </p:cNvPr>
            <p:cNvSpPr>
              <a:spLocks/>
            </p:cNvSpPr>
            <p:nvPr/>
          </p:nvSpPr>
          <p:spPr bwMode="auto">
            <a:xfrm>
              <a:off x="446310" y="1888746"/>
              <a:ext cx="578153" cy="848256"/>
            </a:xfrm>
            <a:custGeom>
              <a:avLst/>
              <a:gdLst>
                <a:gd name="T0" fmla="*/ 109 w 109"/>
                <a:gd name="T1" fmla="*/ 82 h 160"/>
                <a:gd name="T2" fmla="*/ 66 w 109"/>
                <a:gd name="T3" fmla="*/ 146 h 160"/>
                <a:gd name="T4" fmla="*/ 66 w 109"/>
                <a:gd name="T5" fmla="*/ 146 h 160"/>
                <a:gd name="T6" fmla="*/ 37 w 109"/>
                <a:gd name="T7" fmla="*/ 160 h 160"/>
                <a:gd name="T8" fmla="*/ 0 w 109"/>
                <a:gd name="T9" fmla="*/ 123 h 160"/>
                <a:gd name="T10" fmla="*/ 3 w 109"/>
                <a:gd name="T11" fmla="*/ 109 h 160"/>
                <a:gd name="T12" fmla="*/ 3 w 109"/>
                <a:gd name="T13" fmla="*/ 109 h 160"/>
                <a:gd name="T14" fmla="*/ 45 w 109"/>
                <a:gd name="T15" fmla="*/ 0 h 160"/>
                <a:gd name="T16" fmla="*/ 109 w 109"/>
                <a:gd name="T17" fmla="*/ 8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60">
                  <a:moveTo>
                    <a:pt x="109" y="82"/>
                  </a:moveTo>
                  <a:cubicBezTo>
                    <a:pt x="66" y="146"/>
                    <a:pt x="66" y="146"/>
                    <a:pt x="66" y="146"/>
                  </a:cubicBezTo>
                  <a:cubicBezTo>
                    <a:pt x="66" y="146"/>
                    <a:pt x="66" y="146"/>
                    <a:pt x="66" y="146"/>
                  </a:cubicBezTo>
                  <a:cubicBezTo>
                    <a:pt x="60" y="155"/>
                    <a:pt x="49" y="160"/>
                    <a:pt x="37" y="160"/>
                  </a:cubicBezTo>
                  <a:cubicBezTo>
                    <a:pt x="17" y="160"/>
                    <a:pt x="0" y="144"/>
                    <a:pt x="0" y="123"/>
                  </a:cubicBezTo>
                  <a:cubicBezTo>
                    <a:pt x="0" y="118"/>
                    <a:pt x="1" y="113"/>
                    <a:pt x="3" y="109"/>
                  </a:cubicBezTo>
                  <a:cubicBezTo>
                    <a:pt x="3" y="109"/>
                    <a:pt x="3" y="109"/>
                    <a:pt x="3" y="109"/>
                  </a:cubicBezTo>
                  <a:cubicBezTo>
                    <a:pt x="45" y="0"/>
                    <a:pt x="45" y="0"/>
                    <a:pt x="45" y="0"/>
                  </a:cubicBezTo>
                  <a:lnTo>
                    <a:pt x="109" y="82"/>
                  </a:ln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0">
              <a:extLst>
                <a:ext uri="{FF2B5EF4-FFF2-40B4-BE49-F238E27FC236}">
                  <a16:creationId xmlns:a16="http://schemas.microsoft.com/office/drawing/2014/main" id="{28A2A0D7-2DE5-42FE-8612-D9C725D2D81E}"/>
                </a:ext>
              </a:extLst>
            </p:cNvPr>
            <p:cNvSpPr>
              <a:spLocks noEditPoints="1"/>
            </p:cNvSpPr>
            <p:nvPr/>
          </p:nvSpPr>
          <p:spPr bwMode="auto">
            <a:xfrm>
              <a:off x="423987" y="1866424"/>
              <a:ext cx="625030" cy="890668"/>
            </a:xfrm>
            <a:custGeom>
              <a:avLst/>
              <a:gdLst>
                <a:gd name="T0" fmla="*/ 41 w 118"/>
                <a:gd name="T1" fmla="*/ 168 h 168"/>
                <a:gd name="T2" fmla="*/ 0 w 118"/>
                <a:gd name="T3" fmla="*/ 127 h 168"/>
                <a:gd name="T4" fmla="*/ 4 w 118"/>
                <a:gd name="T5" fmla="*/ 111 h 168"/>
                <a:gd name="T6" fmla="*/ 4 w 118"/>
                <a:gd name="T7" fmla="*/ 111 h 168"/>
                <a:gd name="T8" fmla="*/ 45 w 118"/>
                <a:gd name="T9" fmla="*/ 2 h 168"/>
                <a:gd name="T10" fmla="*/ 48 w 118"/>
                <a:gd name="T11" fmla="*/ 0 h 168"/>
                <a:gd name="T12" fmla="*/ 52 w 118"/>
                <a:gd name="T13" fmla="*/ 1 h 168"/>
                <a:gd name="T14" fmla="*/ 116 w 118"/>
                <a:gd name="T15" fmla="*/ 83 h 168"/>
                <a:gd name="T16" fmla="*/ 117 w 118"/>
                <a:gd name="T17" fmla="*/ 88 h 168"/>
                <a:gd name="T18" fmla="*/ 74 w 118"/>
                <a:gd name="T19" fmla="*/ 152 h 168"/>
                <a:gd name="T20" fmla="*/ 73 w 118"/>
                <a:gd name="T21" fmla="*/ 152 h 168"/>
                <a:gd name="T22" fmla="*/ 41 w 118"/>
                <a:gd name="T23" fmla="*/ 168 h 168"/>
                <a:gd name="T24" fmla="*/ 11 w 118"/>
                <a:gd name="T25" fmla="*/ 114 h 168"/>
                <a:gd name="T26" fmla="*/ 11 w 118"/>
                <a:gd name="T27" fmla="*/ 114 h 168"/>
                <a:gd name="T28" fmla="*/ 8 w 118"/>
                <a:gd name="T29" fmla="*/ 127 h 168"/>
                <a:gd name="T30" fmla="*/ 41 w 118"/>
                <a:gd name="T31" fmla="*/ 160 h 168"/>
                <a:gd name="T32" fmla="*/ 67 w 118"/>
                <a:gd name="T33" fmla="*/ 148 h 168"/>
                <a:gd name="T34" fmla="*/ 67 w 118"/>
                <a:gd name="T35" fmla="*/ 148 h 168"/>
                <a:gd name="T36" fmla="*/ 109 w 118"/>
                <a:gd name="T37" fmla="*/ 86 h 168"/>
                <a:gd name="T38" fmla="*/ 50 w 118"/>
                <a:gd name="T39" fmla="*/ 11 h 168"/>
                <a:gd name="T40" fmla="*/ 11 w 118"/>
                <a:gd name="T41" fmla="*/ 1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 h="168">
                  <a:moveTo>
                    <a:pt x="41" y="168"/>
                  </a:moveTo>
                  <a:cubicBezTo>
                    <a:pt x="19" y="168"/>
                    <a:pt x="0" y="150"/>
                    <a:pt x="0" y="127"/>
                  </a:cubicBezTo>
                  <a:cubicBezTo>
                    <a:pt x="0" y="122"/>
                    <a:pt x="1" y="116"/>
                    <a:pt x="4" y="111"/>
                  </a:cubicBezTo>
                  <a:cubicBezTo>
                    <a:pt x="4" y="111"/>
                    <a:pt x="4" y="111"/>
                    <a:pt x="4" y="111"/>
                  </a:cubicBezTo>
                  <a:cubicBezTo>
                    <a:pt x="45" y="2"/>
                    <a:pt x="45" y="2"/>
                    <a:pt x="45" y="2"/>
                  </a:cubicBezTo>
                  <a:cubicBezTo>
                    <a:pt x="46" y="1"/>
                    <a:pt x="47" y="0"/>
                    <a:pt x="48" y="0"/>
                  </a:cubicBezTo>
                  <a:cubicBezTo>
                    <a:pt x="50" y="0"/>
                    <a:pt x="51" y="0"/>
                    <a:pt x="52" y="1"/>
                  </a:cubicBezTo>
                  <a:cubicBezTo>
                    <a:pt x="116" y="83"/>
                    <a:pt x="116" y="83"/>
                    <a:pt x="116" y="83"/>
                  </a:cubicBezTo>
                  <a:cubicBezTo>
                    <a:pt x="117" y="84"/>
                    <a:pt x="118" y="86"/>
                    <a:pt x="117" y="88"/>
                  </a:cubicBezTo>
                  <a:cubicBezTo>
                    <a:pt x="74" y="152"/>
                    <a:pt x="74" y="152"/>
                    <a:pt x="74" y="152"/>
                  </a:cubicBezTo>
                  <a:cubicBezTo>
                    <a:pt x="74" y="152"/>
                    <a:pt x="73" y="152"/>
                    <a:pt x="73" y="152"/>
                  </a:cubicBezTo>
                  <a:cubicBezTo>
                    <a:pt x="66" y="162"/>
                    <a:pt x="54" y="168"/>
                    <a:pt x="41" y="168"/>
                  </a:cubicBezTo>
                  <a:close/>
                  <a:moveTo>
                    <a:pt x="11" y="114"/>
                  </a:moveTo>
                  <a:cubicBezTo>
                    <a:pt x="11" y="114"/>
                    <a:pt x="11" y="114"/>
                    <a:pt x="11" y="114"/>
                  </a:cubicBezTo>
                  <a:cubicBezTo>
                    <a:pt x="9" y="118"/>
                    <a:pt x="8" y="122"/>
                    <a:pt x="8" y="127"/>
                  </a:cubicBezTo>
                  <a:cubicBezTo>
                    <a:pt x="8" y="145"/>
                    <a:pt x="23" y="160"/>
                    <a:pt x="41" y="160"/>
                  </a:cubicBezTo>
                  <a:cubicBezTo>
                    <a:pt x="51" y="160"/>
                    <a:pt x="61" y="156"/>
                    <a:pt x="67" y="148"/>
                  </a:cubicBezTo>
                  <a:cubicBezTo>
                    <a:pt x="67" y="148"/>
                    <a:pt x="67" y="148"/>
                    <a:pt x="67" y="148"/>
                  </a:cubicBezTo>
                  <a:cubicBezTo>
                    <a:pt x="109" y="86"/>
                    <a:pt x="109" y="86"/>
                    <a:pt x="109" y="86"/>
                  </a:cubicBezTo>
                  <a:cubicBezTo>
                    <a:pt x="50" y="11"/>
                    <a:pt x="50" y="11"/>
                    <a:pt x="50" y="11"/>
                  </a:cubicBezTo>
                  <a:lnTo>
                    <a:pt x="11" y="1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71">
              <a:extLst>
                <a:ext uri="{FF2B5EF4-FFF2-40B4-BE49-F238E27FC236}">
                  <a16:creationId xmlns:a16="http://schemas.microsoft.com/office/drawing/2014/main" id="{84F154FD-A59B-423D-9482-F29759A7C0BA}"/>
                </a:ext>
              </a:extLst>
            </p:cNvPr>
            <p:cNvSpPr>
              <a:spLocks/>
            </p:cNvSpPr>
            <p:nvPr/>
          </p:nvSpPr>
          <p:spPr bwMode="auto">
            <a:xfrm>
              <a:off x="1819144" y="1888746"/>
              <a:ext cx="578153" cy="848256"/>
            </a:xfrm>
            <a:custGeom>
              <a:avLst/>
              <a:gdLst>
                <a:gd name="T0" fmla="*/ 0 w 109"/>
                <a:gd name="T1" fmla="*/ 82 h 160"/>
                <a:gd name="T2" fmla="*/ 43 w 109"/>
                <a:gd name="T3" fmla="*/ 146 h 160"/>
                <a:gd name="T4" fmla="*/ 43 w 109"/>
                <a:gd name="T5" fmla="*/ 146 h 160"/>
                <a:gd name="T6" fmla="*/ 72 w 109"/>
                <a:gd name="T7" fmla="*/ 160 h 160"/>
                <a:gd name="T8" fmla="*/ 109 w 109"/>
                <a:gd name="T9" fmla="*/ 123 h 160"/>
                <a:gd name="T10" fmla="*/ 107 w 109"/>
                <a:gd name="T11" fmla="*/ 109 h 160"/>
                <a:gd name="T12" fmla="*/ 107 w 109"/>
                <a:gd name="T13" fmla="*/ 109 h 160"/>
                <a:gd name="T14" fmla="*/ 65 w 109"/>
                <a:gd name="T15" fmla="*/ 0 h 160"/>
                <a:gd name="T16" fmla="*/ 0 w 109"/>
                <a:gd name="T17" fmla="*/ 8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60">
                  <a:moveTo>
                    <a:pt x="0" y="82"/>
                  </a:moveTo>
                  <a:cubicBezTo>
                    <a:pt x="43" y="146"/>
                    <a:pt x="43" y="146"/>
                    <a:pt x="43" y="146"/>
                  </a:cubicBezTo>
                  <a:cubicBezTo>
                    <a:pt x="43" y="146"/>
                    <a:pt x="43" y="146"/>
                    <a:pt x="43" y="146"/>
                  </a:cubicBezTo>
                  <a:cubicBezTo>
                    <a:pt x="50" y="155"/>
                    <a:pt x="61" y="160"/>
                    <a:pt x="72" y="160"/>
                  </a:cubicBezTo>
                  <a:cubicBezTo>
                    <a:pt x="93" y="160"/>
                    <a:pt x="109" y="144"/>
                    <a:pt x="109" y="123"/>
                  </a:cubicBezTo>
                  <a:cubicBezTo>
                    <a:pt x="109" y="118"/>
                    <a:pt x="108" y="113"/>
                    <a:pt x="107" y="109"/>
                  </a:cubicBezTo>
                  <a:cubicBezTo>
                    <a:pt x="107" y="109"/>
                    <a:pt x="107" y="109"/>
                    <a:pt x="107" y="109"/>
                  </a:cubicBezTo>
                  <a:cubicBezTo>
                    <a:pt x="65" y="0"/>
                    <a:pt x="65" y="0"/>
                    <a:pt x="65" y="0"/>
                  </a:cubicBezTo>
                  <a:lnTo>
                    <a:pt x="0" y="82"/>
                  </a:ln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2">
              <a:extLst>
                <a:ext uri="{FF2B5EF4-FFF2-40B4-BE49-F238E27FC236}">
                  <a16:creationId xmlns:a16="http://schemas.microsoft.com/office/drawing/2014/main" id="{7C191C87-4CCA-4246-AFB5-DE6B87DA3D19}"/>
                </a:ext>
              </a:extLst>
            </p:cNvPr>
            <p:cNvSpPr>
              <a:spLocks noEditPoints="1"/>
            </p:cNvSpPr>
            <p:nvPr/>
          </p:nvSpPr>
          <p:spPr bwMode="auto">
            <a:xfrm>
              <a:off x="1796821" y="1866424"/>
              <a:ext cx="620566" cy="890668"/>
            </a:xfrm>
            <a:custGeom>
              <a:avLst/>
              <a:gdLst>
                <a:gd name="T0" fmla="*/ 76 w 117"/>
                <a:gd name="T1" fmla="*/ 168 h 168"/>
                <a:gd name="T2" fmla="*/ 44 w 117"/>
                <a:gd name="T3" fmla="*/ 152 h 168"/>
                <a:gd name="T4" fmla="*/ 44 w 117"/>
                <a:gd name="T5" fmla="*/ 152 h 168"/>
                <a:gd name="T6" fmla="*/ 1 w 117"/>
                <a:gd name="T7" fmla="*/ 88 h 168"/>
                <a:gd name="T8" fmla="*/ 1 w 117"/>
                <a:gd name="T9" fmla="*/ 83 h 168"/>
                <a:gd name="T10" fmla="*/ 66 w 117"/>
                <a:gd name="T11" fmla="*/ 1 h 168"/>
                <a:gd name="T12" fmla="*/ 69 w 117"/>
                <a:gd name="T13" fmla="*/ 0 h 168"/>
                <a:gd name="T14" fmla="*/ 72 w 117"/>
                <a:gd name="T15" fmla="*/ 2 h 168"/>
                <a:gd name="T16" fmla="*/ 114 w 117"/>
                <a:gd name="T17" fmla="*/ 111 h 168"/>
                <a:gd name="T18" fmla="*/ 114 w 117"/>
                <a:gd name="T19" fmla="*/ 111 h 168"/>
                <a:gd name="T20" fmla="*/ 117 w 117"/>
                <a:gd name="T21" fmla="*/ 127 h 168"/>
                <a:gd name="T22" fmla="*/ 76 w 117"/>
                <a:gd name="T23" fmla="*/ 168 h 168"/>
                <a:gd name="T24" fmla="*/ 50 w 117"/>
                <a:gd name="T25" fmla="*/ 148 h 168"/>
                <a:gd name="T26" fmla="*/ 76 w 117"/>
                <a:gd name="T27" fmla="*/ 160 h 168"/>
                <a:gd name="T28" fmla="*/ 110 w 117"/>
                <a:gd name="T29" fmla="*/ 127 h 168"/>
                <a:gd name="T30" fmla="*/ 107 w 117"/>
                <a:gd name="T31" fmla="*/ 114 h 168"/>
                <a:gd name="T32" fmla="*/ 107 w 117"/>
                <a:gd name="T33" fmla="*/ 114 h 168"/>
                <a:gd name="T34" fmla="*/ 67 w 117"/>
                <a:gd name="T35" fmla="*/ 11 h 168"/>
                <a:gd name="T36" fmla="*/ 9 w 117"/>
                <a:gd name="T37" fmla="*/ 86 h 168"/>
                <a:gd name="T38" fmla="*/ 50 w 117"/>
                <a:gd name="T39" fmla="*/ 148 h 168"/>
                <a:gd name="T40" fmla="*/ 50 w 117"/>
                <a:gd name="T4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 h="168">
                  <a:moveTo>
                    <a:pt x="76" y="168"/>
                  </a:moveTo>
                  <a:cubicBezTo>
                    <a:pt x="64" y="168"/>
                    <a:pt x="52" y="162"/>
                    <a:pt x="44" y="152"/>
                  </a:cubicBezTo>
                  <a:cubicBezTo>
                    <a:pt x="44" y="152"/>
                    <a:pt x="44" y="152"/>
                    <a:pt x="44" y="152"/>
                  </a:cubicBezTo>
                  <a:cubicBezTo>
                    <a:pt x="1" y="88"/>
                    <a:pt x="1" y="88"/>
                    <a:pt x="1" y="88"/>
                  </a:cubicBezTo>
                  <a:cubicBezTo>
                    <a:pt x="0" y="86"/>
                    <a:pt x="0" y="84"/>
                    <a:pt x="1" y="83"/>
                  </a:cubicBezTo>
                  <a:cubicBezTo>
                    <a:pt x="66" y="1"/>
                    <a:pt x="66" y="1"/>
                    <a:pt x="66" y="1"/>
                  </a:cubicBezTo>
                  <a:cubicBezTo>
                    <a:pt x="66" y="0"/>
                    <a:pt x="68" y="0"/>
                    <a:pt x="69" y="0"/>
                  </a:cubicBezTo>
                  <a:cubicBezTo>
                    <a:pt x="70" y="0"/>
                    <a:pt x="72" y="1"/>
                    <a:pt x="72" y="2"/>
                  </a:cubicBezTo>
                  <a:cubicBezTo>
                    <a:pt x="114" y="111"/>
                    <a:pt x="114" y="111"/>
                    <a:pt x="114" y="111"/>
                  </a:cubicBezTo>
                  <a:cubicBezTo>
                    <a:pt x="114" y="111"/>
                    <a:pt x="114" y="111"/>
                    <a:pt x="114" y="111"/>
                  </a:cubicBezTo>
                  <a:cubicBezTo>
                    <a:pt x="116" y="116"/>
                    <a:pt x="117" y="122"/>
                    <a:pt x="117" y="127"/>
                  </a:cubicBezTo>
                  <a:cubicBezTo>
                    <a:pt x="117" y="150"/>
                    <a:pt x="99" y="168"/>
                    <a:pt x="76" y="168"/>
                  </a:cubicBezTo>
                  <a:close/>
                  <a:moveTo>
                    <a:pt x="50" y="148"/>
                  </a:moveTo>
                  <a:cubicBezTo>
                    <a:pt x="57" y="156"/>
                    <a:pt x="66" y="160"/>
                    <a:pt x="76" y="160"/>
                  </a:cubicBezTo>
                  <a:cubicBezTo>
                    <a:pt x="95" y="160"/>
                    <a:pt x="110" y="145"/>
                    <a:pt x="110" y="127"/>
                  </a:cubicBezTo>
                  <a:cubicBezTo>
                    <a:pt x="110" y="122"/>
                    <a:pt x="109" y="118"/>
                    <a:pt x="107" y="114"/>
                  </a:cubicBezTo>
                  <a:cubicBezTo>
                    <a:pt x="107" y="114"/>
                    <a:pt x="107" y="114"/>
                    <a:pt x="107" y="114"/>
                  </a:cubicBezTo>
                  <a:cubicBezTo>
                    <a:pt x="67" y="11"/>
                    <a:pt x="67" y="11"/>
                    <a:pt x="67" y="11"/>
                  </a:cubicBezTo>
                  <a:cubicBezTo>
                    <a:pt x="9" y="86"/>
                    <a:pt x="9" y="86"/>
                    <a:pt x="9" y="86"/>
                  </a:cubicBezTo>
                  <a:cubicBezTo>
                    <a:pt x="50" y="148"/>
                    <a:pt x="50" y="148"/>
                    <a:pt x="50" y="148"/>
                  </a:cubicBezTo>
                  <a:cubicBezTo>
                    <a:pt x="50" y="148"/>
                    <a:pt x="50" y="148"/>
                    <a:pt x="50" y="14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3">
              <a:extLst>
                <a:ext uri="{FF2B5EF4-FFF2-40B4-BE49-F238E27FC236}">
                  <a16:creationId xmlns:a16="http://schemas.microsoft.com/office/drawing/2014/main" id="{9243CBDD-BF2A-4BEA-B7F6-9D82B84768B1}"/>
                </a:ext>
              </a:extLst>
            </p:cNvPr>
            <p:cNvSpPr>
              <a:spLocks/>
            </p:cNvSpPr>
            <p:nvPr/>
          </p:nvSpPr>
          <p:spPr bwMode="auto">
            <a:xfrm>
              <a:off x="1839234" y="1569534"/>
              <a:ext cx="366089" cy="196438"/>
            </a:xfrm>
            <a:custGeom>
              <a:avLst/>
              <a:gdLst>
                <a:gd name="T0" fmla="*/ 65 w 69"/>
                <a:gd name="T1" fmla="*/ 37 h 37"/>
                <a:gd name="T2" fmla="*/ 62 w 69"/>
                <a:gd name="T3" fmla="*/ 36 h 37"/>
                <a:gd name="T4" fmla="*/ 4 w 69"/>
                <a:gd name="T5" fmla="*/ 8 h 37"/>
                <a:gd name="T6" fmla="*/ 0 w 69"/>
                <a:gd name="T7" fmla="*/ 4 h 37"/>
                <a:gd name="T8" fmla="*/ 4 w 69"/>
                <a:gd name="T9" fmla="*/ 0 h 37"/>
                <a:gd name="T10" fmla="*/ 68 w 69"/>
                <a:gd name="T11" fmla="*/ 31 h 37"/>
                <a:gd name="T12" fmla="*/ 67 w 69"/>
                <a:gd name="T13" fmla="*/ 37 h 37"/>
                <a:gd name="T14" fmla="*/ 65 w 69"/>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37">
                  <a:moveTo>
                    <a:pt x="65" y="37"/>
                  </a:moveTo>
                  <a:cubicBezTo>
                    <a:pt x="64" y="37"/>
                    <a:pt x="62" y="37"/>
                    <a:pt x="62" y="36"/>
                  </a:cubicBezTo>
                  <a:cubicBezTo>
                    <a:pt x="48" y="18"/>
                    <a:pt x="27" y="8"/>
                    <a:pt x="4" y="8"/>
                  </a:cubicBezTo>
                  <a:cubicBezTo>
                    <a:pt x="2" y="8"/>
                    <a:pt x="0" y="6"/>
                    <a:pt x="0" y="4"/>
                  </a:cubicBezTo>
                  <a:cubicBezTo>
                    <a:pt x="0" y="2"/>
                    <a:pt x="2" y="0"/>
                    <a:pt x="4" y="0"/>
                  </a:cubicBezTo>
                  <a:cubicBezTo>
                    <a:pt x="29" y="0"/>
                    <a:pt x="52" y="12"/>
                    <a:pt x="68" y="31"/>
                  </a:cubicBezTo>
                  <a:cubicBezTo>
                    <a:pt x="69" y="33"/>
                    <a:pt x="69" y="35"/>
                    <a:pt x="67" y="37"/>
                  </a:cubicBezTo>
                  <a:cubicBezTo>
                    <a:pt x="66" y="37"/>
                    <a:pt x="66" y="37"/>
                    <a:pt x="65" y="37"/>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4">
              <a:extLst>
                <a:ext uri="{FF2B5EF4-FFF2-40B4-BE49-F238E27FC236}">
                  <a16:creationId xmlns:a16="http://schemas.microsoft.com/office/drawing/2014/main" id="{134253B9-FA52-4B39-9F51-EF5A2B1BEF26}"/>
                </a:ext>
              </a:extLst>
            </p:cNvPr>
            <p:cNvSpPr>
              <a:spLocks/>
            </p:cNvSpPr>
            <p:nvPr/>
          </p:nvSpPr>
          <p:spPr bwMode="auto">
            <a:xfrm>
              <a:off x="662837" y="1681146"/>
              <a:ext cx="1522397" cy="640656"/>
            </a:xfrm>
            <a:custGeom>
              <a:avLst/>
              <a:gdLst>
                <a:gd name="T0" fmla="*/ 226 w 287"/>
                <a:gd name="T1" fmla="*/ 0 h 121"/>
                <a:gd name="T2" fmla="*/ 183 w 287"/>
                <a:gd name="T3" fmla="*/ 18 h 121"/>
                <a:gd name="T4" fmla="*/ 183 w 287"/>
                <a:gd name="T5" fmla="*/ 18 h 121"/>
                <a:gd name="T6" fmla="*/ 104 w 287"/>
                <a:gd name="T7" fmla="*/ 18 h 121"/>
                <a:gd name="T8" fmla="*/ 104 w 287"/>
                <a:gd name="T9" fmla="*/ 18 h 121"/>
                <a:gd name="T10" fmla="*/ 61 w 287"/>
                <a:gd name="T11" fmla="*/ 0 h 121"/>
                <a:gd name="T12" fmla="*/ 0 w 287"/>
                <a:gd name="T13" fmla="*/ 60 h 121"/>
                <a:gd name="T14" fmla="*/ 61 w 287"/>
                <a:gd name="T15" fmla="*/ 121 h 121"/>
                <a:gd name="T16" fmla="*/ 104 w 287"/>
                <a:gd name="T17" fmla="*/ 103 h 121"/>
                <a:gd name="T18" fmla="*/ 104 w 287"/>
                <a:gd name="T19" fmla="*/ 103 h 121"/>
                <a:gd name="T20" fmla="*/ 183 w 287"/>
                <a:gd name="T21" fmla="*/ 103 h 121"/>
                <a:gd name="T22" fmla="*/ 183 w 287"/>
                <a:gd name="T23" fmla="*/ 103 h 121"/>
                <a:gd name="T24" fmla="*/ 226 w 287"/>
                <a:gd name="T25" fmla="*/ 121 h 121"/>
                <a:gd name="T26" fmla="*/ 287 w 287"/>
                <a:gd name="T27" fmla="*/ 60 h 121"/>
                <a:gd name="T28" fmla="*/ 226 w 287"/>
                <a:gd name="T2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 h="121">
                  <a:moveTo>
                    <a:pt x="226" y="0"/>
                  </a:moveTo>
                  <a:cubicBezTo>
                    <a:pt x="209" y="0"/>
                    <a:pt x="194" y="7"/>
                    <a:pt x="183" y="18"/>
                  </a:cubicBezTo>
                  <a:cubicBezTo>
                    <a:pt x="183" y="18"/>
                    <a:pt x="183" y="18"/>
                    <a:pt x="183" y="18"/>
                  </a:cubicBezTo>
                  <a:cubicBezTo>
                    <a:pt x="104" y="18"/>
                    <a:pt x="104" y="18"/>
                    <a:pt x="104" y="18"/>
                  </a:cubicBezTo>
                  <a:cubicBezTo>
                    <a:pt x="104" y="18"/>
                    <a:pt x="104" y="18"/>
                    <a:pt x="104" y="18"/>
                  </a:cubicBezTo>
                  <a:cubicBezTo>
                    <a:pt x="93" y="7"/>
                    <a:pt x="77" y="0"/>
                    <a:pt x="61" y="0"/>
                  </a:cubicBezTo>
                  <a:cubicBezTo>
                    <a:pt x="27" y="0"/>
                    <a:pt x="0" y="27"/>
                    <a:pt x="0" y="60"/>
                  </a:cubicBezTo>
                  <a:cubicBezTo>
                    <a:pt x="0" y="94"/>
                    <a:pt x="27" y="121"/>
                    <a:pt x="61" y="121"/>
                  </a:cubicBezTo>
                  <a:cubicBezTo>
                    <a:pt x="77" y="121"/>
                    <a:pt x="93" y="114"/>
                    <a:pt x="104" y="103"/>
                  </a:cubicBezTo>
                  <a:cubicBezTo>
                    <a:pt x="104" y="103"/>
                    <a:pt x="104" y="103"/>
                    <a:pt x="104" y="103"/>
                  </a:cubicBezTo>
                  <a:cubicBezTo>
                    <a:pt x="183" y="103"/>
                    <a:pt x="183" y="103"/>
                    <a:pt x="183" y="103"/>
                  </a:cubicBezTo>
                  <a:cubicBezTo>
                    <a:pt x="183" y="103"/>
                    <a:pt x="183" y="103"/>
                    <a:pt x="183" y="103"/>
                  </a:cubicBezTo>
                  <a:cubicBezTo>
                    <a:pt x="194" y="114"/>
                    <a:pt x="209" y="121"/>
                    <a:pt x="226" y="121"/>
                  </a:cubicBezTo>
                  <a:cubicBezTo>
                    <a:pt x="260" y="121"/>
                    <a:pt x="287" y="94"/>
                    <a:pt x="287" y="60"/>
                  </a:cubicBezTo>
                  <a:cubicBezTo>
                    <a:pt x="287" y="27"/>
                    <a:pt x="260" y="0"/>
                    <a:pt x="226" y="0"/>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5">
              <a:extLst>
                <a:ext uri="{FF2B5EF4-FFF2-40B4-BE49-F238E27FC236}">
                  <a16:creationId xmlns:a16="http://schemas.microsoft.com/office/drawing/2014/main" id="{E9F6F70B-7BB1-4E89-B611-9695BAE61CC7}"/>
                </a:ext>
              </a:extLst>
            </p:cNvPr>
            <p:cNvSpPr>
              <a:spLocks noEditPoints="1"/>
            </p:cNvSpPr>
            <p:nvPr/>
          </p:nvSpPr>
          <p:spPr bwMode="auto">
            <a:xfrm>
              <a:off x="642747" y="1658823"/>
              <a:ext cx="1558112" cy="685301"/>
            </a:xfrm>
            <a:custGeom>
              <a:avLst/>
              <a:gdLst>
                <a:gd name="T0" fmla="*/ 230 w 294"/>
                <a:gd name="T1" fmla="*/ 129 h 129"/>
                <a:gd name="T2" fmla="*/ 185 w 294"/>
                <a:gd name="T3" fmla="*/ 111 h 129"/>
                <a:gd name="T4" fmla="*/ 109 w 294"/>
                <a:gd name="T5" fmla="*/ 111 h 129"/>
                <a:gd name="T6" fmla="*/ 65 w 294"/>
                <a:gd name="T7" fmla="*/ 129 h 129"/>
                <a:gd name="T8" fmla="*/ 0 w 294"/>
                <a:gd name="T9" fmla="*/ 64 h 129"/>
                <a:gd name="T10" fmla="*/ 65 w 294"/>
                <a:gd name="T11" fmla="*/ 0 h 129"/>
                <a:gd name="T12" fmla="*/ 109 w 294"/>
                <a:gd name="T13" fmla="*/ 18 h 129"/>
                <a:gd name="T14" fmla="*/ 185 w 294"/>
                <a:gd name="T15" fmla="*/ 18 h 129"/>
                <a:gd name="T16" fmla="*/ 230 w 294"/>
                <a:gd name="T17" fmla="*/ 0 h 129"/>
                <a:gd name="T18" fmla="*/ 294 w 294"/>
                <a:gd name="T19" fmla="*/ 64 h 129"/>
                <a:gd name="T20" fmla="*/ 230 w 294"/>
                <a:gd name="T21" fmla="*/ 129 h 129"/>
                <a:gd name="T22" fmla="*/ 108 w 294"/>
                <a:gd name="T23" fmla="*/ 103 h 129"/>
                <a:gd name="T24" fmla="*/ 108 w 294"/>
                <a:gd name="T25" fmla="*/ 103 h 129"/>
                <a:gd name="T26" fmla="*/ 187 w 294"/>
                <a:gd name="T27" fmla="*/ 103 h 129"/>
                <a:gd name="T28" fmla="*/ 190 w 294"/>
                <a:gd name="T29" fmla="*/ 104 h 129"/>
                <a:gd name="T30" fmla="*/ 230 w 294"/>
                <a:gd name="T31" fmla="*/ 121 h 129"/>
                <a:gd name="T32" fmla="*/ 287 w 294"/>
                <a:gd name="T33" fmla="*/ 64 h 129"/>
                <a:gd name="T34" fmla="*/ 230 w 294"/>
                <a:gd name="T35" fmla="*/ 7 h 129"/>
                <a:gd name="T36" fmla="*/ 190 w 294"/>
                <a:gd name="T37" fmla="*/ 24 h 129"/>
                <a:gd name="T38" fmla="*/ 187 w 294"/>
                <a:gd name="T39" fmla="*/ 26 h 129"/>
                <a:gd name="T40" fmla="*/ 187 w 294"/>
                <a:gd name="T41" fmla="*/ 26 h 129"/>
                <a:gd name="T42" fmla="*/ 108 w 294"/>
                <a:gd name="T43" fmla="*/ 26 h 129"/>
                <a:gd name="T44" fmla="*/ 105 w 294"/>
                <a:gd name="T45" fmla="*/ 24 h 129"/>
                <a:gd name="T46" fmla="*/ 65 w 294"/>
                <a:gd name="T47" fmla="*/ 7 h 129"/>
                <a:gd name="T48" fmla="*/ 8 w 294"/>
                <a:gd name="T49" fmla="*/ 64 h 129"/>
                <a:gd name="T50" fmla="*/ 65 w 294"/>
                <a:gd name="T51" fmla="*/ 121 h 129"/>
                <a:gd name="T52" fmla="*/ 105 w 294"/>
                <a:gd name="T53" fmla="*/ 104 h 129"/>
                <a:gd name="T54" fmla="*/ 108 w 294"/>
                <a:gd name="T55"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4" h="129">
                  <a:moveTo>
                    <a:pt x="230" y="129"/>
                  </a:moveTo>
                  <a:cubicBezTo>
                    <a:pt x="213" y="129"/>
                    <a:pt x="197" y="122"/>
                    <a:pt x="185" y="111"/>
                  </a:cubicBezTo>
                  <a:cubicBezTo>
                    <a:pt x="109" y="111"/>
                    <a:pt x="109" y="111"/>
                    <a:pt x="109" y="111"/>
                  </a:cubicBezTo>
                  <a:cubicBezTo>
                    <a:pt x="97" y="122"/>
                    <a:pt x="81" y="129"/>
                    <a:pt x="65" y="129"/>
                  </a:cubicBezTo>
                  <a:cubicBezTo>
                    <a:pt x="29" y="129"/>
                    <a:pt x="0" y="100"/>
                    <a:pt x="0" y="64"/>
                  </a:cubicBezTo>
                  <a:cubicBezTo>
                    <a:pt x="0" y="29"/>
                    <a:pt x="29" y="0"/>
                    <a:pt x="65" y="0"/>
                  </a:cubicBezTo>
                  <a:cubicBezTo>
                    <a:pt x="81" y="0"/>
                    <a:pt x="97" y="6"/>
                    <a:pt x="109" y="18"/>
                  </a:cubicBezTo>
                  <a:cubicBezTo>
                    <a:pt x="185" y="18"/>
                    <a:pt x="185" y="18"/>
                    <a:pt x="185" y="18"/>
                  </a:cubicBezTo>
                  <a:cubicBezTo>
                    <a:pt x="197" y="6"/>
                    <a:pt x="213" y="0"/>
                    <a:pt x="230" y="0"/>
                  </a:cubicBezTo>
                  <a:cubicBezTo>
                    <a:pt x="266" y="0"/>
                    <a:pt x="294" y="29"/>
                    <a:pt x="294" y="64"/>
                  </a:cubicBezTo>
                  <a:cubicBezTo>
                    <a:pt x="294" y="100"/>
                    <a:pt x="266" y="129"/>
                    <a:pt x="230" y="129"/>
                  </a:cubicBezTo>
                  <a:close/>
                  <a:moveTo>
                    <a:pt x="108" y="103"/>
                  </a:moveTo>
                  <a:cubicBezTo>
                    <a:pt x="108" y="103"/>
                    <a:pt x="108" y="103"/>
                    <a:pt x="108" y="103"/>
                  </a:cubicBezTo>
                  <a:cubicBezTo>
                    <a:pt x="187" y="103"/>
                    <a:pt x="187" y="103"/>
                    <a:pt x="187" y="103"/>
                  </a:cubicBezTo>
                  <a:cubicBezTo>
                    <a:pt x="188" y="103"/>
                    <a:pt x="189" y="104"/>
                    <a:pt x="190" y="104"/>
                  </a:cubicBezTo>
                  <a:cubicBezTo>
                    <a:pt x="200" y="115"/>
                    <a:pt x="215" y="121"/>
                    <a:pt x="230" y="121"/>
                  </a:cubicBezTo>
                  <a:cubicBezTo>
                    <a:pt x="261" y="121"/>
                    <a:pt x="287" y="96"/>
                    <a:pt x="287" y="64"/>
                  </a:cubicBezTo>
                  <a:cubicBezTo>
                    <a:pt x="287" y="33"/>
                    <a:pt x="261" y="7"/>
                    <a:pt x="230" y="7"/>
                  </a:cubicBezTo>
                  <a:cubicBezTo>
                    <a:pt x="215" y="7"/>
                    <a:pt x="200" y="13"/>
                    <a:pt x="190" y="24"/>
                  </a:cubicBezTo>
                  <a:cubicBezTo>
                    <a:pt x="189" y="25"/>
                    <a:pt x="188" y="26"/>
                    <a:pt x="187" y="26"/>
                  </a:cubicBezTo>
                  <a:cubicBezTo>
                    <a:pt x="187" y="26"/>
                    <a:pt x="187" y="26"/>
                    <a:pt x="187" y="26"/>
                  </a:cubicBezTo>
                  <a:cubicBezTo>
                    <a:pt x="108" y="26"/>
                    <a:pt x="108" y="26"/>
                    <a:pt x="108" y="26"/>
                  </a:cubicBezTo>
                  <a:cubicBezTo>
                    <a:pt x="107" y="26"/>
                    <a:pt x="106" y="25"/>
                    <a:pt x="105" y="24"/>
                  </a:cubicBezTo>
                  <a:cubicBezTo>
                    <a:pt x="94" y="13"/>
                    <a:pt x="80" y="7"/>
                    <a:pt x="65" y="7"/>
                  </a:cubicBezTo>
                  <a:cubicBezTo>
                    <a:pt x="33" y="7"/>
                    <a:pt x="8" y="33"/>
                    <a:pt x="8" y="64"/>
                  </a:cubicBezTo>
                  <a:cubicBezTo>
                    <a:pt x="8" y="96"/>
                    <a:pt x="33" y="121"/>
                    <a:pt x="65" y="121"/>
                  </a:cubicBezTo>
                  <a:cubicBezTo>
                    <a:pt x="80" y="121"/>
                    <a:pt x="94" y="115"/>
                    <a:pt x="105" y="104"/>
                  </a:cubicBezTo>
                  <a:cubicBezTo>
                    <a:pt x="106" y="104"/>
                    <a:pt x="107" y="103"/>
                    <a:pt x="108" y="10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6">
              <a:extLst>
                <a:ext uri="{FF2B5EF4-FFF2-40B4-BE49-F238E27FC236}">
                  <a16:creationId xmlns:a16="http://schemas.microsoft.com/office/drawing/2014/main" id="{8156FABA-6D03-4BD4-B443-15501B4CCCA4}"/>
                </a:ext>
              </a:extLst>
            </p:cNvPr>
            <p:cNvSpPr>
              <a:spLocks/>
            </p:cNvSpPr>
            <p:nvPr/>
          </p:nvSpPr>
          <p:spPr bwMode="auto">
            <a:xfrm>
              <a:off x="812399" y="1828475"/>
              <a:ext cx="343767" cy="346000"/>
            </a:xfrm>
            <a:custGeom>
              <a:avLst/>
              <a:gdLst>
                <a:gd name="T0" fmla="*/ 154 w 154"/>
                <a:gd name="T1" fmla="*/ 50 h 155"/>
                <a:gd name="T2" fmla="*/ 104 w 154"/>
                <a:gd name="T3" fmla="*/ 50 h 155"/>
                <a:gd name="T4" fmla="*/ 104 w 154"/>
                <a:gd name="T5" fmla="*/ 0 h 155"/>
                <a:gd name="T6" fmla="*/ 52 w 154"/>
                <a:gd name="T7" fmla="*/ 0 h 155"/>
                <a:gd name="T8" fmla="*/ 52 w 154"/>
                <a:gd name="T9" fmla="*/ 50 h 155"/>
                <a:gd name="T10" fmla="*/ 0 w 154"/>
                <a:gd name="T11" fmla="*/ 50 h 155"/>
                <a:gd name="T12" fmla="*/ 0 w 154"/>
                <a:gd name="T13" fmla="*/ 103 h 155"/>
                <a:gd name="T14" fmla="*/ 52 w 154"/>
                <a:gd name="T15" fmla="*/ 103 h 155"/>
                <a:gd name="T16" fmla="*/ 52 w 154"/>
                <a:gd name="T17" fmla="*/ 155 h 155"/>
                <a:gd name="T18" fmla="*/ 104 w 154"/>
                <a:gd name="T19" fmla="*/ 155 h 155"/>
                <a:gd name="T20" fmla="*/ 104 w 154"/>
                <a:gd name="T21" fmla="*/ 103 h 155"/>
                <a:gd name="T22" fmla="*/ 154 w 154"/>
                <a:gd name="T23" fmla="*/ 103 h 155"/>
                <a:gd name="T24" fmla="*/ 154 w 154"/>
                <a:gd name="T25" fmla="*/ 5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54" y="50"/>
                  </a:moveTo>
                  <a:lnTo>
                    <a:pt x="104" y="50"/>
                  </a:lnTo>
                  <a:lnTo>
                    <a:pt x="104" y="0"/>
                  </a:lnTo>
                  <a:lnTo>
                    <a:pt x="52" y="0"/>
                  </a:lnTo>
                  <a:lnTo>
                    <a:pt x="52" y="50"/>
                  </a:lnTo>
                  <a:lnTo>
                    <a:pt x="0" y="50"/>
                  </a:lnTo>
                  <a:lnTo>
                    <a:pt x="0" y="103"/>
                  </a:lnTo>
                  <a:lnTo>
                    <a:pt x="52" y="103"/>
                  </a:lnTo>
                  <a:lnTo>
                    <a:pt x="52" y="155"/>
                  </a:lnTo>
                  <a:lnTo>
                    <a:pt x="104" y="155"/>
                  </a:lnTo>
                  <a:lnTo>
                    <a:pt x="104" y="103"/>
                  </a:lnTo>
                  <a:lnTo>
                    <a:pt x="154" y="103"/>
                  </a:lnTo>
                  <a:lnTo>
                    <a:pt x="15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7">
              <a:extLst>
                <a:ext uri="{FF2B5EF4-FFF2-40B4-BE49-F238E27FC236}">
                  <a16:creationId xmlns:a16="http://schemas.microsoft.com/office/drawing/2014/main" id="{8265DA8B-A596-4D9F-B784-C21EFC3D1D98}"/>
                </a:ext>
              </a:extLst>
            </p:cNvPr>
            <p:cNvSpPr>
              <a:spLocks noEditPoints="1"/>
            </p:cNvSpPr>
            <p:nvPr/>
          </p:nvSpPr>
          <p:spPr bwMode="auto">
            <a:xfrm>
              <a:off x="790076" y="1808385"/>
              <a:ext cx="386180" cy="386180"/>
            </a:xfrm>
            <a:custGeom>
              <a:avLst/>
              <a:gdLst>
                <a:gd name="T0" fmla="*/ 48 w 73"/>
                <a:gd name="T1" fmla="*/ 73 h 73"/>
                <a:gd name="T2" fmla="*/ 26 w 73"/>
                <a:gd name="T3" fmla="*/ 73 h 73"/>
                <a:gd name="T4" fmla="*/ 22 w 73"/>
                <a:gd name="T5" fmla="*/ 69 h 73"/>
                <a:gd name="T6" fmla="*/ 22 w 73"/>
                <a:gd name="T7" fmla="*/ 51 h 73"/>
                <a:gd name="T8" fmla="*/ 4 w 73"/>
                <a:gd name="T9" fmla="*/ 51 h 73"/>
                <a:gd name="T10" fmla="*/ 0 w 73"/>
                <a:gd name="T11" fmla="*/ 47 h 73"/>
                <a:gd name="T12" fmla="*/ 0 w 73"/>
                <a:gd name="T13" fmla="*/ 25 h 73"/>
                <a:gd name="T14" fmla="*/ 4 w 73"/>
                <a:gd name="T15" fmla="*/ 22 h 73"/>
                <a:gd name="T16" fmla="*/ 22 w 73"/>
                <a:gd name="T17" fmla="*/ 22 h 73"/>
                <a:gd name="T18" fmla="*/ 22 w 73"/>
                <a:gd name="T19" fmla="*/ 4 h 73"/>
                <a:gd name="T20" fmla="*/ 26 w 73"/>
                <a:gd name="T21" fmla="*/ 0 h 73"/>
                <a:gd name="T22" fmla="*/ 48 w 73"/>
                <a:gd name="T23" fmla="*/ 0 h 73"/>
                <a:gd name="T24" fmla="*/ 51 w 73"/>
                <a:gd name="T25" fmla="*/ 4 h 73"/>
                <a:gd name="T26" fmla="*/ 51 w 73"/>
                <a:gd name="T27" fmla="*/ 22 h 73"/>
                <a:gd name="T28" fmla="*/ 69 w 73"/>
                <a:gd name="T29" fmla="*/ 22 h 73"/>
                <a:gd name="T30" fmla="*/ 73 w 73"/>
                <a:gd name="T31" fmla="*/ 25 h 73"/>
                <a:gd name="T32" fmla="*/ 73 w 73"/>
                <a:gd name="T33" fmla="*/ 47 h 73"/>
                <a:gd name="T34" fmla="*/ 69 w 73"/>
                <a:gd name="T35" fmla="*/ 51 h 73"/>
                <a:gd name="T36" fmla="*/ 51 w 73"/>
                <a:gd name="T37" fmla="*/ 51 h 73"/>
                <a:gd name="T38" fmla="*/ 51 w 73"/>
                <a:gd name="T39" fmla="*/ 69 h 73"/>
                <a:gd name="T40" fmla="*/ 48 w 73"/>
                <a:gd name="T41" fmla="*/ 73 h 73"/>
                <a:gd name="T42" fmla="*/ 29 w 73"/>
                <a:gd name="T43" fmla="*/ 65 h 73"/>
                <a:gd name="T44" fmla="*/ 44 w 73"/>
                <a:gd name="T45" fmla="*/ 65 h 73"/>
                <a:gd name="T46" fmla="*/ 44 w 73"/>
                <a:gd name="T47" fmla="*/ 47 h 73"/>
                <a:gd name="T48" fmla="*/ 48 w 73"/>
                <a:gd name="T49" fmla="*/ 44 h 73"/>
                <a:gd name="T50" fmla="*/ 65 w 73"/>
                <a:gd name="T51" fmla="*/ 44 h 73"/>
                <a:gd name="T52" fmla="*/ 65 w 73"/>
                <a:gd name="T53" fmla="*/ 29 h 73"/>
                <a:gd name="T54" fmla="*/ 48 w 73"/>
                <a:gd name="T55" fmla="*/ 29 h 73"/>
                <a:gd name="T56" fmla="*/ 44 w 73"/>
                <a:gd name="T57" fmla="*/ 25 h 73"/>
                <a:gd name="T58" fmla="*/ 44 w 73"/>
                <a:gd name="T59" fmla="*/ 8 h 73"/>
                <a:gd name="T60" fmla="*/ 29 w 73"/>
                <a:gd name="T61" fmla="*/ 8 h 73"/>
                <a:gd name="T62" fmla="*/ 29 w 73"/>
                <a:gd name="T63" fmla="*/ 25 h 73"/>
                <a:gd name="T64" fmla="*/ 26 w 73"/>
                <a:gd name="T65" fmla="*/ 29 h 73"/>
                <a:gd name="T66" fmla="*/ 8 w 73"/>
                <a:gd name="T67" fmla="*/ 29 h 73"/>
                <a:gd name="T68" fmla="*/ 8 w 73"/>
                <a:gd name="T69" fmla="*/ 44 h 73"/>
                <a:gd name="T70" fmla="*/ 26 w 73"/>
                <a:gd name="T71" fmla="*/ 44 h 73"/>
                <a:gd name="T72" fmla="*/ 29 w 73"/>
                <a:gd name="T73" fmla="*/ 47 h 73"/>
                <a:gd name="T74" fmla="*/ 29 w 73"/>
                <a:gd name="T75"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73">
                  <a:moveTo>
                    <a:pt x="48" y="73"/>
                  </a:moveTo>
                  <a:cubicBezTo>
                    <a:pt x="26" y="73"/>
                    <a:pt x="26" y="73"/>
                    <a:pt x="26" y="73"/>
                  </a:cubicBezTo>
                  <a:cubicBezTo>
                    <a:pt x="24" y="73"/>
                    <a:pt x="22" y="71"/>
                    <a:pt x="22" y="69"/>
                  </a:cubicBezTo>
                  <a:cubicBezTo>
                    <a:pt x="22" y="51"/>
                    <a:pt x="22" y="51"/>
                    <a:pt x="22" y="51"/>
                  </a:cubicBezTo>
                  <a:cubicBezTo>
                    <a:pt x="4" y="51"/>
                    <a:pt x="4" y="51"/>
                    <a:pt x="4" y="51"/>
                  </a:cubicBezTo>
                  <a:cubicBezTo>
                    <a:pt x="2" y="51"/>
                    <a:pt x="0" y="49"/>
                    <a:pt x="0" y="47"/>
                  </a:cubicBezTo>
                  <a:cubicBezTo>
                    <a:pt x="0" y="25"/>
                    <a:pt x="0" y="25"/>
                    <a:pt x="0" y="25"/>
                  </a:cubicBezTo>
                  <a:cubicBezTo>
                    <a:pt x="0" y="23"/>
                    <a:pt x="2" y="22"/>
                    <a:pt x="4" y="22"/>
                  </a:cubicBezTo>
                  <a:cubicBezTo>
                    <a:pt x="22" y="22"/>
                    <a:pt x="22" y="22"/>
                    <a:pt x="22" y="22"/>
                  </a:cubicBezTo>
                  <a:cubicBezTo>
                    <a:pt x="22" y="4"/>
                    <a:pt x="22" y="4"/>
                    <a:pt x="22" y="4"/>
                  </a:cubicBezTo>
                  <a:cubicBezTo>
                    <a:pt x="22" y="2"/>
                    <a:pt x="24" y="0"/>
                    <a:pt x="26" y="0"/>
                  </a:cubicBezTo>
                  <a:cubicBezTo>
                    <a:pt x="48" y="0"/>
                    <a:pt x="48" y="0"/>
                    <a:pt x="48" y="0"/>
                  </a:cubicBezTo>
                  <a:cubicBezTo>
                    <a:pt x="50" y="0"/>
                    <a:pt x="51" y="2"/>
                    <a:pt x="51" y="4"/>
                  </a:cubicBezTo>
                  <a:cubicBezTo>
                    <a:pt x="51" y="22"/>
                    <a:pt x="51" y="22"/>
                    <a:pt x="51" y="22"/>
                  </a:cubicBezTo>
                  <a:cubicBezTo>
                    <a:pt x="69" y="22"/>
                    <a:pt x="69" y="22"/>
                    <a:pt x="69" y="22"/>
                  </a:cubicBezTo>
                  <a:cubicBezTo>
                    <a:pt x="71" y="22"/>
                    <a:pt x="73" y="23"/>
                    <a:pt x="73" y="25"/>
                  </a:cubicBezTo>
                  <a:cubicBezTo>
                    <a:pt x="73" y="47"/>
                    <a:pt x="73" y="47"/>
                    <a:pt x="73" y="47"/>
                  </a:cubicBezTo>
                  <a:cubicBezTo>
                    <a:pt x="73" y="49"/>
                    <a:pt x="71" y="51"/>
                    <a:pt x="69" y="51"/>
                  </a:cubicBezTo>
                  <a:cubicBezTo>
                    <a:pt x="51" y="51"/>
                    <a:pt x="51" y="51"/>
                    <a:pt x="51" y="51"/>
                  </a:cubicBezTo>
                  <a:cubicBezTo>
                    <a:pt x="51" y="69"/>
                    <a:pt x="51" y="69"/>
                    <a:pt x="51" y="69"/>
                  </a:cubicBezTo>
                  <a:cubicBezTo>
                    <a:pt x="51" y="71"/>
                    <a:pt x="50" y="73"/>
                    <a:pt x="48" y="73"/>
                  </a:cubicBezTo>
                  <a:close/>
                  <a:moveTo>
                    <a:pt x="29" y="65"/>
                  </a:moveTo>
                  <a:cubicBezTo>
                    <a:pt x="44" y="65"/>
                    <a:pt x="44" y="65"/>
                    <a:pt x="44" y="65"/>
                  </a:cubicBezTo>
                  <a:cubicBezTo>
                    <a:pt x="44" y="47"/>
                    <a:pt x="44" y="47"/>
                    <a:pt x="44" y="47"/>
                  </a:cubicBezTo>
                  <a:cubicBezTo>
                    <a:pt x="44" y="45"/>
                    <a:pt x="45" y="44"/>
                    <a:pt x="48" y="44"/>
                  </a:cubicBezTo>
                  <a:cubicBezTo>
                    <a:pt x="65" y="44"/>
                    <a:pt x="65" y="44"/>
                    <a:pt x="65" y="44"/>
                  </a:cubicBezTo>
                  <a:cubicBezTo>
                    <a:pt x="65" y="29"/>
                    <a:pt x="65" y="29"/>
                    <a:pt x="65" y="29"/>
                  </a:cubicBezTo>
                  <a:cubicBezTo>
                    <a:pt x="48" y="29"/>
                    <a:pt x="48" y="29"/>
                    <a:pt x="48" y="29"/>
                  </a:cubicBezTo>
                  <a:cubicBezTo>
                    <a:pt x="45" y="29"/>
                    <a:pt x="44" y="28"/>
                    <a:pt x="44" y="25"/>
                  </a:cubicBezTo>
                  <a:cubicBezTo>
                    <a:pt x="44" y="8"/>
                    <a:pt x="44" y="8"/>
                    <a:pt x="44" y="8"/>
                  </a:cubicBezTo>
                  <a:cubicBezTo>
                    <a:pt x="29" y="8"/>
                    <a:pt x="29" y="8"/>
                    <a:pt x="29" y="8"/>
                  </a:cubicBezTo>
                  <a:cubicBezTo>
                    <a:pt x="29" y="25"/>
                    <a:pt x="29" y="25"/>
                    <a:pt x="29" y="25"/>
                  </a:cubicBezTo>
                  <a:cubicBezTo>
                    <a:pt x="29" y="28"/>
                    <a:pt x="28" y="29"/>
                    <a:pt x="26" y="29"/>
                  </a:cubicBezTo>
                  <a:cubicBezTo>
                    <a:pt x="8" y="29"/>
                    <a:pt x="8" y="29"/>
                    <a:pt x="8" y="29"/>
                  </a:cubicBezTo>
                  <a:cubicBezTo>
                    <a:pt x="8" y="44"/>
                    <a:pt x="8" y="44"/>
                    <a:pt x="8" y="44"/>
                  </a:cubicBezTo>
                  <a:cubicBezTo>
                    <a:pt x="26" y="44"/>
                    <a:pt x="26" y="44"/>
                    <a:pt x="26" y="44"/>
                  </a:cubicBezTo>
                  <a:cubicBezTo>
                    <a:pt x="28" y="44"/>
                    <a:pt x="29" y="45"/>
                    <a:pt x="29" y="47"/>
                  </a:cubicBezTo>
                  <a:lnTo>
                    <a:pt x="29" y="6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8">
              <a:extLst>
                <a:ext uri="{FF2B5EF4-FFF2-40B4-BE49-F238E27FC236}">
                  <a16:creationId xmlns:a16="http://schemas.microsoft.com/office/drawing/2014/main" id="{8E84E89C-B0F7-4CF0-B333-8858595DDA9E}"/>
                </a:ext>
              </a:extLst>
            </p:cNvPr>
            <p:cNvSpPr>
              <a:spLocks/>
            </p:cNvSpPr>
            <p:nvPr/>
          </p:nvSpPr>
          <p:spPr bwMode="auto">
            <a:xfrm>
              <a:off x="1236527" y="2100810"/>
              <a:ext cx="147328" cy="42413"/>
            </a:xfrm>
            <a:custGeom>
              <a:avLst/>
              <a:gdLst>
                <a:gd name="T0" fmla="*/ 24 w 28"/>
                <a:gd name="T1" fmla="*/ 8 h 8"/>
                <a:gd name="T2" fmla="*/ 4 w 28"/>
                <a:gd name="T3" fmla="*/ 8 h 8"/>
                <a:gd name="T4" fmla="*/ 0 w 28"/>
                <a:gd name="T5" fmla="*/ 4 h 8"/>
                <a:gd name="T6" fmla="*/ 4 w 28"/>
                <a:gd name="T7" fmla="*/ 0 h 8"/>
                <a:gd name="T8" fmla="*/ 24 w 28"/>
                <a:gd name="T9" fmla="*/ 0 h 8"/>
                <a:gd name="T10" fmla="*/ 28 w 28"/>
                <a:gd name="T11" fmla="*/ 4 h 8"/>
                <a:gd name="T12" fmla="*/ 24 w 2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8" h="8">
                  <a:moveTo>
                    <a:pt x="24" y="8"/>
                  </a:moveTo>
                  <a:cubicBezTo>
                    <a:pt x="4" y="8"/>
                    <a:pt x="4" y="8"/>
                    <a:pt x="4" y="8"/>
                  </a:cubicBezTo>
                  <a:cubicBezTo>
                    <a:pt x="2" y="8"/>
                    <a:pt x="0" y="6"/>
                    <a:pt x="0" y="4"/>
                  </a:cubicBezTo>
                  <a:cubicBezTo>
                    <a:pt x="0" y="2"/>
                    <a:pt x="2" y="0"/>
                    <a:pt x="4" y="0"/>
                  </a:cubicBezTo>
                  <a:cubicBezTo>
                    <a:pt x="24" y="0"/>
                    <a:pt x="24" y="0"/>
                    <a:pt x="24" y="0"/>
                  </a:cubicBezTo>
                  <a:cubicBezTo>
                    <a:pt x="26" y="0"/>
                    <a:pt x="28" y="2"/>
                    <a:pt x="28" y="4"/>
                  </a:cubicBezTo>
                  <a:cubicBezTo>
                    <a:pt x="28" y="6"/>
                    <a:pt x="2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9">
              <a:extLst>
                <a:ext uri="{FF2B5EF4-FFF2-40B4-BE49-F238E27FC236}">
                  <a16:creationId xmlns:a16="http://schemas.microsoft.com/office/drawing/2014/main" id="{5495245A-A8AC-4E47-907F-E6AE915E9C17}"/>
                </a:ext>
              </a:extLst>
            </p:cNvPr>
            <p:cNvSpPr>
              <a:spLocks/>
            </p:cNvSpPr>
            <p:nvPr/>
          </p:nvSpPr>
          <p:spPr bwMode="auto">
            <a:xfrm>
              <a:off x="1464217" y="2100810"/>
              <a:ext cx="142864" cy="42413"/>
            </a:xfrm>
            <a:custGeom>
              <a:avLst/>
              <a:gdLst>
                <a:gd name="T0" fmla="*/ 24 w 27"/>
                <a:gd name="T1" fmla="*/ 8 h 8"/>
                <a:gd name="T2" fmla="*/ 4 w 27"/>
                <a:gd name="T3" fmla="*/ 8 h 8"/>
                <a:gd name="T4" fmla="*/ 0 w 27"/>
                <a:gd name="T5" fmla="*/ 4 h 8"/>
                <a:gd name="T6" fmla="*/ 4 w 27"/>
                <a:gd name="T7" fmla="*/ 0 h 8"/>
                <a:gd name="T8" fmla="*/ 24 w 27"/>
                <a:gd name="T9" fmla="*/ 0 h 8"/>
                <a:gd name="T10" fmla="*/ 27 w 27"/>
                <a:gd name="T11" fmla="*/ 4 h 8"/>
                <a:gd name="T12" fmla="*/ 24 w 2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7" h="8">
                  <a:moveTo>
                    <a:pt x="24" y="8"/>
                  </a:moveTo>
                  <a:cubicBezTo>
                    <a:pt x="4" y="8"/>
                    <a:pt x="4" y="8"/>
                    <a:pt x="4" y="8"/>
                  </a:cubicBezTo>
                  <a:cubicBezTo>
                    <a:pt x="2" y="8"/>
                    <a:pt x="0" y="6"/>
                    <a:pt x="0" y="4"/>
                  </a:cubicBezTo>
                  <a:cubicBezTo>
                    <a:pt x="0" y="2"/>
                    <a:pt x="2" y="0"/>
                    <a:pt x="4" y="0"/>
                  </a:cubicBezTo>
                  <a:cubicBezTo>
                    <a:pt x="24" y="0"/>
                    <a:pt x="24" y="0"/>
                    <a:pt x="24" y="0"/>
                  </a:cubicBezTo>
                  <a:cubicBezTo>
                    <a:pt x="26" y="0"/>
                    <a:pt x="27" y="2"/>
                    <a:pt x="27" y="4"/>
                  </a:cubicBezTo>
                  <a:cubicBezTo>
                    <a:pt x="27" y="6"/>
                    <a:pt x="2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80">
              <a:extLst>
                <a:ext uri="{FF2B5EF4-FFF2-40B4-BE49-F238E27FC236}">
                  <a16:creationId xmlns:a16="http://schemas.microsoft.com/office/drawing/2014/main" id="{2C2569A8-9CA5-4A47-8712-41375089A964}"/>
                </a:ext>
              </a:extLst>
            </p:cNvPr>
            <p:cNvSpPr>
              <a:spLocks/>
            </p:cNvSpPr>
            <p:nvPr/>
          </p:nvSpPr>
          <p:spPr bwMode="auto">
            <a:xfrm>
              <a:off x="1803518" y="1781598"/>
              <a:ext cx="116077" cy="116077"/>
            </a:xfrm>
            <a:custGeom>
              <a:avLst/>
              <a:gdLst>
                <a:gd name="T0" fmla="*/ 22 w 22"/>
                <a:gd name="T1" fmla="*/ 11 h 22"/>
                <a:gd name="T2" fmla="*/ 11 w 22"/>
                <a:gd name="T3" fmla="*/ 1 h 22"/>
                <a:gd name="T4" fmla="*/ 0 w 22"/>
                <a:gd name="T5" fmla="*/ 11 h 22"/>
                <a:gd name="T6" fmla="*/ 11 w 22"/>
                <a:gd name="T7" fmla="*/ 22 h 22"/>
                <a:gd name="T8" fmla="*/ 22 w 22"/>
                <a:gd name="T9" fmla="*/ 11 h 22"/>
              </a:gdLst>
              <a:ahLst/>
              <a:cxnLst>
                <a:cxn ang="0">
                  <a:pos x="T0" y="T1"/>
                </a:cxn>
                <a:cxn ang="0">
                  <a:pos x="T2" y="T3"/>
                </a:cxn>
                <a:cxn ang="0">
                  <a:pos x="T4" y="T5"/>
                </a:cxn>
                <a:cxn ang="0">
                  <a:pos x="T6" y="T7"/>
                </a:cxn>
                <a:cxn ang="0">
                  <a:pos x="T8" y="T9"/>
                </a:cxn>
              </a:cxnLst>
              <a:rect l="0" t="0" r="r" b="b"/>
              <a:pathLst>
                <a:path w="22" h="22">
                  <a:moveTo>
                    <a:pt x="22" y="11"/>
                  </a:moveTo>
                  <a:cubicBezTo>
                    <a:pt x="22" y="5"/>
                    <a:pt x="17" y="0"/>
                    <a:pt x="11" y="1"/>
                  </a:cubicBezTo>
                  <a:cubicBezTo>
                    <a:pt x="5" y="1"/>
                    <a:pt x="0" y="6"/>
                    <a:pt x="0" y="11"/>
                  </a:cubicBezTo>
                  <a:cubicBezTo>
                    <a:pt x="0" y="17"/>
                    <a:pt x="5" y="22"/>
                    <a:pt x="11" y="22"/>
                  </a:cubicBezTo>
                  <a:cubicBezTo>
                    <a:pt x="17" y="22"/>
                    <a:pt x="22" y="17"/>
                    <a:pt x="22" y="11"/>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81">
              <a:extLst>
                <a:ext uri="{FF2B5EF4-FFF2-40B4-BE49-F238E27FC236}">
                  <a16:creationId xmlns:a16="http://schemas.microsoft.com/office/drawing/2014/main" id="{A8F5B48C-875C-49E3-AAE4-0393234A9927}"/>
                </a:ext>
              </a:extLst>
            </p:cNvPr>
            <p:cNvSpPr>
              <a:spLocks noEditPoints="1"/>
            </p:cNvSpPr>
            <p:nvPr/>
          </p:nvSpPr>
          <p:spPr bwMode="auto">
            <a:xfrm>
              <a:off x="1781196" y="1765971"/>
              <a:ext cx="158490" cy="154025"/>
            </a:xfrm>
            <a:custGeom>
              <a:avLst/>
              <a:gdLst>
                <a:gd name="T0" fmla="*/ 15 w 30"/>
                <a:gd name="T1" fmla="*/ 29 h 29"/>
                <a:gd name="T2" fmla="*/ 5 w 30"/>
                <a:gd name="T3" fmla="*/ 25 h 29"/>
                <a:gd name="T4" fmla="*/ 0 w 30"/>
                <a:gd name="T5" fmla="*/ 15 h 29"/>
                <a:gd name="T6" fmla="*/ 15 w 30"/>
                <a:gd name="T7" fmla="*/ 0 h 29"/>
                <a:gd name="T8" fmla="*/ 15 w 30"/>
                <a:gd name="T9" fmla="*/ 0 h 29"/>
                <a:gd name="T10" fmla="*/ 29 w 30"/>
                <a:gd name="T11" fmla="*/ 14 h 29"/>
                <a:gd name="T12" fmla="*/ 29 w 30"/>
                <a:gd name="T13" fmla="*/ 14 h 29"/>
                <a:gd name="T14" fmla="*/ 25 w 30"/>
                <a:gd name="T15" fmla="*/ 24 h 29"/>
                <a:gd name="T16" fmla="*/ 15 w 30"/>
                <a:gd name="T17" fmla="*/ 29 h 29"/>
                <a:gd name="T18" fmla="*/ 15 w 30"/>
                <a:gd name="T19" fmla="*/ 29 h 29"/>
                <a:gd name="T20" fmla="*/ 15 w 30"/>
                <a:gd name="T21" fmla="*/ 7 h 29"/>
                <a:gd name="T22" fmla="*/ 15 w 30"/>
                <a:gd name="T23" fmla="*/ 7 h 29"/>
                <a:gd name="T24" fmla="*/ 8 w 30"/>
                <a:gd name="T25" fmla="*/ 14 h 29"/>
                <a:gd name="T26" fmla="*/ 10 w 30"/>
                <a:gd name="T27" fmla="*/ 19 h 29"/>
                <a:gd name="T28" fmla="*/ 15 w 30"/>
                <a:gd name="T29" fmla="*/ 21 h 29"/>
                <a:gd name="T30" fmla="*/ 20 w 30"/>
                <a:gd name="T31" fmla="*/ 19 h 29"/>
                <a:gd name="T32" fmla="*/ 22 w 30"/>
                <a:gd name="T33" fmla="*/ 14 h 29"/>
                <a:gd name="T34" fmla="*/ 22 w 30"/>
                <a:gd name="T35" fmla="*/ 14 h 29"/>
                <a:gd name="T36" fmla="*/ 15 w 30"/>
                <a:gd name="T37"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29">
                  <a:moveTo>
                    <a:pt x="15" y="29"/>
                  </a:moveTo>
                  <a:cubicBezTo>
                    <a:pt x="11" y="29"/>
                    <a:pt x="8" y="27"/>
                    <a:pt x="5" y="25"/>
                  </a:cubicBezTo>
                  <a:cubicBezTo>
                    <a:pt x="2" y="22"/>
                    <a:pt x="1" y="18"/>
                    <a:pt x="0" y="15"/>
                  </a:cubicBezTo>
                  <a:cubicBezTo>
                    <a:pt x="0" y="7"/>
                    <a:pt x="7" y="0"/>
                    <a:pt x="15" y="0"/>
                  </a:cubicBezTo>
                  <a:cubicBezTo>
                    <a:pt x="15" y="0"/>
                    <a:pt x="15" y="0"/>
                    <a:pt x="15" y="0"/>
                  </a:cubicBezTo>
                  <a:cubicBezTo>
                    <a:pt x="23" y="0"/>
                    <a:pt x="29" y="6"/>
                    <a:pt x="29" y="14"/>
                  </a:cubicBezTo>
                  <a:cubicBezTo>
                    <a:pt x="29" y="14"/>
                    <a:pt x="29" y="14"/>
                    <a:pt x="29" y="14"/>
                  </a:cubicBezTo>
                  <a:cubicBezTo>
                    <a:pt x="30" y="18"/>
                    <a:pt x="28" y="22"/>
                    <a:pt x="25" y="24"/>
                  </a:cubicBezTo>
                  <a:cubicBezTo>
                    <a:pt x="23" y="27"/>
                    <a:pt x="19" y="29"/>
                    <a:pt x="15" y="29"/>
                  </a:cubicBezTo>
                  <a:cubicBezTo>
                    <a:pt x="15" y="29"/>
                    <a:pt x="15" y="29"/>
                    <a:pt x="15" y="29"/>
                  </a:cubicBezTo>
                  <a:close/>
                  <a:moveTo>
                    <a:pt x="15" y="7"/>
                  </a:moveTo>
                  <a:cubicBezTo>
                    <a:pt x="15" y="7"/>
                    <a:pt x="15" y="7"/>
                    <a:pt x="15" y="7"/>
                  </a:cubicBezTo>
                  <a:cubicBezTo>
                    <a:pt x="11" y="7"/>
                    <a:pt x="8" y="11"/>
                    <a:pt x="8" y="14"/>
                  </a:cubicBezTo>
                  <a:cubicBezTo>
                    <a:pt x="8" y="16"/>
                    <a:pt x="9" y="18"/>
                    <a:pt x="10" y="19"/>
                  </a:cubicBezTo>
                  <a:cubicBezTo>
                    <a:pt x="11" y="21"/>
                    <a:pt x="13" y="21"/>
                    <a:pt x="15" y="21"/>
                  </a:cubicBezTo>
                  <a:cubicBezTo>
                    <a:pt x="17" y="21"/>
                    <a:pt x="19" y="21"/>
                    <a:pt x="20" y="19"/>
                  </a:cubicBezTo>
                  <a:cubicBezTo>
                    <a:pt x="21" y="18"/>
                    <a:pt x="22" y="16"/>
                    <a:pt x="22" y="14"/>
                  </a:cubicBezTo>
                  <a:cubicBezTo>
                    <a:pt x="22" y="14"/>
                    <a:pt x="22" y="14"/>
                    <a:pt x="22" y="14"/>
                  </a:cubicBezTo>
                  <a:cubicBezTo>
                    <a:pt x="22" y="10"/>
                    <a:pt x="19" y="7"/>
                    <a:pt x="15"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2">
              <a:extLst>
                <a:ext uri="{FF2B5EF4-FFF2-40B4-BE49-F238E27FC236}">
                  <a16:creationId xmlns:a16="http://schemas.microsoft.com/office/drawing/2014/main" id="{9CFA6DA7-3DC5-458C-86A6-D2E020E5A6C5}"/>
                </a:ext>
              </a:extLst>
            </p:cNvPr>
            <p:cNvSpPr>
              <a:spLocks/>
            </p:cNvSpPr>
            <p:nvPr/>
          </p:nvSpPr>
          <p:spPr bwMode="auto">
            <a:xfrm>
              <a:off x="1642796" y="1946784"/>
              <a:ext cx="118310" cy="111613"/>
            </a:xfrm>
            <a:custGeom>
              <a:avLst/>
              <a:gdLst>
                <a:gd name="T0" fmla="*/ 11 w 22"/>
                <a:gd name="T1" fmla="*/ 0 h 21"/>
                <a:gd name="T2" fmla="*/ 0 w 22"/>
                <a:gd name="T3" fmla="*/ 11 h 21"/>
                <a:gd name="T4" fmla="*/ 11 w 22"/>
                <a:gd name="T5" fmla="*/ 21 h 21"/>
                <a:gd name="T6" fmla="*/ 22 w 22"/>
                <a:gd name="T7" fmla="*/ 10 h 21"/>
                <a:gd name="T8" fmla="*/ 11 w 22"/>
                <a:gd name="T9" fmla="*/ 0 h 21"/>
              </a:gdLst>
              <a:ahLst/>
              <a:cxnLst>
                <a:cxn ang="0">
                  <a:pos x="T0" y="T1"/>
                </a:cxn>
                <a:cxn ang="0">
                  <a:pos x="T2" y="T3"/>
                </a:cxn>
                <a:cxn ang="0">
                  <a:pos x="T4" y="T5"/>
                </a:cxn>
                <a:cxn ang="0">
                  <a:pos x="T6" y="T7"/>
                </a:cxn>
                <a:cxn ang="0">
                  <a:pos x="T8" y="T9"/>
                </a:cxn>
              </a:cxnLst>
              <a:rect l="0" t="0" r="r" b="b"/>
              <a:pathLst>
                <a:path w="22" h="21">
                  <a:moveTo>
                    <a:pt x="11" y="0"/>
                  </a:moveTo>
                  <a:cubicBezTo>
                    <a:pt x="5" y="0"/>
                    <a:pt x="0" y="5"/>
                    <a:pt x="0" y="11"/>
                  </a:cubicBezTo>
                  <a:cubicBezTo>
                    <a:pt x="0" y="17"/>
                    <a:pt x="5" y="21"/>
                    <a:pt x="11" y="21"/>
                  </a:cubicBezTo>
                  <a:cubicBezTo>
                    <a:pt x="17" y="21"/>
                    <a:pt x="22" y="16"/>
                    <a:pt x="22" y="10"/>
                  </a:cubicBezTo>
                  <a:cubicBezTo>
                    <a:pt x="22" y="4"/>
                    <a:pt x="17" y="0"/>
                    <a:pt x="11" y="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3">
              <a:extLst>
                <a:ext uri="{FF2B5EF4-FFF2-40B4-BE49-F238E27FC236}">
                  <a16:creationId xmlns:a16="http://schemas.microsoft.com/office/drawing/2014/main" id="{9C38A199-6343-4BCB-A651-8998E10950D0}"/>
                </a:ext>
              </a:extLst>
            </p:cNvPr>
            <p:cNvSpPr>
              <a:spLocks noEditPoints="1"/>
            </p:cNvSpPr>
            <p:nvPr/>
          </p:nvSpPr>
          <p:spPr bwMode="auto">
            <a:xfrm>
              <a:off x="1622707" y="1924461"/>
              <a:ext cx="154025" cy="154025"/>
            </a:xfrm>
            <a:custGeom>
              <a:avLst/>
              <a:gdLst>
                <a:gd name="T0" fmla="*/ 15 w 29"/>
                <a:gd name="T1" fmla="*/ 29 h 29"/>
                <a:gd name="T2" fmla="*/ 5 w 29"/>
                <a:gd name="T3" fmla="*/ 25 h 29"/>
                <a:gd name="T4" fmla="*/ 0 w 29"/>
                <a:gd name="T5" fmla="*/ 15 h 29"/>
                <a:gd name="T6" fmla="*/ 4 w 29"/>
                <a:gd name="T7" fmla="*/ 4 h 29"/>
                <a:gd name="T8" fmla="*/ 15 w 29"/>
                <a:gd name="T9" fmla="*/ 0 h 29"/>
                <a:gd name="T10" fmla="*/ 15 w 29"/>
                <a:gd name="T11" fmla="*/ 0 h 29"/>
                <a:gd name="T12" fmla="*/ 29 w 29"/>
                <a:gd name="T13" fmla="*/ 14 h 29"/>
                <a:gd name="T14" fmla="*/ 25 w 29"/>
                <a:gd name="T15" fmla="*/ 24 h 29"/>
                <a:gd name="T16" fmla="*/ 15 w 29"/>
                <a:gd name="T17" fmla="*/ 29 h 29"/>
                <a:gd name="T18" fmla="*/ 15 w 29"/>
                <a:gd name="T19" fmla="*/ 29 h 29"/>
                <a:gd name="T20" fmla="*/ 15 w 29"/>
                <a:gd name="T21" fmla="*/ 7 h 29"/>
                <a:gd name="T22" fmla="*/ 15 w 29"/>
                <a:gd name="T23" fmla="*/ 7 h 29"/>
                <a:gd name="T24" fmla="*/ 10 w 29"/>
                <a:gd name="T25" fmla="*/ 10 h 29"/>
                <a:gd name="T26" fmla="*/ 8 w 29"/>
                <a:gd name="T27" fmla="*/ 15 h 29"/>
                <a:gd name="T28" fmla="*/ 10 w 29"/>
                <a:gd name="T29" fmla="*/ 19 h 29"/>
                <a:gd name="T30" fmla="*/ 15 w 29"/>
                <a:gd name="T31" fmla="*/ 21 h 29"/>
                <a:gd name="T32" fmla="*/ 20 w 29"/>
                <a:gd name="T33" fmla="*/ 19 h 29"/>
                <a:gd name="T34" fmla="*/ 22 w 29"/>
                <a:gd name="T35" fmla="*/ 14 h 29"/>
                <a:gd name="T36" fmla="*/ 20 w 29"/>
                <a:gd name="T37" fmla="*/ 9 h 29"/>
                <a:gd name="T38" fmla="*/ 15 w 29"/>
                <a:gd name="T3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9">
                  <a:moveTo>
                    <a:pt x="15" y="29"/>
                  </a:moveTo>
                  <a:cubicBezTo>
                    <a:pt x="11" y="29"/>
                    <a:pt x="8" y="27"/>
                    <a:pt x="5" y="25"/>
                  </a:cubicBezTo>
                  <a:cubicBezTo>
                    <a:pt x="2" y="22"/>
                    <a:pt x="0" y="18"/>
                    <a:pt x="0" y="15"/>
                  </a:cubicBezTo>
                  <a:cubicBezTo>
                    <a:pt x="0" y="11"/>
                    <a:pt x="2" y="7"/>
                    <a:pt x="4" y="4"/>
                  </a:cubicBezTo>
                  <a:cubicBezTo>
                    <a:pt x="7" y="2"/>
                    <a:pt x="11" y="0"/>
                    <a:pt x="15" y="0"/>
                  </a:cubicBezTo>
                  <a:cubicBezTo>
                    <a:pt x="15" y="0"/>
                    <a:pt x="15" y="0"/>
                    <a:pt x="15" y="0"/>
                  </a:cubicBezTo>
                  <a:cubicBezTo>
                    <a:pt x="23" y="0"/>
                    <a:pt x="29" y="6"/>
                    <a:pt x="29" y="14"/>
                  </a:cubicBezTo>
                  <a:cubicBezTo>
                    <a:pt x="29" y="18"/>
                    <a:pt x="28" y="22"/>
                    <a:pt x="25" y="24"/>
                  </a:cubicBezTo>
                  <a:cubicBezTo>
                    <a:pt x="23" y="27"/>
                    <a:pt x="19" y="29"/>
                    <a:pt x="15" y="29"/>
                  </a:cubicBezTo>
                  <a:cubicBezTo>
                    <a:pt x="15" y="29"/>
                    <a:pt x="15" y="29"/>
                    <a:pt x="15" y="29"/>
                  </a:cubicBezTo>
                  <a:close/>
                  <a:moveTo>
                    <a:pt x="15" y="7"/>
                  </a:moveTo>
                  <a:cubicBezTo>
                    <a:pt x="15" y="7"/>
                    <a:pt x="15" y="7"/>
                    <a:pt x="15" y="7"/>
                  </a:cubicBezTo>
                  <a:cubicBezTo>
                    <a:pt x="13" y="7"/>
                    <a:pt x="11" y="8"/>
                    <a:pt x="10" y="10"/>
                  </a:cubicBezTo>
                  <a:cubicBezTo>
                    <a:pt x="9" y="11"/>
                    <a:pt x="8" y="13"/>
                    <a:pt x="8" y="15"/>
                  </a:cubicBezTo>
                  <a:cubicBezTo>
                    <a:pt x="8" y="16"/>
                    <a:pt x="9" y="18"/>
                    <a:pt x="10" y="19"/>
                  </a:cubicBezTo>
                  <a:cubicBezTo>
                    <a:pt x="11" y="21"/>
                    <a:pt x="13" y="21"/>
                    <a:pt x="15" y="21"/>
                  </a:cubicBezTo>
                  <a:cubicBezTo>
                    <a:pt x="17" y="21"/>
                    <a:pt x="19" y="21"/>
                    <a:pt x="20" y="19"/>
                  </a:cubicBezTo>
                  <a:cubicBezTo>
                    <a:pt x="21" y="18"/>
                    <a:pt x="22" y="16"/>
                    <a:pt x="22" y="14"/>
                  </a:cubicBezTo>
                  <a:cubicBezTo>
                    <a:pt x="22" y="12"/>
                    <a:pt x="21" y="11"/>
                    <a:pt x="20" y="9"/>
                  </a:cubicBezTo>
                  <a:cubicBezTo>
                    <a:pt x="18" y="8"/>
                    <a:pt x="17" y="7"/>
                    <a:pt x="15"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4">
              <a:extLst>
                <a:ext uri="{FF2B5EF4-FFF2-40B4-BE49-F238E27FC236}">
                  <a16:creationId xmlns:a16="http://schemas.microsoft.com/office/drawing/2014/main" id="{BCA3F222-741F-4B18-B1D8-4BFBCE542F3D}"/>
                </a:ext>
              </a:extLst>
            </p:cNvPr>
            <p:cNvSpPr>
              <a:spLocks/>
            </p:cNvSpPr>
            <p:nvPr/>
          </p:nvSpPr>
          <p:spPr bwMode="auto">
            <a:xfrm>
              <a:off x="1803518" y="2105274"/>
              <a:ext cx="116077" cy="111613"/>
            </a:xfrm>
            <a:custGeom>
              <a:avLst/>
              <a:gdLst>
                <a:gd name="T0" fmla="*/ 0 w 22"/>
                <a:gd name="T1" fmla="*/ 11 h 21"/>
                <a:gd name="T2" fmla="*/ 11 w 22"/>
                <a:gd name="T3" fmla="*/ 21 h 21"/>
                <a:gd name="T4" fmla="*/ 22 w 22"/>
                <a:gd name="T5" fmla="*/ 10 h 21"/>
                <a:gd name="T6" fmla="*/ 11 w 22"/>
                <a:gd name="T7" fmla="*/ 0 h 21"/>
                <a:gd name="T8" fmla="*/ 0 w 22"/>
                <a:gd name="T9" fmla="*/ 11 h 21"/>
              </a:gdLst>
              <a:ahLst/>
              <a:cxnLst>
                <a:cxn ang="0">
                  <a:pos x="T0" y="T1"/>
                </a:cxn>
                <a:cxn ang="0">
                  <a:pos x="T2" y="T3"/>
                </a:cxn>
                <a:cxn ang="0">
                  <a:pos x="T4" y="T5"/>
                </a:cxn>
                <a:cxn ang="0">
                  <a:pos x="T6" y="T7"/>
                </a:cxn>
                <a:cxn ang="0">
                  <a:pos x="T8" y="T9"/>
                </a:cxn>
              </a:cxnLst>
              <a:rect l="0" t="0" r="r" b="b"/>
              <a:pathLst>
                <a:path w="22" h="21">
                  <a:moveTo>
                    <a:pt x="0" y="11"/>
                  </a:moveTo>
                  <a:cubicBezTo>
                    <a:pt x="0" y="17"/>
                    <a:pt x="5" y="21"/>
                    <a:pt x="11" y="21"/>
                  </a:cubicBezTo>
                  <a:cubicBezTo>
                    <a:pt x="17" y="21"/>
                    <a:pt x="22" y="16"/>
                    <a:pt x="22" y="10"/>
                  </a:cubicBezTo>
                  <a:cubicBezTo>
                    <a:pt x="22" y="4"/>
                    <a:pt x="17" y="0"/>
                    <a:pt x="11" y="0"/>
                  </a:cubicBezTo>
                  <a:cubicBezTo>
                    <a:pt x="5" y="0"/>
                    <a:pt x="0" y="5"/>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5">
              <a:extLst>
                <a:ext uri="{FF2B5EF4-FFF2-40B4-BE49-F238E27FC236}">
                  <a16:creationId xmlns:a16="http://schemas.microsoft.com/office/drawing/2014/main" id="{D88EC0BF-83D5-4DDB-833F-092266E84EBB}"/>
                </a:ext>
              </a:extLst>
            </p:cNvPr>
            <p:cNvSpPr>
              <a:spLocks noEditPoints="1"/>
            </p:cNvSpPr>
            <p:nvPr/>
          </p:nvSpPr>
          <p:spPr bwMode="auto">
            <a:xfrm>
              <a:off x="1781196" y="2082952"/>
              <a:ext cx="158490" cy="154025"/>
            </a:xfrm>
            <a:custGeom>
              <a:avLst/>
              <a:gdLst>
                <a:gd name="T0" fmla="*/ 15 w 30"/>
                <a:gd name="T1" fmla="*/ 29 h 29"/>
                <a:gd name="T2" fmla="*/ 5 w 30"/>
                <a:gd name="T3" fmla="*/ 25 h 29"/>
                <a:gd name="T4" fmla="*/ 0 w 30"/>
                <a:gd name="T5" fmla="*/ 15 h 29"/>
                <a:gd name="T6" fmla="*/ 15 w 30"/>
                <a:gd name="T7" fmla="*/ 0 h 29"/>
                <a:gd name="T8" fmla="*/ 15 w 30"/>
                <a:gd name="T9" fmla="*/ 0 h 29"/>
                <a:gd name="T10" fmla="*/ 29 w 30"/>
                <a:gd name="T11" fmla="*/ 14 h 29"/>
                <a:gd name="T12" fmla="*/ 25 w 30"/>
                <a:gd name="T13" fmla="*/ 25 h 29"/>
                <a:gd name="T14" fmla="*/ 15 w 30"/>
                <a:gd name="T15" fmla="*/ 29 h 29"/>
                <a:gd name="T16" fmla="*/ 15 w 30"/>
                <a:gd name="T17" fmla="*/ 29 h 29"/>
                <a:gd name="T18" fmla="*/ 15 w 30"/>
                <a:gd name="T19" fmla="*/ 7 h 29"/>
                <a:gd name="T20" fmla="*/ 15 w 30"/>
                <a:gd name="T21" fmla="*/ 7 h 29"/>
                <a:gd name="T22" fmla="*/ 8 w 30"/>
                <a:gd name="T23" fmla="*/ 15 h 29"/>
                <a:gd name="T24" fmla="*/ 10 w 30"/>
                <a:gd name="T25" fmla="*/ 20 h 29"/>
                <a:gd name="T26" fmla="*/ 15 w 30"/>
                <a:gd name="T27" fmla="*/ 21 h 29"/>
                <a:gd name="T28" fmla="*/ 20 w 30"/>
                <a:gd name="T29" fmla="*/ 19 h 29"/>
                <a:gd name="T30" fmla="*/ 22 w 30"/>
                <a:gd name="T31" fmla="*/ 14 h 29"/>
                <a:gd name="T32" fmla="*/ 15 w 30"/>
                <a:gd name="T3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29">
                  <a:moveTo>
                    <a:pt x="15" y="29"/>
                  </a:moveTo>
                  <a:cubicBezTo>
                    <a:pt x="11" y="29"/>
                    <a:pt x="8" y="28"/>
                    <a:pt x="5" y="25"/>
                  </a:cubicBezTo>
                  <a:cubicBezTo>
                    <a:pt x="2" y="22"/>
                    <a:pt x="1" y="19"/>
                    <a:pt x="0" y="15"/>
                  </a:cubicBezTo>
                  <a:cubicBezTo>
                    <a:pt x="0" y="7"/>
                    <a:pt x="7" y="0"/>
                    <a:pt x="15" y="0"/>
                  </a:cubicBezTo>
                  <a:cubicBezTo>
                    <a:pt x="15" y="0"/>
                    <a:pt x="15" y="0"/>
                    <a:pt x="15" y="0"/>
                  </a:cubicBezTo>
                  <a:cubicBezTo>
                    <a:pt x="23" y="0"/>
                    <a:pt x="29" y="6"/>
                    <a:pt x="29" y="14"/>
                  </a:cubicBezTo>
                  <a:cubicBezTo>
                    <a:pt x="30" y="18"/>
                    <a:pt x="28" y="22"/>
                    <a:pt x="25" y="25"/>
                  </a:cubicBezTo>
                  <a:cubicBezTo>
                    <a:pt x="23" y="27"/>
                    <a:pt x="19" y="29"/>
                    <a:pt x="15" y="29"/>
                  </a:cubicBezTo>
                  <a:cubicBezTo>
                    <a:pt x="15" y="29"/>
                    <a:pt x="15" y="29"/>
                    <a:pt x="15" y="29"/>
                  </a:cubicBezTo>
                  <a:close/>
                  <a:moveTo>
                    <a:pt x="15" y="7"/>
                  </a:moveTo>
                  <a:cubicBezTo>
                    <a:pt x="15" y="7"/>
                    <a:pt x="15" y="7"/>
                    <a:pt x="15" y="7"/>
                  </a:cubicBezTo>
                  <a:cubicBezTo>
                    <a:pt x="11" y="8"/>
                    <a:pt x="8" y="11"/>
                    <a:pt x="8" y="15"/>
                  </a:cubicBezTo>
                  <a:cubicBezTo>
                    <a:pt x="8" y="16"/>
                    <a:pt x="9" y="18"/>
                    <a:pt x="10" y="20"/>
                  </a:cubicBezTo>
                  <a:cubicBezTo>
                    <a:pt x="11" y="21"/>
                    <a:pt x="13" y="21"/>
                    <a:pt x="15" y="21"/>
                  </a:cubicBezTo>
                  <a:cubicBezTo>
                    <a:pt x="17" y="21"/>
                    <a:pt x="19" y="21"/>
                    <a:pt x="20" y="19"/>
                  </a:cubicBezTo>
                  <a:cubicBezTo>
                    <a:pt x="21" y="18"/>
                    <a:pt x="22" y="16"/>
                    <a:pt x="22" y="14"/>
                  </a:cubicBezTo>
                  <a:cubicBezTo>
                    <a:pt x="22" y="11"/>
                    <a:pt x="19" y="7"/>
                    <a:pt x="15"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6">
              <a:extLst>
                <a:ext uri="{FF2B5EF4-FFF2-40B4-BE49-F238E27FC236}">
                  <a16:creationId xmlns:a16="http://schemas.microsoft.com/office/drawing/2014/main" id="{70D3B13E-136D-4E58-9076-A04F4C89C351}"/>
                </a:ext>
              </a:extLst>
            </p:cNvPr>
            <p:cNvSpPr>
              <a:spLocks/>
            </p:cNvSpPr>
            <p:nvPr/>
          </p:nvSpPr>
          <p:spPr bwMode="auto">
            <a:xfrm>
              <a:off x="1962008" y="1946784"/>
              <a:ext cx="116077" cy="111613"/>
            </a:xfrm>
            <a:custGeom>
              <a:avLst/>
              <a:gdLst>
                <a:gd name="T0" fmla="*/ 11 w 22"/>
                <a:gd name="T1" fmla="*/ 21 h 21"/>
                <a:gd name="T2" fmla="*/ 22 w 22"/>
                <a:gd name="T3" fmla="*/ 10 h 21"/>
                <a:gd name="T4" fmla="*/ 11 w 22"/>
                <a:gd name="T5" fmla="*/ 0 h 21"/>
                <a:gd name="T6" fmla="*/ 0 w 22"/>
                <a:gd name="T7" fmla="*/ 11 h 21"/>
                <a:gd name="T8" fmla="*/ 11 w 22"/>
                <a:gd name="T9" fmla="*/ 21 h 21"/>
              </a:gdLst>
              <a:ahLst/>
              <a:cxnLst>
                <a:cxn ang="0">
                  <a:pos x="T0" y="T1"/>
                </a:cxn>
                <a:cxn ang="0">
                  <a:pos x="T2" y="T3"/>
                </a:cxn>
                <a:cxn ang="0">
                  <a:pos x="T4" y="T5"/>
                </a:cxn>
                <a:cxn ang="0">
                  <a:pos x="T6" y="T7"/>
                </a:cxn>
                <a:cxn ang="0">
                  <a:pos x="T8" y="T9"/>
                </a:cxn>
              </a:cxnLst>
              <a:rect l="0" t="0" r="r" b="b"/>
              <a:pathLst>
                <a:path w="22" h="21">
                  <a:moveTo>
                    <a:pt x="11" y="21"/>
                  </a:moveTo>
                  <a:cubicBezTo>
                    <a:pt x="17" y="21"/>
                    <a:pt x="22" y="16"/>
                    <a:pt x="22" y="10"/>
                  </a:cubicBezTo>
                  <a:cubicBezTo>
                    <a:pt x="22" y="4"/>
                    <a:pt x="17" y="0"/>
                    <a:pt x="11" y="0"/>
                  </a:cubicBezTo>
                  <a:cubicBezTo>
                    <a:pt x="5" y="0"/>
                    <a:pt x="0" y="5"/>
                    <a:pt x="0" y="11"/>
                  </a:cubicBezTo>
                  <a:cubicBezTo>
                    <a:pt x="0" y="17"/>
                    <a:pt x="5" y="21"/>
                    <a:pt x="11"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7">
              <a:extLst>
                <a:ext uri="{FF2B5EF4-FFF2-40B4-BE49-F238E27FC236}">
                  <a16:creationId xmlns:a16="http://schemas.microsoft.com/office/drawing/2014/main" id="{224505E6-B5F2-4031-8A66-71B8F5C7BDE1}"/>
                </a:ext>
              </a:extLst>
            </p:cNvPr>
            <p:cNvSpPr>
              <a:spLocks noEditPoints="1"/>
            </p:cNvSpPr>
            <p:nvPr/>
          </p:nvSpPr>
          <p:spPr bwMode="auto">
            <a:xfrm>
              <a:off x="1946382" y="1924461"/>
              <a:ext cx="154025" cy="154025"/>
            </a:xfrm>
            <a:custGeom>
              <a:avLst/>
              <a:gdLst>
                <a:gd name="T0" fmla="*/ 14 w 29"/>
                <a:gd name="T1" fmla="*/ 29 h 29"/>
                <a:gd name="T2" fmla="*/ 0 w 29"/>
                <a:gd name="T3" fmla="*/ 15 h 29"/>
                <a:gd name="T4" fmla="*/ 4 w 29"/>
                <a:gd name="T5" fmla="*/ 4 h 29"/>
                <a:gd name="T6" fmla="*/ 14 w 29"/>
                <a:gd name="T7" fmla="*/ 0 h 29"/>
                <a:gd name="T8" fmla="*/ 14 w 29"/>
                <a:gd name="T9" fmla="*/ 0 h 29"/>
                <a:gd name="T10" fmla="*/ 29 w 29"/>
                <a:gd name="T11" fmla="*/ 14 h 29"/>
                <a:gd name="T12" fmla="*/ 25 w 29"/>
                <a:gd name="T13" fmla="*/ 24 h 29"/>
                <a:gd name="T14" fmla="*/ 14 w 29"/>
                <a:gd name="T15" fmla="*/ 29 h 29"/>
                <a:gd name="T16" fmla="*/ 14 w 29"/>
                <a:gd name="T17" fmla="*/ 29 h 29"/>
                <a:gd name="T18" fmla="*/ 14 w 29"/>
                <a:gd name="T19" fmla="*/ 29 h 29"/>
                <a:gd name="T20" fmla="*/ 14 w 29"/>
                <a:gd name="T21" fmla="*/ 7 h 29"/>
                <a:gd name="T22" fmla="*/ 14 w 29"/>
                <a:gd name="T23" fmla="*/ 7 h 29"/>
                <a:gd name="T24" fmla="*/ 9 w 29"/>
                <a:gd name="T25" fmla="*/ 10 h 29"/>
                <a:gd name="T26" fmla="*/ 7 w 29"/>
                <a:gd name="T27" fmla="*/ 15 h 29"/>
                <a:gd name="T28" fmla="*/ 14 w 29"/>
                <a:gd name="T29" fmla="*/ 21 h 29"/>
                <a:gd name="T30" fmla="*/ 14 w 29"/>
                <a:gd name="T31" fmla="*/ 21 h 29"/>
                <a:gd name="T32" fmla="*/ 19 w 29"/>
                <a:gd name="T33" fmla="*/ 19 h 29"/>
                <a:gd name="T34" fmla="*/ 21 w 29"/>
                <a:gd name="T35" fmla="*/ 14 h 29"/>
                <a:gd name="T36" fmla="*/ 19 w 29"/>
                <a:gd name="T37" fmla="*/ 9 h 29"/>
                <a:gd name="T38" fmla="*/ 14 w 29"/>
                <a:gd name="T3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29">
                  <a:moveTo>
                    <a:pt x="14" y="29"/>
                  </a:moveTo>
                  <a:cubicBezTo>
                    <a:pt x="6" y="29"/>
                    <a:pt x="0" y="23"/>
                    <a:pt x="0" y="15"/>
                  </a:cubicBezTo>
                  <a:cubicBezTo>
                    <a:pt x="0" y="11"/>
                    <a:pt x="1" y="7"/>
                    <a:pt x="4" y="4"/>
                  </a:cubicBezTo>
                  <a:cubicBezTo>
                    <a:pt x="6" y="2"/>
                    <a:pt x="10" y="0"/>
                    <a:pt x="14" y="0"/>
                  </a:cubicBezTo>
                  <a:cubicBezTo>
                    <a:pt x="14" y="0"/>
                    <a:pt x="14" y="0"/>
                    <a:pt x="14" y="0"/>
                  </a:cubicBezTo>
                  <a:cubicBezTo>
                    <a:pt x="22" y="0"/>
                    <a:pt x="28" y="6"/>
                    <a:pt x="29" y="14"/>
                  </a:cubicBezTo>
                  <a:cubicBezTo>
                    <a:pt x="29" y="18"/>
                    <a:pt x="27" y="22"/>
                    <a:pt x="25" y="24"/>
                  </a:cubicBezTo>
                  <a:cubicBezTo>
                    <a:pt x="22" y="27"/>
                    <a:pt x="18" y="29"/>
                    <a:pt x="14" y="29"/>
                  </a:cubicBezTo>
                  <a:cubicBezTo>
                    <a:pt x="14" y="29"/>
                    <a:pt x="14" y="29"/>
                    <a:pt x="14" y="29"/>
                  </a:cubicBezTo>
                  <a:cubicBezTo>
                    <a:pt x="14" y="29"/>
                    <a:pt x="14" y="29"/>
                    <a:pt x="14" y="29"/>
                  </a:cubicBezTo>
                  <a:close/>
                  <a:moveTo>
                    <a:pt x="14" y="7"/>
                  </a:moveTo>
                  <a:cubicBezTo>
                    <a:pt x="14" y="7"/>
                    <a:pt x="14" y="7"/>
                    <a:pt x="14" y="7"/>
                  </a:cubicBezTo>
                  <a:cubicBezTo>
                    <a:pt x="12" y="7"/>
                    <a:pt x="10" y="8"/>
                    <a:pt x="9" y="10"/>
                  </a:cubicBezTo>
                  <a:cubicBezTo>
                    <a:pt x="8" y="11"/>
                    <a:pt x="7" y="13"/>
                    <a:pt x="7" y="15"/>
                  </a:cubicBezTo>
                  <a:cubicBezTo>
                    <a:pt x="7" y="18"/>
                    <a:pt x="10" y="21"/>
                    <a:pt x="14" y="21"/>
                  </a:cubicBezTo>
                  <a:cubicBezTo>
                    <a:pt x="14" y="21"/>
                    <a:pt x="14" y="21"/>
                    <a:pt x="14" y="21"/>
                  </a:cubicBezTo>
                  <a:cubicBezTo>
                    <a:pt x="16" y="21"/>
                    <a:pt x="18" y="21"/>
                    <a:pt x="19" y="19"/>
                  </a:cubicBezTo>
                  <a:cubicBezTo>
                    <a:pt x="20" y="18"/>
                    <a:pt x="21" y="16"/>
                    <a:pt x="21" y="14"/>
                  </a:cubicBezTo>
                  <a:cubicBezTo>
                    <a:pt x="21" y="12"/>
                    <a:pt x="20" y="11"/>
                    <a:pt x="19" y="9"/>
                  </a:cubicBezTo>
                  <a:cubicBezTo>
                    <a:pt x="18" y="8"/>
                    <a:pt x="16" y="7"/>
                    <a:pt x="14"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8">
              <a:extLst>
                <a:ext uri="{FF2B5EF4-FFF2-40B4-BE49-F238E27FC236}">
                  <a16:creationId xmlns:a16="http://schemas.microsoft.com/office/drawing/2014/main" id="{4C63FA22-C089-4FF9-B8F8-69D0200F97A6}"/>
                </a:ext>
              </a:extLst>
            </p:cNvPr>
            <p:cNvSpPr>
              <a:spLocks/>
            </p:cNvSpPr>
            <p:nvPr/>
          </p:nvSpPr>
          <p:spPr bwMode="auto">
            <a:xfrm>
              <a:off x="1245456" y="1473547"/>
              <a:ext cx="354928" cy="107148"/>
            </a:xfrm>
            <a:custGeom>
              <a:avLst/>
              <a:gdLst>
                <a:gd name="T0" fmla="*/ 63 w 67"/>
                <a:gd name="T1" fmla="*/ 20 h 20"/>
                <a:gd name="T2" fmla="*/ 60 w 67"/>
                <a:gd name="T3" fmla="*/ 18 h 20"/>
                <a:gd name="T4" fmla="*/ 33 w 67"/>
                <a:gd name="T5" fmla="*/ 7 h 20"/>
                <a:gd name="T6" fmla="*/ 6 w 67"/>
                <a:gd name="T7" fmla="*/ 18 h 20"/>
                <a:gd name="T8" fmla="*/ 1 w 67"/>
                <a:gd name="T9" fmla="*/ 18 h 20"/>
                <a:gd name="T10" fmla="*/ 1 w 67"/>
                <a:gd name="T11" fmla="*/ 13 h 20"/>
                <a:gd name="T12" fmla="*/ 33 w 67"/>
                <a:gd name="T13" fmla="*/ 0 h 20"/>
                <a:gd name="T14" fmla="*/ 66 w 67"/>
                <a:gd name="T15" fmla="*/ 13 h 20"/>
                <a:gd name="T16" fmla="*/ 66 w 67"/>
                <a:gd name="T17" fmla="*/ 18 h 20"/>
                <a:gd name="T18" fmla="*/ 63 w 67"/>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0">
                  <a:moveTo>
                    <a:pt x="63" y="20"/>
                  </a:moveTo>
                  <a:cubicBezTo>
                    <a:pt x="62" y="20"/>
                    <a:pt x="61" y="19"/>
                    <a:pt x="60" y="18"/>
                  </a:cubicBezTo>
                  <a:cubicBezTo>
                    <a:pt x="53" y="11"/>
                    <a:pt x="43" y="7"/>
                    <a:pt x="33" y="7"/>
                  </a:cubicBezTo>
                  <a:cubicBezTo>
                    <a:pt x="23" y="7"/>
                    <a:pt x="14" y="11"/>
                    <a:pt x="6" y="18"/>
                  </a:cubicBezTo>
                  <a:cubicBezTo>
                    <a:pt x="5" y="20"/>
                    <a:pt x="2" y="20"/>
                    <a:pt x="1" y="18"/>
                  </a:cubicBezTo>
                  <a:cubicBezTo>
                    <a:pt x="0" y="17"/>
                    <a:pt x="0" y="15"/>
                    <a:pt x="1" y="13"/>
                  </a:cubicBezTo>
                  <a:cubicBezTo>
                    <a:pt x="10" y="5"/>
                    <a:pt x="21" y="0"/>
                    <a:pt x="33" y="0"/>
                  </a:cubicBezTo>
                  <a:cubicBezTo>
                    <a:pt x="45" y="0"/>
                    <a:pt x="57" y="5"/>
                    <a:pt x="66" y="13"/>
                  </a:cubicBezTo>
                  <a:cubicBezTo>
                    <a:pt x="67" y="15"/>
                    <a:pt x="67" y="17"/>
                    <a:pt x="66" y="18"/>
                  </a:cubicBezTo>
                  <a:cubicBezTo>
                    <a:pt x="65" y="19"/>
                    <a:pt x="64" y="20"/>
                    <a:pt x="63" y="20"/>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9">
              <a:extLst>
                <a:ext uri="{FF2B5EF4-FFF2-40B4-BE49-F238E27FC236}">
                  <a16:creationId xmlns:a16="http://schemas.microsoft.com/office/drawing/2014/main" id="{C41BB706-E449-4E52-846C-97A60E536BD5}"/>
                </a:ext>
              </a:extLst>
            </p:cNvPr>
            <p:cNvSpPr>
              <a:spLocks/>
            </p:cNvSpPr>
            <p:nvPr/>
          </p:nvSpPr>
          <p:spPr bwMode="auto">
            <a:xfrm>
              <a:off x="1182953" y="1353005"/>
              <a:ext cx="482167" cy="162954"/>
            </a:xfrm>
            <a:custGeom>
              <a:avLst/>
              <a:gdLst>
                <a:gd name="T0" fmla="*/ 87 w 91"/>
                <a:gd name="T1" fmla="*/ 31 h 31"/>
                <a:gd name="T2" fmla="*/ 84 w 91"/>
                <a:gd name="T3" fmla="*/ 29 h 31"/>
                <a:gd name="T4" fmla="*/ 6 w 91"/>
                <a:gd name="T5" fmla="*/ 29 h 31"/>
                <a:gd name="T6" fmla="*/ 1 w 91"/>
                <a:gd name="T7" fmla="*/ 29 h 31"/>
                <a:gd name="T8" fmla="*/ 1 w 91"/>
                <a:gd name="T9" fmla="*/ 24 h 31"/>
                <a:gd name="T10" fmla="*/ 90 w 91"/>
                <a:gd name="T11" fmla="*/ 24 h 31"/>
                <a:gd name="T12" fmla="*/ 90 w 91"/>
                <a:gd name="T13" fmla="*/ 29 h 31"/>
                <a:gd name="T14" fmla="*/ 87 w 9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31">
                  <a:moveTo>
                    <a:pt x="87" y="31"/>
                  </a:moveTo>
                  <a:cubicBezTo>
                    <a:pt x="86" y="31"/>
                    <a:pt x="85" y="30"/>
                    <a:pt x="84" y="29"/>
                  </a:cubicBezTo>
                  <a:cubicBezTo>
                    <a:pt x="63" y="8"/>
                    <a:pt x="28" y="8"/>
                    <a:pt x="6" y="29"/>
                  </a:cubicBezTo>
                  <a:cubicBezTo>
                    <a:pt x="5" y="31"/>
                    <a:pt x="2" y="31"/>
                    <a:pt x="1" y="29"/>
                  </a:cubicBezTo>
                  <a:cubicBezTo>
                    <a:pt x="0" y="28"/>
                    <a:pt x="0" y="26"/>
                    <a:pt x="1" y="24"/>
                  </a:cubicBezTo>
                  <a:cubicBezTo>
                    <a:pt x="25" y="0"/>
                    <a:pt x="65" y="0"/>
                    <a:pt x="90" y="24"/>
                  </a:cubicBezTo>
                  <a:cubicBezTo>
                    <a:pt x="91" y="26"/>
                    <a:pt x="91" y="28"/>
                    <a:pt x="90" y="29"/>
                  </a:cubicBezTo>
                  <a:cubicBezTo>
                    <a:pt x="89" y="30"/>
                    <a:pt x="88" y="31"/>
                    <a:pt x="87" y="31"/>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0">
              <a:extLst>
                <a:ext uri="{FF2B5EF4-FFF2-40B4-BE49-F238E27FC236}">
                  <a16:creationId xmlns:a16="http://schemas.microsoft.com/office/drawing/2014/main" id="{30C1C91C-101C-4E66-BB64-B31AD176B313}"/>
                </a:ext>
              </a:extLst>
            </p:cNvPr>
            <p:cNvSpPr>
              <a:spLocks/>
            </p:cNvSpPr>
            <p:nvPr/>
          </p:nvSpPr>
          <p:spPr bwMode="auto">
            <a:xfrm>
              <a:off x="1118217" y="1257018"/>
              <a:ext cx="609405" cy="196438"/>
            </a:xfrm>
            <a:custGeom>
              <a:avLst/>
              <a:gdLst>
                <a:gd name="T0" fmla="*/ 111 w 115"/>
                <a:gd name="T1" fmla="*/ 37 h 37"/>
                <a:gd name="T2" fmla="*/ 108 w 115"/>
                <a:gd name="T3" fmla="*/ 36 h 37"/>
                <a:gd name="T4" fmla="*/ 7 w 115"/>
                <a:gd name="T5" fmla="*/ 36 h 37"/>
                <a:gd name="T6" fmla="*/ 1 w 115"/>
                <a:gd name="T7" fmla="*/ 36 h 37"/>
                <a:gd name="T8" fmla="*/ 1 w 115"/>
                <a:gd name="T9" fmla="*/ 31 h 37"/>
                <a:gd name="T10" fmla="*/ 113 w 115"/>
                <a:gd name="T11" fmla="*/ 31 h 37"/>
                <a:gd name="T12" fmla="*/ 113 w 115"/>
                <a:gd name="T13" fmla="*/ 36 h 37"/>
                <a:gd name="T14" fmla="*/ 111 w 115"/>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37">
                  <a:moveTo>
                    <a:pt x="111" y="37"/>
                  </a:moveTo>
                  <a:cubicBezTo>
                    <a:pt x="110" y="37"/>
                    <a:pt x="109" y="37"/>
                    <a:pt x="108" y="36"/>
                  </a:cubicBezTo>
                  <a:cubicBezTo>
                    <a:pt x="80" y="8"/>
                    <a:pt x="35" y="8"/>
                    <a:pt x="7" y="36"/>
                  </a:cubicBezTo>
                  <a:cubicBezTo>
                    <a:pt x="5" y="37"/>
                    <a:pt x="3" y="37"/>
                    <a:pt x="1" y="36"/>
                  </a:cubicBezTo>
                  <a:cubicBezTo>
                    <a:pt x="0" y="34"/>
                    <a:pt x="0" y="32"/>
                    <a:pt x="1" y="31"/>
                  </a:cubicBezTo>
                  <a:cubicBezTo>
                    <a:pt x="32" y="0"/>
                    <a:pt x="82" y="0"/>
                    <a:pt x="113" y="31"/>
                  </a:cubicBezTo>
                  <a:cubicBezTo>
                    <a:pt x="115" y="32"/>
                    <a:pt x="115" y="34"/>
                    <a:pt x="113" y="36"/>
                  </a:cubicBezTo>
                  <a:cubicBezTo>
                    <a:pt x="112" y="37"/>
                    <a:pt x="112" y="37"/>
                    <a:pt x="111" y="37"/>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4" name="组合 263">
            <a:extLst>
              <a:ext uri="{FF2B5EF4-FFF2-40B4-BE49-F238E27FC236}">
                <a16:creationId xmlns:a16="http://schemas.microsoft.com/office/drawing/2014/main" id="{6F5DE892-3D31-40A0-8E6B-5FC79A9AA776}"/>
              </a:ext>
            </a:extLst>
          </p:cNvPr>
          <p:cNvGrpSpPr/>
          <p:nvPr/>
        </p:nvGrpSpPr>
        <p:grpSpPr>
          <a:xfrm>
            <a:off x="7018974" y="1627582"/>
            <a:ext cx="1056922" cy="776035"/>
            <a:chOff x="6573842" y="1469082"/>
            <a:chExt cx="1805891" cy="1325958"/>
          </a:xfrm>
        </p:grpSpPr>
        <p:sp>
          <p:nvSpPr>
            <p:cNvPr id="31" name="Freeform 31">
              <a:extLst>
                <a:ext uri="{FF2B5EF4-FFF2-40B4-BE49-F238E27FC236}">
                  <a16:creationId xmlns:a16="http://schemas.microsoft.com/office/drawing/2014/main" id="{BEAAA7E0-997B-4D8B-B869-C08B599B25F4}"/>
                </a:ext>
              </a:extLst>
            </p:cNvPr>
            <p:cNvSpPr>
              <a:spLocks/>
            </p:cNvSpPr>
            <p:nvPr/>
          </p:nvSpPr>
          <p:spPr bwMode="auto">
            <a:xfrm>
              <a:off x="8082844" y="1919998"/>
              <a:ext cx="296889" cy="296889"/>
            </a:xfrm>
            <a:custGeom>
              <a:avLst/>
              <a:gdLst>
                <a:gd name="T0" fmla="*/ 28 w 56"/>
                <a:gd name="T1" fmla="*/ 56 h 56"/>
                <a:gd name="T2" fmla="*/ 21 w 56"/>
                <a:gd name="T3" fmla="*/ 49 h 56"/>
                <a:gd name="T4" fmla="*/ 8 w 56"/>
                <a:gd name="T5" fmla="*/ 35 h 56"/>
                <a:gd name="T6" fmla="*/ 0 w 56"/>
                <a:gd name="T7" fmla="*/ 27 h 56"/>
                <a:gd name="T8" fmla="*/ 8 w 56"/>
                <a:gd name="T9" fmla="*/ 21 h 56"/>
                <a:gd name="T10" fmla="*/ 21 w 56"/>
                <a:gd name="T11" fmla="*/ 7 h 56"/>
                <a:gd name="T12" fmla="*/ 28 w 56"/>
                <a:gd name="T13" fmla="*/ 0 h 56"/>
                <a:gd name="T14" fmla="*/ 35 w 56"/>
                <a:gd name="T15" fmla="*/ 7 h 56"/>
                <a:gd name="T16" fmla="*/ 50 w 56"/>
                <a:gd name="T17" fmla="*/ 22 h 56"/>
                <a:gd name="T18" fmla="*/ 56 w 56"/>
                <a:gd name="T19" fmla="*/ 28 h 56"/>
                <a:gd name="T20" fmla="*/ 50 w 56"/>
                <a:gd name="T21" fmla="*/ 34 h 56"/>
                <a:gd name="T22" fmla="*/ 34 w 56"/>
                <a:gd name="T23" fmla="*/ 51 h 56"/>
                <a:gd name="T24" fmla="*/ 28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8" y="56"/>
                  </a:moveTo>
                  <a:cubicBezTo>
                    <a:pt x="24" y="55"/>
                    <a:pt x="22" y="52"/>
                    <a:pt x="21" y="49"/>
                  </a:cubicBezTo>
                  <a:cubicBezTo>
                    <a:pt x="20" y="41"/>
                    <a:pt x="16" y="37"/>
                    <a:pt x="8" y="35"/>
                  </a:cubicBezTo>
                  <a:cubicBezTo>
                    <a:pt x="4" y="34"/>
                    <a:pt x="0" y="32"/>
                    <a:pt x="0" y="27"/>
                  </a:cubicBezTo>
                  <a:cubicBezTo>
                    <a:pt x="0" y="23"/>
                    <a:pt x="4" y="21"/>
                    <a:pt x="8" y="21"/>
                  </a:cubicBezTo>
                  <a:cubicBezTo>
                    <a:pt x="16" y="20"/>
                    <a:pt x="20" y="15"/>
                    <a:pt x="21" y="7"/>
                  </a:cubicBezTo>
                  <a:cubicBezTo>
                    <a:pt x="22" y="4"/>
                    <a:pt x="24" y="0"/>
                    <a:pt x="28" y="0"/>
                  </a:cubicBezTo>
                  <a:cubicBezTo>
                    <a:pt x="32" y="0"/>
                    <a:pt x="34" y="3"/>
                    <a:pt x="35" y="7"/>
                  </a:cubicBezTo>
                  <a:cubicBezTo>
                    <a:pt x="36" y="16"/>
                    <a:pt x="42" y="20"/>
                    <a:pt x="50" y="22"/>
                  </a:cubicBezTo>
                  <a:cubicBezTo>
                    <a:pt x="53" y="22"/>
                    <a:pt x="56" y="24"/>
                    <a:pt x="56" y="28"/>
                  </a:cubicBezTo>
                  <a:cubicBezTo>
                    <a:pt x="56" y="32"/>
                    <a:pt x="53" y="34"/>
                    <a:pt x="50" y="34"/>
                  </a:cubicBezTo>
                  <a:cubicBezTo>
                    <a:pt x="41" y="36"/>
                    <a:pt x="36" y="42"/>
                    <a:pt x="34" y="51"/>
                  </a:cubicBezTo>
                  <a:cubicBezTo>
                    <a:pt x="34" y="54"/>
                    <a:pt x="31" y="56"/>
                    <a:pt x="28" y="56"/>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8">
              <a:extLst>
                <a:ext uri="{FF2B5EF4-FFF2-40B4-BE49-F238E27FC236}">
                  <a16:creationId xmlns:a16="http://schemas.microsoft.com/office/drawing/2014/main" id="{5EDE5E87-8E9B-44CC-A525-DD49F9D069E6}"/>
                </a:ext>
              </a:extLst>
            </p:cNvPr>
            <p:cNvSpPr>
              <a:spLocks/>
            </p:cNvSpPr>
            <p:nvPr/>
          </p:nvSpPr>
          <p:spPr bwMode="auto">
            <a:xfrm>
              <a:off x="6895286" y="1469082"/>
              <a:ext cx="60271" cy="58039"/>
            </a:xfrm>
            <a:custGeom>
              <a:avLst/>
              <a:gdLst>
                <a:gd name="T0" fmla="*/ 0 w 11"/>
                <a:gd name="T1" fmla="*/ 6 h 11"/>
                <a:gd name="T2" fmla="*/ 6 w 11"/>
                <a:gd name="T3" fmla="*/ 0 h 11"/>
                <a:gd name="T4" fmla="*/ 11 w 11"/>
                <a:gd name="T5" fmla="*/ 6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0" y="2"/>
                    <a:pt x="2" y="0"/>
                    <a:pt x="6" y="0"/>
                  </a:cubicBezTo>
                  <a:cubicBezTo>
                    <a:pt x="9" y="0"/>
                    <a:pt x="11" y="2"/>
                    <a:pt x="11" y="6"/>
                  </a:cubicBezTo>
                  <a:cubicBezTo>
                    <a:pt x="11" y="9"/>
                    <a:pt x="8" y="11"/>
                    <a:pt x="5" y="11"/>
                  </a:cubicBezTo>
                  <a:cubicBezTo>
                    <a:pt x="2" y="11"/>
                    <a:pt x="0" y="8"/>
                    <a:pt x="0" y="6"/>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9">
              <a:extLst>
                <a:ext uri="{FF2B5EF4-FFF2-40B4-BE49-F238E27FC236}">
                  <a16:creationId xmlns:a16="http://schemas.microsoft.com/office/drawing/2014/main" id="{87627E0B-604D-4062-9F45-45E95E31EC9E}"/>
                </a:ext>
              </a:extLst>
            </p:cNvPr>
            <p:cNvSpPr>
              <a:spLocks/>
            </p:cNvSpPr>
            <p:nvPr/>
          </p:nvSpPr>
          <p:spPr bwMode="auto">
            <a:xfrm>
              <a:off x="8109631" y="1596321"/>
              <a:ext cx="49109" cy="46877"/>
            </a:xfrm>
            <a:custGeom>
              <a:avLst/>
              <a:gdLst>
                <a:gd name="T0" fmla="*/ 5 w 9"/>
                <a:gd name="T1" fmla="*/ 0 h 9"/>
                <a:gd name="T2" fmla="*/ 9 w 9"/>
                <a:gd name="T3" fmla="*/ 5 h 9"/>
                <a:gd name="T4" fmla="*/ 4 w 9"/>
                <a:gd name="T5" fmla="*/ 8 h 9"/>
                <a:gd name="T6" fmla="*/ 0 w 9"/>
                <a:gd name="T7" fmla="*/ 4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7" y="1"/>
                    <a:pt x="9" y="2"/>
                    <a:pt x="9" y="5"/>
                  </a:cubicBezTo>
                  <a:cubicBezTo>
                    <a:pt x="8" y="7"/>
                    <a:pt x="7" y="9"/>
                    <a:pt x="4" y="8"/>
                  </a:cubicBezTo>
                  <a:cubicBezTo>
                    <a:pt x="1" y="8"/>
                    <a:pt x="0" y="7"/>
                    <a:pt x="0" y="4"/>
                  </a:cubicBezTo>
                  <a:cubicBezTo>
                    <a:pt x="1" y="2"/>
                    <a:pt x="2" y="0"/>
                    <a:pt x="5" y="0"/>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91">
              <a:extLst>
                <a:ext uri="{FF2B5EF4-FFF2-40B4-BE49-F238E27FC236}">
                  <a16:creationId xmlns:a16="http://schemas.microsoft.com/office/drawing/2014/main" id="{0BBD9E63-8D93-4AD8-AA0A-784F14286ABA}"/>
                </a:ext>
              </a:extLst>
            </p:cNvPr>
            <p:cNvSpPr>
              <a:spLocks/>
            </p:cNvSpPr>
            <p:nvPr/>
          </p:nvSpPr>
          <p:spPr bwMode="auto">
            <a:xfrm>
              <a:off x="6689919" y="1585160"/>
              <a:ext cx="1515700" cy="1093804"/>
            </a:xfrm>
            <a:custGeom>
              <a:avLst/>
              <a:gdLst>
                <a:gd name="T0" fmla="*/ 6 w 286"/>
                <a:gd name="T1" fmla="*/ 206 h 206"/>
                <a:gd name="T2" fmla="*/ 0 w 286"/>
                <a:gd name="T3" fmla="*/ 200 h 206"/>
                <a:gd name="T4" fmla="*/ 0 w 286"/>
                <a:gd name="T5" fmla="*/ 6 h 206"/>
                <a:gd name="T6" fmla="*/ 6 w 286"/>
                <a:gd name="T7" fmla="*/ 0 h 206"/>
                <a:gd name="T8" fmla="*/ 280 w 286"/>
                <a:gd name="T9" fmla="*/ 0 h 206"/>
                <a:gd name="T10" fmla="*/ 286 w 286"/>
                <a:gd name="T11" fmla="*/ 6 h 206"/>
                <a:gd name="T12" fmla="*/ 286 w 286"/>
                <a:gd name="T13" fmla="*/ 200 h 206"/>
                <a:gd name="T14" fmla="*/ 280 w 286"/>
                <a:gd name="T15" fmla="*/ 206 h 206"/>
                <a:gd name="T16" fmla="*/ 6 w 286"/>
                <a:gd name="T1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206">
                  <a:moveTo>
                    <a:pt x="6" y="206"/>
                  </a:moveTo>
                  <a:cubicBezTo>
                    <a:pt x="3" y="206"/>
                    <a:pt x="0" y="203"/>
                    <a:pt x="0" y="200"/>
                  </a:cubicBezTo>
                  <a:cubicBezTo>
                    <a:pt x="0" y="6"/>
                    <a:pt x="0" y="6"/>
                    <a:pt x="0" y="6"/>
                  </a:cubicBezTo>
                  <a:cubicBezTo>
                    <a:pt x="0" y="3"/>
                    <a:pt x="3" y="0"/>
                    <a:pt x="6" y="0"/>
                  </a:cubicBezTo>
                  <a:cubicBezTo>
                    <a:pt x="280" y="0"/>
                    <a:pt x="280" y="0"/>
                    <a:pt x="280" y="0"/>
                  </a:cubicBezTo>
                  <a:cubicBezTo>
                    <a:pt x="283" y="0"/>
                    <a:pt x="286" y="3"/>
                    <a:pt x="286" y="6"/>
                  </a:cubicBezTo>
                  <a:cubicBezTo>
                    <a:pt x="286" y="200"/>
                    <a:pt x="286" y="200"/>
                    <a:pt x="286" y="200"/>
                  </a:cubicBezTo>
                  <a:cubicBezTo>
                    <a:pt x="286" y="203"/>
                    <a:pt x="283" y="206"/>
                    <a:pt x="280" y="206"/>
                  </a:cubicBezTo>
                  <a:lnTo>
                    <a:pt x="6" y="206"/>
                  </a:ln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92">
              <a:extLst>
                <a:ext uri="{FF2B5EF4-FFF2-40B4-BE49-F238E27FC236}">
                  <a16:creationId xmlns:a16="http://schemas.microsoft.com/office/drawing/2014/main" id="{554F02CE-3BF0-4FB7-935E-47EC452FC694}"/>
                </a:ext>
              </a:extLst>
            </p:cNvPr>
            <p:cNvSpPr>
              <a:spLocks noEditPoints="1"/>
            </p:cNvSpPr>
            <p:nvPr/>
          </p:nvSpPr>
          <p:spPr bwMode="auto">
            <a:xfrm>
              <a:off x="6573842" y="1469082"/>
              <a:ext cx="1747853" cy="1325958"/>
            </a:xfrm>
            <a:custGeom>
              <a:avLst/>
              <a:gdLst>
                <a:gd name="T0" fmla="*/ 305 w 330"/>
                <a:gd name="T1" fmla="*/ 250 h 250"/>
                <a:gd name="T2" fmla="*/ 25 w 330"/>
                <a:gd name="T3" fmla="*/ 250 h 250"/>
                <a:gd name="T4" fmla="*/ 0 w 330"/>
                <a:gd name="T5" fmla="*/ 225 h 250"/>
                <a:gd name="T6" fmla="*/ 0 w 330"/>
                <a:gd name="T7" fmla="*/ 25 h 250"/>
                <a:gd name="T8" fmla="*/ 25 w 330"/>
                <a:gd name="T9" fmla="*/ 0 h 250"/>
                <a:gd name="T10" fmla="*/ 305 w 330"/>
                <a:gd name="T11" fmla="*/ 0 h 250"/>
                <a:gd name="T12" fmla="*/ 330 w 330"/>
                <a:gd name="T13" fmla="*/ 25 h 250"/>
                <a:gd name="T14" fmla="*/ 330 w 330"/>
                <a:gd name="T15" fmla="*/ 225 h 250"/>
                <a:gd name="T16" fmla="*/ 305 w 330"/>
                <a:gd name="T17" fmla="*/ 250 h 250"/>
                <a:gd name="T18" fmla="*/ 25 w 330"/>
                <a:gd name="T19" fmla="*/ 7 h 250"/>
                <a:gd name="T20" fmla="*/ 7 w 330"/>
                <a:gd name="T21" fmla="*/ 25 h 250"/>
                <a:gd name="T22" fmla="*/ 7 w 330"/>
                <a:gd name="T23" fmla="*/ 225 h 250"/>
                <a:gd name="T24" fmla="*/ 25 w 330"/>
                <a:gd name="T25" fmla="*/ 243 h 250"/>
                <a:gd name="T26" fmla="*/ 305 w 330"/>
                <a:gd name="T27" fmla="*/ 243 h 250"/>
                <a:gd name="T28" fmla="*/ 323 w 330"/>
                <a:gd name="T29" fmla="*/ 225 h 250"/>
                <a:gd name="T30" fmla="*/ 323 w 330"/>
                <a:gd name="T31" fmla="*/ 25 h 250"/>
                <a:gd name="T32" fmla="*/ 305 w 330"/>
                <a:gd name="T33" fmla="*/ 7 h 250"/>
                <a:gd name="T34" fmla="*/ 25 w 330"/>
                <a:gd name="T35" fmla="*/ 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 h="250">
                  <a:moveTo>
                    <a:pt x="305" y="250"/>
                  </a:moveTo>
                  <a:cubicBezTo>
                    <a:pt x="25" y="250"/>
                    <a:pt x="25" y="250"/>
                    <a:pt x="25" y="250"/>
                  </a:cubicBezTo>
                  <a:cubicBezTo>
                    <a:pt x="11" y="250"/>
                    <a:pt x="0" y="239"/>
                    <a:pt x="0" y="225"/>
                  </a:cubicBezTo>
                  <a:cubicBezTo>
                    <a:pt x="0" y="25"/>
                    <a:pt x="0" y="25"/>
                    <a:pt x="0" y="25"/>
                  </a:cubicBezTo>
                  <a:cubicBezTo>
                    <a:pt x="0" y="11"/>
                    <a:pt x="11" y="0"/>
                    <a:pt x="25" y="0"/>
                  </a:cubicBezTo>
                  <a:cubicBezTo>
                    <a:pt x="305" y="0"/>
                    <a:pt x="305" y="0"/>
                    <a:pt x="305" y="0"/>
                  </a:cubicBezTo>
                  <a:cubicBezTo>
                    <a:pt x="319" y="0"/>
                    <a:pt x="330" y="11"/>
                    <a:pt x="330" y="25"/>
                  </a:cubicBezTo>
                  <a:cubicBezTo>
                    <a:pt x="330" y="225"/>
                    <a:pt x="330" y="225"/>
                    <a:pt x="330" y="225"/>
                  </a:cubicBezTo>
                  <a:cubicBezTo>
                    <a:pt x="330" y="239"/>
                    <a:pt x="319" y="250"/>
                    <a:pt x="305" y="250"/>
                  </a:cubicBezTo>
                  <a:close/>
                  <a:moveTo>
                    <a:pt x="25" y="7"/>
                  </a:moveTo>
                  <a:cubicBezTo>
                    <a:pt x="15" y="7"/>
                    <a:pt x="7" y="15"/>
                    <a:pt x="7" y="25"/>
                  </a:cubicBezTo>
                  <a:cubicBezTo>
                    <a:pt x="7" y="225"/>
                    <a:pt x="7" y="225"/>
                    <a:pt x="7" y="225"/>
                  </a:cubicBezTo>
                  <a:cubicBezTo>
                    <a:pt x="7" y="235"/>
                    <a:pt x="15" y="243"/>
                    <a:pt x="25" y="243"/>
                  </a:cubicBezTo>
                  <a:cubicBezTo>
                    <a:pt x="305" y="243"/>
                    <a:pt x="305" y="243"/>
                    <a:pt x="305" y="243"/>
                  </a:cubicBezTo>
                  <a:cubicBezTo>
                    <a:pt x="315" y="243"/>
                    <a:pt x="323" y="235"/>
                    <a:pt x="323" y="225"/>
                  </a:cubicBezTo>
                  <a:cubicBezTo>
                    <a:pt x="323" y="25"/>
                    <a:pt x="323" y="25"/>
                    <a:pt x="323" y="25"/>
                  </a:cubicBezTo>
                  <a:cubicBezTo>
                    <a:pt x="323" y="15"/>
                    <a:pt x="315" y="7"/>
                    <a:pt x="305" y="7"/>
                  </a:cubicBezTo>
                  <a:lnTo>
                    <a:pt x="25" y="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93">
              <a:extLst>
                <a:ext uri="{FF2B5EF4-FFF2-40B4-BE49-F238E27FC236}">
                  <a16:creationId xmlns:a16="http://schemas.microsoft.com/office/drawing/2014/main" id="{9C4D2D07-9DDF-42D1-8664-20471123D07E}"/>
                </a:ext>
              </a:extLst>
            </p:cNvPr>
            <p:cNvSpPr>
              <a:spLocks noChangeArrowheads="1"/>
            </p:cNvSpPr>
            <p:nvPr/>
          </p:nvSpPr>
          <p:spPr bwMode="auto">
            <a:xfrm>
              <a:off x="6779209" y="1658823"/>
              <a:ext cx="937545" cy="94424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4">
              <a:extLst>
                <a:ext uri="{FF2B5EF4-FFF2-40B4-BE49-F238E27FC236}">
                  <a16:creationId xmlns:a16="http://schemas.microsoft.com/office/drawing/2014/main" id="{2C3243AC-5E77-49A5-8AA1-1AF2C230C011}"/>
                </a:ext>
              </a:extLst>
            </p:cNvPr>
            <p:cNvSpPr>
              <a:spLocks noEditPoints="1"/>
            </p:cNvSpPr>
            <p:nvPr/>
          </p:nvSpPr>
          <p:spPr bwMode="auto">
            <a:xfrm>
              <a:off x="6759119" y="1638734"/>
              <a:ext cx="979959" cy="979959"/>
            </a:xfrm>
            <a:custGeom>
              <a:avLst/>
              <a:gdLst>
                <a:gd name="T0" fmla="*/ 92 w 185"/>
                <a:gd name="T1" fmla="*/ 185 h 185"/>
                <a:gd name="T2" fmla="*/ 0 w 185"/>
                <a:gd name="T3" fmla="*/ 93 h 185"/>
                <a:gd name="T4" fmla="*/ 92 w 185"/>
                <a:gd name="T5" fmla="*/ 0 h 185"/>
                <a:gd name="T6" fmla="*/ 185 w 185"/>
                <a:gd name="T7" fmla="*/ 93 h 185"/>
                <a:gd name="T8" fmla="*/ 92 w 185"/>
                <a:gd name="T9" fmla="*/ 185 h 185"/>
                <a:gd name="T10" fmla="*/ 92 w 185"/>
                <a:gd name="T11" fmla="*/ 8 h 185"/>
                <a:gd name="T12" fmla="*/ 7 w 185"/>
                <a:gd name="T13" fmla="*/ 93 h 185"/>
                <a:gd name="T14" fmla="*/ 92 w 185"/>
                <a:gd name="T15" fmla="*/ 178 h 185"/>
                <a:gd name="T16" fmla="*/ 177 w 185"/>
                <a:gd name="T17" fmla="*/ 93 h 185"/>
                <a:gd name="T18" fmla="*/ 92 w 185"/>
                <a:gd name="T19" fmla="*/ 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2" y="185"/>
                  </a:moveTo>
                  <a:cubicBezTo>
                    <a:pt x="41" y="185"/>
                    <a:pt x="0" y="144"/>
                    <a:pt x="0" y="93"/>
                  </a:cubicBezTo>
                  <a:cubicBezTo>
                    <a:pt x="0" y="42"/>
                    <a:pt x="41" y="0"/>
                    <a:pt x="92" y="0"/>
                  </a:cubicBezTo>
                  <a:cubicBezTo>
                    <a:pt x="143" y="0"/>
                    <a:pt x="185" y="42"/>
                    <a:pt x="185" y="93"/>
                  </a:cubicBezTo>
                  <a:cubicBezTo>
                    <a:pt x="185" y="144"/>
                    <a:pt x="143" y="185"/>
                    <a:pt x="92" y="185"/>
                  </a:cubicBezTo>
                  <a:close/>
                  <a:moveTo>
                    <a:pt x="92" y="8"/>
                  </a:moveTo>
                  <a:cubicBezTo>
                    <a:pt x="46" y="8"/>
                    <a:pt x="7" y="46"/>
                    <a:pt x="7" y="93"/>
                  </a:cubicBezTo>
                  <a:cubicBezTo>
                    <a:pt x="7" y="140"/>
                    <a:pt x="46" y="178"/>
                    <a:pt x="92" y="178"/>
                  </a:cubicBezTo>
                  <a:cubicBezTo>
                    <a:pt x="139" y="178"/>
                    <a:pt x="177" y="140"/>
                    <a:pt x="177" y="93"/>
                  </a:cubicBezTo>
                  <a:cubicBezTo>
                    <a:pt x="177" y="46"/>
                    <a:pt x="139" y="8"/>
                    <a:pt x="92"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95">
              <a:extLst>
                <a:ext uri="{FF2B5EF4-FFF2-40B4-BE49-F238E27FC236}">
                  <a16:creationId xmlns:a16="http://schemas.microsoft.com/office/drawing/2014/main" id="{E667833D-49D9-45E0-932F-E80E923A292B}"/>
                </a:ext>
              </a:extLst>
            </p:cNvPr>
            <p:cNvSpPr>
              <a:spLocks noChangeArrowheads="1"/>
            </p:cNvSpPr>
            <p:nvPr/>
          </p:nvSpPr>
          <p:spPr bwMode="auto">
            <a:xfrm>
              <a:off x="6879660" y="1765971"/>
              <a:ext cx="732178" cy="732178"/>
            </a:xfrm>
            <a:prstGeom prst="ellipse">
              <a:avLst/>
            </a:pr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6">
              <a:extLst>
                <a:ext uri="{FF2B5EF4-FFF2-40B4-BE49-F238E27FC236}">
                  <a16:creationId xmlns:a16="http://schemas.microsoft.com/office/drawing/2014/main" id="{DC382F7C-EE24-4381-B3D9-7F60A76FCBF8}"/>
                </a:ext>
              </a:extLst>
            </p:cNvPr>
            <p:cNvSpPr>
              <a:spLocks noEditPoints="1"/>
            </p:cNvSpPr>
            <p:nvPr/>
          </p:nvSpPr>
          <p:spPr bwMode="auto">
            <a:xfrm>
              <a:off x="6864035" y="1743650"/>
              <a:ext cx="767895" cy="774592"/>
            </a:xfrm>
            <a:custGeom>
              <a:avLst/>
              <a:gdLst>
                <a:gd name="T0" fmla="*/ 72 w 145"/>
                <a:gd name="T1" fmla="*/ 146 h 146"/>
                <a:gd name="T2" fmla="*/ 0 w 145"/>
                <a:gd name="T3" fmla="*/ 73 h 146"/>
                <a:gd name="T4" fmla="*/ 72 w 145"/>
                <a:gd name="T5" fmla="*/ 0 h 146"/>
                <a:gd name="T6" fmla="*/ 145 w 145"/>
                <a:gd name="T7" fmla="*/ 73 h 146"/>
                <a:gd name="T8" fmla="*/ 72 w 145"/>
                <a:gd name="T9" fmla="*/ 146 h 146"/>
                <a:gd name="T10" fmla="*/ 72 w 145"/>
                <a:gd name="T11" fmla="*/ 8 h 146"/>
                <a:gd name="T12" fmla="*/ 7 w 145"/>
                <a:gd name="T13" fmla="*/ 73 h 146"/>
                <a:gd name="T14" fmla="*/ 72 w 145"/>
                <a:gd name="T15" fmla="*/ 138 h 146"/>
                <a:gd name="T16" fmla="*/ 138 w 145"/>
                <a:gd name="T17" fmla="*/ 73 h 146"/>
                <a:gd name="T18" fmla="*/ 72 w 145"/>
                <a:gd name="T19" fmla="*/ 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6">
                  <a:moveTo>
                    <a:pt x="72" y="146"/>
                  </a:moveTo>
                  <a:cubicBezTo>
                    <a:pt x="32" y="146"/>
                    <a:pt x="0" y="113"/>
                    <a:pt x="0" y="73"/>
                  </a:cubicBezTo>
                  <a:cubicBezTo>
                    <a:pt x="0" y="33"/>
                    <a:pt x="32" y="0"/>
                    <a:pt x="72" y="0"/>
                  </a:cubicBezTo>
                  <a:cubicBezTo>
                    <a:pt x="113" y="0"/>
                    <a:pt x="145" y="33"/>
                    <a:pt x="145" y="73"/>
                  </a:cubicBezTo>
                  <a:cubicBezTo>
                    <a:pt x="145" y="113"/>
                    <a:pt x="113" y="146"/>
                    <a:pt x="72" y="146"/>
                  </a:cubicBezTo>
                  <a:close/>
                  <a:moveTo>
                    <a:pt x="72" y="8"/>
                  </a:moveTo>
                  <a:cubicBezTo>
                    <a:pt x="36" y="8"/>
                    <a:pt x="7" y="37"/>
                    <a:pt x="7" y="73"/>
                  </a:cubicBezTo>
                  <a:cubicBezTo>
                    <a:pt x="7" y="109"/>
                    <a:pt x="36" y="138"/>
                    <a:pt x="72" y="138"/>
                  </a:cubicBezTo>
                  <a:cubicBezTo>
                    <a:pt x="108" y="138"/>
                    <a:pt x="138" y="109"/>
                    <a:pt x="138" y="73"/>
                  </a:cubicBezTo>
                  <a:cubicBezTo>
                    <a:pt x="138" y="37"/>
                    <a:pt x="108" y="8"/>
                    <a:pt x="72"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97">
              <a:extLst>
                <a:ext uri="{FF2B5EF4-FFF2-40B4-BE49-F238E27FC236}">
                  <a16:creationId xmlns:a16="http://schemas.microsoft.com/office/drawing/2014/main" id="{0DEEB2A1-4FD6-46C2-8317-FB5D4A20E185}"/>
                </a:ext>
              </a:extLst>
            </p:cNvPr>
            <p:cNvSpPr>
              <a:spLocks noChangeArrowheads="1"/>
            </p:cNvSpPr>
            <p:nvPr/>
          </p:nvSpPr>
          <p:spPr bwMode="auto">
            <a:xfrm>
              <a:off x="7172085" y="2058397"/>
              <a:ext cx="154025" cy="14732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8">
              <a:extLst>
                <a:ext uri="{FF2B5EF4-FFF2-40B4-BE49-F238E27FC236}">
                  <a16:creationId xmlns:a16="http://schemas.microsoft.com/office/drawing/2014/main" id="{2D50DBE7-E48E-4F0C-B537-4C687C1519D7}"/>
                </a:ext>
              </a:extLst>
            </p:cNvPr>
            <p:cNvSpPr>
              <a:spLocks noEditPoints="1"/>
            </p:cNvSpPr>
            <p:nvPr/>
          </p:nvSpPr>
          <p:spPr bwMode="auto">
            <a:xfrm>
              <a:off x="7149763" y="2036074"/>
              <a:ext cx="191973" cy="19197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7 h 36"/>
                <a:gd name="T12" fmla="*/ 8 w 36"/>
                <a:gd name="T13" fmla="*/ 18 h 36"/>
                <a:gd name="T14" fmla="*/ 18 w 36"/>
                <a:gd name="T15" fmla="*/ 28 h 36"/>
                <a:gd name="T16" fmla="*/ 29 w 36"/>
                <a:gd name="T17" fmla="*/ 18 h 36"/>
                <a:gd name="T18" fmla="*/ 18 w 36"/>
                <a:gd name="T19"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7"/>
                  </a:moveTo>
                  <a:cubicBezTo>
                    <a:pt x="13" y="7"/>
                    <a:pt x="8" y="12"/>
                    <a:pt x="8" y="18"/>
                  </a:cubicBezTo>
                  <a:cubicBezTo>
                    <a:pt x="8" y="24"/>
                    <a:pt x="13" y="28"/>
                    <a:pt x="18" y="28"/>
                  </a:cubicBezTo>
                  <a:cubicBezTo>
                    <a:pt x="24" y="28"/>
                    <a:pt x="29" y="24"/>
                    <a:pt x="29" y="18"/>
                  </a:cubicBezTo>
                  <a:cubicBezTo>
                    <a:pt x="29" y="12"/>
                    <a:pt x="24" y="7"/>
                    <a:pt x="18"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9">
              <a:extLst>
                <a:ext uri="{FF2B5EF4-FFF2-40B4-BE49-F238E27FC236}">
                  <a16:creationId xmlns:a16="http://schemas.microsoft.com/office/drawing/2014/main" id="{3678162C-96D6-4350-B05B-35FE8E461991}"/>
                </a:ext>
              </a:extLst>
            </p:cNvPr>
            <p:cNvSpPr>
              <a:spLocks/>
            </p:cNvSpPr>
            <p:nvPr/>
          </p:nvSpPr>
          <p:spPr bwMode="auto">
            <a:xfrm>
              <a:off x="7149763" y="1893210"/>
              <a:ext cx="482167" cy="258941"/>
            </a:xfrm>
            <a:custGeom>
              <a:avLst/>
              <a:gdLst>
                <a:gd name="T0" fmla="*/ 87 w 91"/>
                <a:gd name="T1" fmla="*/ 49 h 49"/>
                <a:gd name="T2" fmla="*/ 83 w 91"/>
                <a:gd name="T3" fmla="*/ 45 h 49"/>
                <a:gd name="T4" fmla="*/ 46 w 91"/>
                <a:gd name="T5" fmla="*/ 7 h 49"/>
                <a:gd name="T6" fmla="*/ 8 w 91"/>
                <a:gd name="T7" fmla="*/ 45 h 49"/>
                <a:gd name="T8" fmla="*/ 4 w 91"/>
                <a:gd name="T9" fmla="*/ 49 h 49"/>
                <a:gd name="T10" fmla="*/ 0 w 91"/>
                <a:gd name="T11" fmla="*/ 45 h 49"/>
                <a:gd name="T12" fmla="*/ 46 w 91"/>
                <a:gd name="T13" fmla="*/ 0 h 49"/>
                <a:gd name="T14" fmla="*/ 91 w 91"/>
                <a:gd name="T15" fmla="*/ 45 h 49"/>
                <a:gd name="T16" fmla="*/ 87 w 9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9">
                  <a:moveTo>
                    <a:pt x="87" y="49"/>
                  </a:moveTo>
                  <a:cubicBezTo>
                    <a:pt x="85" y="49"/>
                    <a:pt x="83" y="47"/>
                    <a:pt x="83" y="45"/>
                  </a:cubicBezTo>
                  <a:cubicBezTo>
                    <a:pt x="83" y="24"/>
                    <a:pt x="67" y="7"/>
                    <a:pt x="46" y="7"/>
                  </a:cubicBezTo>
                  <a:cubicBezTo>
                    <a:pt x="25" y="7"/>
                    <a:pt x="8" y="24"/>
                    <a:pt x="8" y="45"/>
                  </a:cubicBezTo>
                  <a:cubicBezTo>
                    <a:pt x="8" y="47"/>
                    <a:pt x="6" y="49"/>
                    <a:pt x="4" y="49"/>
                  </a:cubicBezTo>
                  <a:cubicBezTo>
                    <a:pt x="2" y="49"/>
                    <a:pt x="0" y="47"/>
                    <a:pt x="0" y="45"/>
                  </a:cubicBezTo>
                  <a:cubicBezTo>
                    <a:pt x="0" y="20"/>
                    <a:pt x="21" y="0"/>
                    <a:pt x="46" y="0"/>
                  </a:cubicBezTo>
                  <a:cubicBezTo>
                    <a:pt x="71" y="0"/>
                    <a:pt x="91" y="20"/>
                    <a:pt x="91" y="45"/>
                  </a:cubicBezTo>
                  <a:cubicBezTo>
                    <a:pt x="91" y="47"/>
                    <a:pt x="89" y="49"/>
                    <a:pt x="87" y="4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0">
              <a:extLst>
                <a:ext uri="{FF2B5EF4-FFF2-40B4-BE49-F238E27FC236}">
                  <a16:creationId xmlns:a16="http://schemas.microsoft.com/office/drawing/2014/main" id="{CD472784-17AB-486F-9AC0-2F04DB2BC6E0}"/>
                </a:ext>
              </a:extLst>
            </p:cNvPr>
            <p:cNvSpPr>
              <a:spLocks/>
            </p:cNvSpPr>
            <p:nvPr/>
          </p:nvSpPr>
          <p:spPr bwMode="auto">
            <a:xfrm>
              <a:off x="7071634" y="1754811"/>
              <a:ext cx="381715" cy="462076"/>
            </a:xfrm>
            <a:custGeom>
              <a:avLst/>
              <a:gdLst>
                <a:gd name="T0" fmla="*/ 26 w 72"/>
                <a:gd name="T1" fmla="*/ 87 h 87"/>
                <a:gd name="T2" fmla="*/ 24 w 72"/>
                <a:gd name="T3" fmla="*/ 86 h 87"/>
                <a:gd name="T4" fmla="*/ 3 w 72"/>
                <a:gd name="T5" fmla="*/ 59 h 87"/>
                <a:gd name="T6" fmla="*/ 8 w 72"/>
                <a:gd name="T7" fmla="*/ 25 h 87"/>
                <a:gd name="T8" fmla="*/ 35 w 72"/>
                <a:gd name="T9" fmla="*/ 3 h 87"/>
                <a:gd name="T10" fmla="*/ 70 w 72"/>
                <a:gd name="T11" fmla="*/ 8 h 87"/>
                <a:gd name="T12" fmla="*/ 71 w 72"/>
                <a:gd name="T13" fmla="*/ 13 h 87"/>
                <a:gd name="T14" fmla="*/ 66 w 72"/>
                <a:gd name="T15" fmla="*/ 15 h 87"/>
                <a:gd name="T16" fmla="*/ 37 w 72"/>
                <a:gd name="T17" fmla="*/ 11 h 87"/>
                <a:gd name="T18" fmla="*/ 14 w 72"/>
                <a:gd name="T19" fmla="*/ 28 h 87"/>
                <a:gd name="T20" fmla="*/ 28 w 72"/>
                <a:gd name="T21" fmla="*/ 80 h 87"/>
                <a:gd name="T22" fmla="*/ 30 w 72"/>
                <a:gd name="T23" fmla="*/ 85 h 87"/>
                <a:gd name="T24" fmla="*/ 26 w 72"/>
                <a:gd name="T2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7">
                  <a:moveTo>
                    <a:pt x="26" y="87"/>
                  </a:moveTo>
                  <a:cubicBezTo>
                    <a:pt x="26" y="87"/>
                    <a:pt x="25" y="87"/>
                    <a:pt x="24" y="86"/>
                  </a:cubicBezTo>
                  <a:cubicBezTo>
                    <a:pt x="14" y="80"/>
                    <a:pt x="6" y="71"/>
                    <a:pt x="3" y="59"/>
                  </a:cubicBezTo>
                  <a:cubicBezTo>
                    <a:pt x="0" y="47"/>
                    <a:pt x="2" y="35"/>
                    <a:pt x="8" y="25"/>
                  </a:cubicBezTo>
                  <a:cubicBezTo>
                    <a:pt x="14" y="14"/>
                    <a:pt x="24" y="7"/>
                    <a:pt x="35" y="3"/>
                  </a:cubicBezTo>
                  <a:cubicBezTo>
                    <a:pt x="47" y="0"/>
                    <a:pt x="59" y="2"/>
                    <a:pt x="70" y="8"/>
                  </a:cubicBezTo>
                  <a:cubicBezTo>
                    <a:pt x="71" y="9"/>
                    <a:pt x="72" y="11"/>
                    <a:pt x="71" y="13"/>
                  </a:cubicBezTo>
                  <a:cubicBezTo>
                    <a:pt x="70" y="15"/>
                    <a:pt x="68" y="16"/>
                    <a:pt x="66" y="15"/>
                  </a:cubicBezTo>
                  <a:cubicBezTo>
                    <a:pt x="57" y="9"/>
                    <a:pt x="47" y="8"/>
                    <a:pt x="37" y="11"/>
                  </a:cubicBezTo>
                  <a:cubicBezTo>
                    <a:pt x="28" y="13"/>
                    <a:pt x="19" y="20"/>
                    <a:pt x="14" y="28"/>
                  </a:cubicBezTo>
                  <a:cubicBezTo>
                    <a:pt x="4" y="46"/>
                    <a:pt x="10" y="70"/>
                    <a:pt x="28" y="80"/>
                  </a:cubicBezTo>
                  <a:cubicBezTo>
                    <a:pt x="30" y="81"/>
                    <a:pt x="31" y="83"/>
                    <a:pt x="30" y="85"/>
                  </a:cubicBezTo>
                  <a:cubicBezTo>
                    <a:pt x="29" y="86"/>
                    <a:pt x="28" y="87"/>
                    <a:pt x="26" y="8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1">
              <a:extLst>
                <a:ext uri="{FF2B5EF4-FFF2-40B4-BE49-F238E27FC236}">
                  <a16:creationId xmlns:a16="http://schemas.microsoft.com/office/drawing/2014/main" id="{FCBA3576-DF63-4B7D-824F-E2E38F31106E}"/>
                </a:ext>
              </a:extLst>
            </p:cNvPr>
            <p:cNvSpPr>
              <a:spLocks/>
            </p:cNvSpPr>
            <p:nvPr/>
          </p:nvSpPr>
          <p:spPr bwMode="auto">
            <a:xfrm>
              <a:off x="6928769" y="1792759"/>
              <a:ext cx="381715" cy="450915"/>
            </a:xfrm>
            <a:custGeom>
              <a:avLst/>
              <a:gdLst>
                <a:gd name="T0" fmla="*/ 47 w 72"/>
                <a:gd name="T1" fmla="*/ 85 h 85"/>
                <a:gd name="T2" fmla="*/ 8 w 72"/>
                <a:gd name="T3" fmla="*/ 63 h 85"/>
                <a:gd name="T4" fmla="*/ 3 w 72"/>
                <a:gd name="T5" fmla="*/ 28 h 85"/>
                <a:gd name="T6" fmla="*/ 24 w 72"/>
                <a:gd name="T7" fmla="*/ 1 h 85"/>
                <a:gd name="T8" fmla="*/ 29 w 72"/>
                <a:gd name="T9" fmla="*/ 2 h 85"/>
                <a:gd name="T10" fmla="*/ 28 w 72"/>
                <a:gd name="T11" fmla="*/ 8 h 85"/>
                <a:gd name="T12" fmla="*/ 14 w 72"/>
                <a:gd name="T13" fmla="*/ 59 h 85"/>
                <a:gd name="T14" fmla="*/ 37 w 72"/>
                <a:gd name="T15" fmla="*/ 77 h 85"/>
                <a:gd name="T16" fmla="*/ 66 w 72"/>
                <a:gd name="T17" fmla="*/ 73 h 85"/>
                <a:gd name="T18" fmla="*/ 71 w 72"/>
                <a:gd name="T19" fmla="*/ 74 h 85"/>
                <a:gd name="T20" fmla="*/ 69 w 72"/>
                <a:gd name="T21" fmla="*/ 79 h 85"/>
                <a:gd name="T22" fmla="*/ 47 w 72"/>
                <a:gd name="T2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5">
                  <a:moveTo>
                    <a:pt x="47" y="85"/>
                  </a:moveTo>
                  <a:cubicBezTo>
                    <a:pt x="31" y="85"/>
                    <a:pt x="16" y="77"/>
                    <a:pt x="8" y="63"/>
                  </a:cubicBezTo>
                  <a:cubicBezTo>
                    <a:pt x="1" y="52"/>
                    <a:pt x="0" y="40"/>
                    <a:pt x="3" y="28"/>
                  </a:cubicBezTo>
                  <a:cubicBezTo>
                    <a:pt x="6" y="17"/>
                    <a:pt x="14" y="7"/>
                    <a:pt x="24" y="1"/>
                  </a:cubicBezTo>
                  <a:cubicBezTo>
                    <a:pt x="26" y="0"/>
                    <a:pt x="28" y="1"/>
                    <a:pt x="29" y="2"/>
                  </a:cubicBezTo>
                  <a:cubicBezTo>
                    <a:pt x="30" y="4"/>
                    <a:pt x="30" y="6"/>
                    <a:pt x="28" y="8"/>
                  </a:cubicBezTo>
                  <a:cubicBezTo>
                    <a:pt x="10" y="18"/>
                    <a:pt x="4" y="41"/>
                    <a:pt x="14" y="59"/>
                  </a:cubicBezTo>
                  <a:cubicBezTo>
                    <a:pt x="19" y="68"/>
                    <a:pt x="27" y="74"/>
                    <a:pt x="37" y="77"/>
                  </a:cubicBezTo>
                  <a:cubicBezTo>
                    <a:pt x="47" y="79"/>
                    <a:pt x="57" y="78"/>
                    <a:pt x="66" y="73"/>
                  </a:cubicBezTo>
                  <a:cubicBezTo>
                    <a:pt x="67" y="72"/>
                    <a:pt x="70" y="72"/>
                    <a:pt x="71" y="74"/>
                  </a:cubicBezTo>
                  <a:cubicBezTo>
                    <a:pt x="72" y="76"/>
                    <a:pt x="71" y="78"/>
                    <a:pt x="69" y="79"/>
                  </a:cubicBezTo>
                  <a:cubicBezTo>
                    <a:pt x="62" y="84"/>
                    <a:pt x="55" y="85"/>
                    <a:pt x="47" y="8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02">
              <a:extLst>
                <a:ext uri="{FF2B5EF4-FFF2-40B4-BE49-F238E27FC236}">
                  <a16:creationId xmlns:a16="http://schemas.microsoft.com/office/drawing/2014/main" id="{6446C510-BD6E-4013-B662-A680A87A35BB}"/>
                </a:ext>
              </a:extLst>
            </p:cNvPr>
            <p:cNvSpPr>
              <a:spLocks/>
            </p:cNvSpPr>
            <p:nvPr/>
          </p:nvSpPr>
          <p:spPr bwMode="auto">
            <a:xfrm>
              <a:off x="6864035" y="2109739"/>
              <a:ext cx="477702" cy="261173"/>
            </a:xfrm>
            <a:custGeom>
              <a:avLst/>
              <a:gdLst>
                <a:gd name="T0" fmla="*/ 45 w 90"/>
                <a:gd name="T1" fmla="*/ 49 h 49"/>
                <a:gd name="T2" fmla="*/ 0 w 90"/>
                <a:gd name="T3" fmla="*/ 4 h 49"/>
                <a:gd name="T4" fmla="*/ 4 w 90"/>
                <a:gd name="T5" fmla="*/ 0 h 49"/>
                <a:gd name="T6" fmla="*/ 7 w 90"/>
                <a:gd name="T7" fmla="*/ 4 h 49"/>
                <a:gd name="T8" fmla="*/ 45 w 90"/>
                <a:gd name="T9" fmla="*/ 42 h 49"/>
                <a:gd name="T10" fmla="*/ 83 w 90"/>
                <a:gd name="T11" fmla="*/ 4 h 49"/>
                <a:gd name="T12" fmla="*/ 87 w 90"/>
                <a:gd name="T13" fmla="*/ 0 h 49"/>
                <a:gd name="T14" fmla="*/ 90 w 90"/>
                <a:gd name="T15" fmla="*/ 4 h 49"/>
                <a:gd name="T16" fmla="*/ 45 w 90"/>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49">
                  <a:moveTo>
                    <a:pt x="45" y="49"/>
                  </a:moveTo>
                  <a:cubicBezTo>
                    <a:pt x="20" y="49"/>
                    <a:pt x="0" y="29"/>
                    <a:pt x="0" y="4"/>
                  </a:cubicBezTo>
                  <a:cubicBezTo>
                    <a:pt x="0" y="2"/>
                    <a:pt x="2" y="0"/>
                    <a:pt x="4" y="0"/>
                  </a:cubicBezTo>
                  <a:cubicBezTo>
                    <a:pt x="6" y="0"/>
                    <a:pt x="7" y="2"/>
                    <a:pt x="7" y="4"/>
                  </a:cubicBezTo>
                  <a:cubicBezTo>
                    <a:pt x="7" y="25"/>
                    <a:pt x="24" y="42"/>
                    <a:pt x="45" y="42"/>
                  </a:cubicBezTo>
                  <a:cubicBezTo>
                    <a:pt x="66" y="42"/>
                    <a:pt x="83" y="25"/>
                    <a:pt x="83" y="4"/>
                  </a:cubicBezTo>
                  <a:cubicBezTo>
                    <a:pt x="83" y="2"/>
                    <a:pt x="85" y="0"/>
                    <a:pt x="87" y="0"/>
                  </a:cubicBezTo>
                  <a:cubicBezTo>
                    <a:pt x="89" y="0"/>
                    <a:pt x="90" y="2"/>
                    <a:pt x="90" y="4"/>
                  </a:cubicBezTo>
                  <a:cubicBezTo>
                    <a:pt x="90" y="29"/>
                    <a:pt x="70" y="49"/>
                    <a:pt x="45" y="49"/>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3">
              <a:extLst>
                <a:ext uri="{FF2B5EF4-FFF2-40B4-BE49-F238E27FC236}">
                  <a16:creationId xmlns:a16="http://schemas.microsoft.com/office/drawing/2014/main" id="{15A5D6DD-0135-4B14-909B-4A8AA695E69D}"/>
                </a:ext>
              </a:extLst>
            </p:cNvPr>
            <p:cNvSpPr>
              <a:spLocks/>
            </p:cNvSpPr>
            <p:nvPr/>
          </p:nvSpPr>
          <p:spPr bwMode="auto">
            <a:xfrm>
              <a:off x="7044847" y="2040539"/>
              <a:ext cx="381715" cy="457611"/>
            </a:xfrm>
            <a:custGeom>
              <a:avLst/>
              <a:gdLst>
                <a:gd name="T0" fmla="*/ 25 w 72"/>
                <a:gd name="T1" fmla="*/ 86 h 86"/>
                <a:gd name="T2" fmla="*/ 2 w 72"/>
                <a:gd name="T3" fmla="*/ 80 h 86"/>
                <a:gd name="T4" fmla="*/ 1 w 72"/>
                <a:gd name="T5" fmla="*/ 75 h 86"/>
                <a:gd name="T6" fmla="*/ 6 w 72"/>
                <a:gd name="T7" fmla="*/ 73 h 86"/>
                <a:gd name="T8" fmla="*/ 35 w 72"/>
                <a:gd name="T9" fmla="*/ 77 h 86"/>
                <a:gd name="T10" fmla="*/ 57 w 72"/>
                <a:gd name="T11" fmla="*/ 59 h 86"/>
                <a:gd name="T12" fmla="*/ 44 w 72"/>
                <a:gd name="T13" fmla="*/ 8 h 86"/>
                <a:gd name="T14" fmla="*/ 42 w 72"/>
                <a:gd name="T15" fmla="*/ 3 h 86"/>
                <a:gd name="T16" fmla="*/ 47 w 72"/>
                <a:gd name="T17" fmla="*/ 1 h 86"/>
                <a:gd name="T18" fmla="*/ 68 w 72"/>
                <a:gd name="T19" fmla="*/ 29 h 86"/>
                <a:gd name="T20" fmla="*/ 64 w 72"/>
                <a:gd name="T21" fmla="*/ 63 h 86"/>
                <a:gd name="T22" fmla="*/ 36 w 72"/>
                <a:gd name="T23" fmla="*/ 84 h 86"/>
                <a:gd name="T24" fmla="*/ 25 w 72"/>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6">
                  <a:moveTo>
                    <a:pt x="25" y="86"/>
                  </a:moveTo>
                  <a:cubicBezTo>
                    <a:pt x="17" y="86"/>
                    <a:pt x="9" y="84"/>
                    <a:pt x="2" y="80"/>
                  </a:cubicBezTo>
                  <a:cubicBezTo>
                    <a:pt x="0" y="79"/>
                    <a:pt x="0" y="76"/>
                    <a:pt x="1" y="75"/>
                  </a:cubicBezTo>
                  <a:cubicBezTo>
                    <a:pt x="2" y="73"/>
                    <a:pt x="4" y="72"/>
                    <a:pt x="6" y="73"/>
                  </a:cubicBezTo>
                  <a:cubicBezTo>
                    <a:pt x="15" y="78"/>
                    <a:pt x="25" y="80"/>
                    <a:pt x="35" y="77"/>
                  </a:cubicBezTo>
                  <a:cubicBezTo>
                    <a:pt x="44" y="74"/>
                    <a:pt x="52" y="68"/>
                    <a:pt x="57" y="59"/>
                  </a:cubicBezTo>
                  <a:cubicBezTo>
                    <a:pt x="68" y="41"/>
                    <a:pt x="62" y="18"/>
                    <a:pt x="44" y="8"/>
                  </a:cubicBezTo>
                  <a:cubicBezTo>
                    <a:pt x="42" y="7"/>
                    <a:pt x="41" y="4"/>
                    <a:pt x="42" y="3"/>
                  </a:cubicBezTo>
                  <a:cubicBezTo>
                    <a:pt x="43" y="1"/>
                    <a:pt x="46" y="0"/>
                    <a:pt x="47" y="1"/>
                  </a:cubicBezTo>
                  <a:cubicBezTo>
                    <a:pt x="58" y="7"/>
                    <a:pt x="65" y="17"/>
                    <a:pt x="68" y="29"/>
                  </a:cubicBezTo>
                  <a:cubicBezTo>
                    <a:pt x="72" y="40"/>
                    <a:pt x="70" y="53"/>
                    <a:pt x="64" y="63"/>
                  </a:cubicBezTo>
                  <a:cubicBezTo>
                    <a:pt x="58" y="74"/>
                    <a:pt x="48" y="81"/>
                    <a:pt x="36" y="84"/>
                  </a:cubicBezTo>
                  <a:cubicBezTo>
                    <a:pt x="33" y="85"/>
                    <a:pt x="29" y="86"/>
                    <a:pt x="25" y="8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4">
              <a:extLst>
                <a:ext uri="{FF2B5EF4-FFF2-40B4-BE49-F238E27FC236}">
                  <a16:creationId xmlns:a16="http://schemas.microsoft.com/office/drawing/2014/main" id="{7FBF161F-BB2D-484F-B95D-38DEDDC89408}"/>
                </a:ext>
              </a:extLst>
            </p:cNvPr>
            <p:cNvSpPr>
              <a:spLocks/>
            </p:cNvSpPr>
            <p:nvPr/>
          </p:nvSpPr>
          <p:spPr bwMode="auto">
            <a:xfrm>
              <a:off x="7187712" y="1982500"/>
              <a:ext cx="381715" cy="484399"/>
            </a:xfrm>
            <a:custGeom>
              <a:avLst/>
              <a:gdLst>
                <a:gd name="T0" fmla="*/ 46 w 72"/>
                <a:gd name="T1" fmla="*/ 91 h 91"/>
                <a:gd name="T2" fmla="*/ 43 w 72"/>
                <a:gd name="T3" fmla="*/ 89 h 91"/>
                <a:gd name="T4" fmla="*/ 44 w 72"/>
                <a:gd name="T5" fmla="*/ 84 h 91"/>
                <a:gd name="T6" fmla="*/ 58 w 72"/>
                <a:gd name="T7" fmla="*/ 33 h 91"/>
                <a:gd name="T8" fmla="*/ 35 w 72"/>
                <a:gd name="T9" fmla="*/ 15 h 91"/>
                <a:gd name="T10" fmla="*/ 6 w 72"/>
                <a:gd name="T11" fmla="*/ 19 h 91"/>
                <a:gd name="T12" fmla="*/ 1 w 72"/>
                <a:gd name="T13" fmla="*/ 17 h 91"/>
                <a:gd name="T14" fmla="*/ 2 w 72"/>
                <a:gd name="T15" fmla="*/ 12 h 91"/>
                <a:gd name="T16" fmla="*/ 64 w 72"/>
                <a:gd name="T17" fmla="*/ 29 h 91"/>
                <a:gd name="T18" fmla="*/ 69 w 72"/>
                <a:gd name="T19" fmla="*/ 63 h 91"/>
                <a:gd name="T20" fmla="*/ 48 w 72"/>
                <a:gd name="T21" fmla="*/ 91 h 91"/>
                <a:gd name="T22" fmla="*/ 46 w 72"/>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91">
                  <a:moveTo>
                    <a:pt x="46" y="91"/>
                  </a:moveTo>
                  <a:cubicBezTo>
                    <a:pt x="45" y="91"/>
                    <a:pt x="43" y="91"/>
                    <a:pt x="43" y="89"/>
                  </a:cubicBezTo>
                  <a:cubicBezTo>
                    <a:pt x="42" y="88"/>
                    <a:pt x="42" y="85"/>
                    <a:pt x="44" y="84"/>
                  </a:cubicBezTo>
                  <a:cubicBezTo>
                    <a:pt x="62" y="74"/>
                    <a:pt x="68" y="51"/>
                    <a:pt x="58" y="33"/>
                  </a:cubicBezTo>
                  <a:cubicBezTo>
                    <a:pt x="53" y="24"/>
                    <a:pt x="45" y="18"/>
                    <a:pt x="35" y="15"/>
                  </a:cubicBezTo>
                  <a:cubicBezTo>
                    <a:pt x="25" y="12"/>
                    <a:pt x="15" y="14"/>
                    <a:pt x="6" y="19"/>
                  </a:cubicBezTo>
                  <a:cubicBezTo>
                    <a:pt x="4" y="20"/>
                    <a:pt x="2" y="19"/>
                    <a:pt x="1" y="17"/>
                  </a:cubicBezTo>
                  <a:cubicBezTo>
                    <a:pt x="0" y="16"/>
                    <a:pt x="1" y="13"/>
                    <a:pt x="2" y="12"/>
                  </a:cubicBezTo>
                  <a:cubicBezTo>
                    <a:pt x="24" y="0"/>
                    <a:pt x="52" y="7"/>
                    <a:pt x="64" y="29"/>
                  </a:cubicBezTo>
                  <a:cubicBezTo>
                    <a:pt x="70" y="39"/>
                    <a:pt x="72" y="52"/>
                    <a:pt x="69" y="63"/>
                  </a:cubicBezTo>
                  <a:cubicBezTo>
                    <a:pt x="66" y="75"/>
                    <a:pt x="58" y="85"/>
                    <a:pt x="48" y="91"/>
                  </a:cubicBezTo>
                  <a:cubicBezTo>
                    <a:pt x="47" y="91"/>
                    <a:pt x="46" y="91"/>
                    <a:pt x="46" y="9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Rectangle 105">
              <a:extLst>
                <a:ext uri="{FF2B5EF4-FFF2-40B4-BE49-F238E27FC236}">
                  <a16:creationId xmlns:a16="http://schemas.microsoft.com/office/drawing/2014/main" id="{DC798871-D396-4B1E-B5E3-339D8317BB26}"/>
                </a:ext>
              </a:extLst>
            </p:cNvPr>
            <p:cNvSpPr>
              <a:spLocks noChangeArrowheads="1"/>
            </p:cNvSpPr>
            <p:nvPr/>
          </p:nvSpPr>
          <p:spPr bwMode="auto">
            <a:xfrm>
              <a:off x="7812742" y="1692308"/>
              <a:ext cx="308051" cy="1785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6">
              <a:extLst>
                <a:ext uri="{FF2B5EF4-FFF2-40B4-BE49-F238E27FC236}">
                  <a16:creationId xmlns:a16="http://schemas.microsoft.com/office/drawing/2014/main" id="{B488C064-1564-43BF-A355-951900757D87}"/>
                </a:ext>
              </a:extLst>
            </p:cNvPr>
            <p:cNvSpPr>
              <a:spLocks noEditPoints="1"/>
            </p:cNvSpPr>
            <p:nvPr/>
          </p:nvSpPr>
          <p:spPr bwMode="auto">
            <a:xfrm>
              <a:off x="7797116" y="1669985"/>
              <a:ext cx="343767" cy="223225"/>
            </a:xfrm>
            <a:custGeom>
              <a:avLst/>
              <a:gdLst>
                <a:gd name="T0" fmla="*/ 61 w 65"/>
                <a:gd name="T1" fmla="*/ 42 h 42"/>
                <a:gd name="T2" fmla="*/ 3 w 65"/>
                <a:gd name="T3" fmla="*/ 42 h 42"/>
                <a:gd name="T4" fmla="*/ 0 w 65"/>
                <a:gd name="T5" fmla="*/ 38 h 42"/>
                <a:gd name="T6" fmla="*/ 0 w 65"/>
                <a:gd name="T7" fmla="*/ 4 h 42"/>
                <a:gd name="T8" fmla="*/ 3 w 65"/>
                <a:gd name="T9" fmla="*/ 0 h 42"/>
                <a:gd name="T10" fmla="*/ 61 w 65"/>
                <a:gd name="T11" fmla="*/ 0 h 42"/>
                <a:gd name="T12" fmla="*/ 65 w 65"/>
                <a:gd name="T13" fmla="*/ 4 h 42"/>
                <a:gd name="T14" fmla="*/ 65 w 65"/>
                <a:gd name="T15" fmla="*/ 38 h 42"/>
                <a:gd name="T16" fmla="*/ 61 w 65"/>
                <a:gd name="T17" fmla="*/ 42 h 42"/>
                <a:gd name="T18" fmla="*/ 7 w 65"/>
                <a:gd name="T19" fmla="*/ 34 h 42"/>
                <a:gd name="T20" fmla="*/ 58 w 65"/>
                <a:gd name="T21" fmla="*/ 34 h 42"/>
                <a:gd name="T22" fmla="*/ 58 w 65"/>
                <a:gd name="T23" fmla="*/ 8 h 42"/>
                <a:gd name="T24" fmla="*/ 7 w 65"/>
                <a:gd name="T25" fmla="*/ 8 h 42"/>
                <a:gd name="T26" fmla="*/ 7 w 65"/>
                <a:gd name="T27"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42">
                  <a:moveTo>
                    <a:pt x="61" y="42"/>
                  </a:moveTo>
                  <a:cubicBezTo>
                    <a:pt x="3" y="42"/>
                    <a:pt x="3" y="42"/>
                    <a:pt x="3" y="42"/>
                  </a:cubicBezTo>
                  <a:cubicBezTo>
                    <a:pt x="1" y="42"/>
                    <a:pt x="0" y="40"/>
                    <a:pt x="0" y="38"/>
                  </a:cubicBezTo>
                  <a:cubicBezTo>
                    <a:pt x="0" y="4"/>
                    <a:pt x="0" y="4"/>
                    <a:pt x="0" y="4"/>
                  </a:cubicBezTo>
                  <a:cubicBezTo>
                    <a:pt x="0" y="2"/>
                    <a:pt x="1" y="0"/>
                    <a:pt x="3" y="0"/>
                  </a:cubicBezTo>
                  <a:cubicBezTo>
                    <a:pt x="61" y="0"/>
                    <a:pt x="61" y="0"/>
                    <a:pt x="61" y="0"/>
                  </a:cubicBezTo>
                  <a:cubicBezTo>
                    <a:pt x="63" y="0"/>
                    <a:pt x="65" y="2"/>
                    <a:pt x="65" y="4"/>
                  </a:cubicBezTo>
                  <a:cubicBezTo>
                    <a:pt x="65" y="38"/>
                    <a:pt x="65" y="38"/>
                    <a:pt x="65" y="38"/>
                  </a:cubicBezTo>
                  <a:cubicBezTo>
                    <a:pt x="65" y="40"/>
                    <a:pt x="63" y="42"/>
                    <a:pt x="61" y="42"/>
                  </a:cubicBezTo>
                  <a:close/>
                  <a:moveTo>
                    <a:pt x="7" y="34"/>
                  </a:moveTo>
                  <a:cubicBezTo>
                    <a:pt x="58" y="34"/>
                    <a:pt x="58" y="34"/>
                    <a:pt x="58" y="34"/>
                  </a:cubicBezTo>
                  <a:cubicBezTo>
                    <a:pt x="58" y="8"/>
                    <a:pt x="58" y="8"/>
                    <a:pt x="58" y="8"/>
                  </a:cubicBezTo>
                  <a:cubicBezTo>
                    <a:pt x="7" y="8"/>
                    <a:pt x="7" y="8"/>
                    <a:pt x="7" y="8"/>
                  </a:cubicBezTo>
                  <a:lnTo>
                    <a:pt x="7" y="3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107">
              <a:extLst>
                <a:ext uri="{FF2B5EF4-FFF2-40B4-BE49-F238E27FC236}">
                  <a16:creationId xmlns:a16="http://schemas.microsoft.com/office/drawing/2014/main" id="{B48E9DAA-A055-4CB7-AD4A-41DC109F0111}"/>
                </a:ext>
              </a:extLst>
            </p:cNvPr>
            <p:cNvSpPr>
              <a:spLocks noChangeArrowheads="1"/>
            </p:cNvSpPr>
            <p:nvPr/>
          </p:nvSpPr>
          <p:spPr bwMode="auto">
            <a:xfrm>
              <a:off x="6732332" y="2502615"/>
              <a:ext cx="138399" cy="133936"/>
            </a:xfrm>
            <a:prstGeom prst="ellipse">
              <a:avLst/>
            </a:pr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8">
              <a:extLst>
                <a:ext uri="{FF2B5EF4-FFF2-40B4-BE49-F238E27FC236}">
                  <a16:creationId xmlns:a16="http://schemas.microsoft.com/office/drawing/2014/main" id="{77937C7D-5BCD-46F9-9457-AB50470679F4}"/>
                </a:ext>
              </a:extLst>
            </p:cNvPr>
            <p:cNvSpPr>
              <a:spLocks noEditPoints="1"/>
            </p:cNvSpPr>
            <p:nvPr/>
          </p:nvSpPr>
          <p:spPr bwMode="auto">
            <a:xfrm>
              <a:off x="6716705" y="2482525"/>
              <a:ext cx="169651" cy="174116"/>
            </a:xfrm>
            <a:custGeom>
              <a:avLst/>
              <a:gdLst>
                <a:gd name="T0" fmla="*/ 16 w 32"/>
                <a:gd name="T1" fmla="*/ 33 h 33"/>
                <a:gd name="T2" fmla="*/ 0 w 32"/>
                <a:gd name="T3" fmla="*/ 17 h 33"/>
                <a:gd name="T4" fmla="*/ 16 w 32"/>
                <a:gd name="T5" fmla="*/ 0 h 33"/>
                <a:gd name="T6" fmla="*/ 32 w 32"/>
                <a:gd name="T7" fmla="*/ 17 h 33"/>
                <a:gd name="T8" fmla="*/ 16 w 32"/>
                <a:gd name="T9" fmla="*/ 33 h 33"/>
                <a:gd name="T10" fmla="*/ 16 w 32"/>
                <a:gd name="T11" fmla="*/ 8 h 33"/>
                <a:gd name="T12" fmla="*/ 7 w 32"/>
                <a:gd name="T13" fmla="*/ 17 h 33"/>
                <a:gd name="T14" fmla="*/ 16 w 32"/>
                <a:gd name="T15" fmla="*/ 25 h 33"/>
                <a:gd name="T16" fmla="*/ 25 w 32"/>
                <a:gd name="T17" fmla="*/ 17 h 33"/>
                <a:gd name="T18" fmla="*/ 16 w 32"/>
                <a:gd name="T1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3">
                  <a:moveTo>
                    <a:pt x="16" y="33"/>
                  </a:moveTo>
                  <a:cubicBezTo>
                    <a:pt x="7" y="33"/>
                    <a:pt x="0" y="26"/>
                    <a:pt x="0" y="17"/>
                  </a:cubicBezTo>
                  <a:cubicBezTo>
                    <a:pt x="0" y="7"/>
                    <a:pt x="7" y="0"/>
                    <a:pt x="16" y="0"/>
                  </a:cubicBezTo>
                  <a:cubicBezTo>
                    <a:pt x="25" y="0"/>
                    <a:pt x="32" y="7"/>
                    <a:pt x="32" y="17"/>
                  </a:cubicBezTo>
                  <a:cubicBezTo>
                    <a:pt x="32" y="26"/>
                    <a:pt x="25" y="33"/>
                    <a:pt x="16" y="33"/>
                  </a:cubicBezTo>
                  <a:close/>
                  <a:moveTo>
                    <a:pt x="16" y="8"/>
                  </a:moveTo>
                  <a:cubicBezTo>
                    <a:pt x="11" y="8"/>
                    <a:pt x="7" y="12"/>
                    <a:pt x="7" y="17"/>
                  </a:cubicBezTo>
                  <a:cubicBezTo>
                    <a:pt x="7" y="21"/>
                    <a:pt x="11" y="25"/>
                    <a:pt x="16" y="25"/>
                  </a:cubicBezTo>
                  <a:cubicBezTo>
                    <a:pt x="21" y="25"/>
                    <a:pt x="25" y="21"/>
                    <a:pt x="25" y="17"/>
                  </a:cubicBezTo>
                  <a:cubicBezTo>
                    <a:pt x="25" y="12"/>
                    <a:pt x="21" y="8"/>
                    <a:pt x="16"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9">
              <a:extLst>
                <a:ext uri="{FF2B5EF4-FFF2-40B4-BE49-F238E27FC236}">
                  <a16:creationId xmlns:a16="http://schemas.microsoft.com/office/drawing/2014/main" id="{4990E0A7-6239-4923-8482-F13077B44ADC}"/>
                </a:ext>
              </a:extLst>
            </p:cNvPr>
            <p:cNvSpPr>
              <a:spLocks/>
            </p:cNvSpPr>
            <p:nvPr/>
          </p:nvSpPr>
          <p:spPr bwMode="auto">
            <a:xfrm>
              <a:off x="7850690" y="2428951"/>
              <a:ext cx="42413" cy="196438"/>
            </a:xfrm>
            <a:custGeom>
              <a:avLst/>
              <a:gdLst>
                <a:gd name="T0" fmla="*/ 4 w 8"/>
                <a:gd name="T1" fmla="*/ 37 h 37"/>
                <a:gd name="T2" fmla="*/ 0 w 8"/>
                <a:gd name="T3" fmla="*/ 34 h 37"/>
                <a:gd name="T4" fmla="*/ 0 w 8"/>
                <a:gd name="T5" fmla="*/ 3 h 37"/>
                <a:gd name="T6" fmla="*/ 4 w 8"/>
                <a:gd name="T7" fmla="*/ 0 h 37"/>
                <a:gd name="T8" fmla="*/ 8 w 8"/>
                <a:gd name="T9" fmla="*/ 3 h 37"/>
                <a:gd name="T10" fmla="*/ 8 w 8"/>
                <a:gd name="T11" fmla="*/ 34 h 37"/>
                <a:gd name="T12" fmla="*/ 4 w 8"/>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 h="37">
                  <a:moveTo>
                    <a:pt x="4" y="37"/>
                  </a:moveTo>
                  <a:cubicBezTo>
                    <a:pt x="2" y="37"/>
                    <a:pt x="0" y="36"/>
                    <a:pt x="0" y="34"/>
                  </a:cubicBezTo>
                  <a:cubicBezTo>
                    <a:pt x="0" y="3"/>
                    <a:pt x="0" y="3"/>
                    <a:pt x="0" y="3"/>
                  </a:cubicBezTo>
                  <a:cubicBezTo>
                    <a:pt x="0" y="1"/>
                    <a:pt x="2" y="0"/>
                    <a:pt x="4" y="0"/>
                  </a:cubicBezTo>
                  <a:cubicBezTo>
                    <a:pt x="6" y="0"/>
                    <a:pt x="8" y="1"/>
                    <a:pt x="8" y="3"/>
                  </a:cubicBezTo>
                  <a:cubicBezTo>
                    <a:pt x="8" y="34"/>
                    <a:pt x="8" y="34"/>
                    <a:pt x="8" y="34"/>
                  </a:cubicBezTo>
                  <a:cubicBezTo>
                    <a:pt x="8" y="36"/>
                    <a:pt x="6" y="37"/>
                    <a:pt x="4" y="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10">
              <a:extLst>
                <a:ext uri="{FF2B5EF4-FFF2-40B4-BE49-F238E27FC236}">
                  <a16:creationId xmlns:a16="http://schemas.microsoft.com/office/drawing/2014/main" id="{BD45EFE4-3D8E-4DA6-974F-ACAEDCA2DA1B}"/>
                </a:ext>
              </a:extLst>
            </p:cNvPr>
            <p:cNvSpPr>
              <a:spLocks/>
            </p:cNvSpPr>
            <p:nvPr/>
          </p:nvSpPr>
          <p:spPr bwMode="auto">
            <a:xfrm>
              <a:off x="7951141" y="2428951"/>
              <a:ext cx="37948" cy="196438"/>
            </a:xfrm>
            <a:custGeom>
              <a:avLst/>
              <a:gdLst>
                <a:gd name="T0" fmla="*/ 3 w 7"/>
                <a:gd name="T1" fmla="*/ 37 h 37"/>
                <a:gd name="T2" fmla="*/ 0 w 7"/>
                <a:gd name="T3" fmla="*/ 34 h 37"/>
                <a:gd name="T4" fmla="*/ 0 w 7"/>
                <a:gd name="T5" fmla="*/ 3 h 37"/>
                <a:gd name="T6" fmla="*/ 3 w 7"/>
                <a:gd name="T7" fmla="*/ 0 h 37"/>
                <a:gd name="T8" fmla="*/ 7 w 7"/>
                <a:gd name="T9" fmla="*/ 3 h 37"/>
                <a:gd name="T10" fmla="*/ 7 w 7"/>
                <a:gd name="T11" fmla="*/ 34 h 37"/>
                <a:gd name="T12" fmla="*/ 3 w 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7" h="37">
                  <a:moveTo>
                    <a:pt x="3" y="37"/>
                  </a:moveTo>
                  <a:cubicBezTo>
                    <a:pt x="1" y="37"/>
                    <a:pt x="0" y="36"/>
                    <a:pt x="0" y="34"/>
                  </a:cubicBezTo>
                  <a:cubicBezTo>
                    <a:pt x="0" y="3"/>
                    <a:pt x="0" y="3"/>
                    <a:pt x="0" y="3"/>
                  </a:cubicBezTo>
                  <a:cubicBezTo>
                    <a:pt x="0" y="1"/>
                    <a:pt x="1" y="0"/>
                    <a:pt x="3" y="0"/>
                  </a:cubicBezTo>
                  <a:cubicBezTo>
                    <a:pt x="5" y="0"/>
                    <a:pt x="7" y="1"/>
                    <a:pt x="7" y="3"/>
                  </a:cubicBezTo>
                  <a:cubicBezTo>
                    <a:pt x="7" y="34"/>
                    <a:pt x="7" y="34"/>
                    <a:pt x="7" y="34"/>
                  </a:cubicBezTo>
                  <a:cubicBezTo>
                    <a:pt x="7" y="36"/>
                    <a:pt x="5" y="37"/>
                    <a:pt x="3" y="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11">
              <a:extLst>
                <a:ext uri="{FF2B5EF4-FFF2-40B4-BE49-F238E27FC236}">
                  <a16:creationId xmlns:a16="http://schemas.microsoft.com/office/drawing/2014/main" id="{CF551053-6967-4926-942C-F9C8DBD6B5EF}"/>
                </a:ext>
              </a:extLst>
            </p:cNvPr>
            <p:cNvSpPr>
              <a:spLocks/>
            </p:cNvSpPr>
            <p:nvPr/>
          </p:nvSpPr>
          <p:spPr bwMode="auto">
            <a:xfrm>
              <a:off x="8047129" y="2428951"/>
              <a:ext cx="35716" cy="196438"/>
            </a:xfrm>
            <a:custGeom>
              <a:avLst/>
              <a:gdLst>
                <a:gd name="T0" fmla="*/ 4 w 7"/>
                <a:gd name="T1" fmla="*/ 37 h 37"/>
                <a:gd name="T2" fmla="*/ 0 w 7"/>
                <a:gd name="T3" fmla="*/ 34 h 37"/>
                <a:gd name="T4" fmla="*/ 0 w 7"/>
                <a:gd name="T5" fmla="*/ 3 h 37"/>
                <a:gd name="T6" fmla="*/ 4 w 7"/>
                <a:gd name="T7" fmla="*/ 0 h 37"/>
                <a:gd name="T8" fmla="*/ 7 w 7"/>
                <a:gd name="T9" fmla="*/ 3 h 37"/>
                <a:gd name="T10" fmla="*/ 7 w 7"/>
                <a:gd name="T11" fmla="*/ 34 h 37"/>
                <a:gd name="T12" fmla="*/ 4 w 7"/>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7" h="37">
                  <a:moveTo>
                    <a:pt x="4" y="37"/>
                  </a:moveTo>
                  <a:cubicBezTo>
                    <a:pt x="2" y="37"/>
                    <a:pt x="0" y="36"/>
                    <a:pt x="0" y="34"/>
                  </a:cubicBezTo>
                  <a:cubicBezTo>
                    <a:pt x="0" y="3"/>
                    <a:pt x="0" y="3"/>
                    <a:pt x="0" y="3"/>
                  </a:cubicBezTo>
                  <a:cubicBezTo>
                    <a:pt x="0" y="1"/>
                    <a:pt x="2" y="0"/>
                    <a:pt x="4" y="0"/>
                  </a:cubicBezTo>
                  <a:cubicBezTo>
                    <a:pt x="6" y="0"/>
                    <a:pt x="7" y="1"/>
                    <a:pt x="7" y="3"/>
                  </a:cubicBezTo>
                  <a:cubicBezTo>
                    <a:pt x="7" y="34"/>
                    <a:pt x="7" y="34"/>
                    <a:pt x="7" y="34"/>
                  </a:cubicBezTo>
                  <a:cubicBezTo>
                    <a:pt x="7" y="36"/>
                    <a:pt x="6" y="37"/>
                    <a:pt x="4" y="3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7" name="组合 266">
            <a:extLst>
              <a:ext uri="{FF2B5EF4-FFF2-40B4-BE49-F238E27FC236}">
                <a16:creationId xmlns:a16="http://schemas.microsoft.com/office/drawing/2014/main" id="{99A3096E-DE69-45C0-8D61-B97259D17987}"/>
              </a:ext>
            </a:extLst>
          </p:cNvPr>
          <p:cNvGrpSpPr/>
          <p:nvPr/>
        </p:nvGrpSpPr>
        <p:grpSpPr>
          <a:xfrm>
            <a:off x="291304" y="4004849"/>
            <a:ext cx="1884298" cy="2335627"/>
            <a:chOff x="100310" y="3554006"/>
            <a:chExt cx="2609503" cy="3234534"/>
          </a:xfrm>
        </p:grpSpPr>
        <p:sp>
          <p:nvSpPr>
            <p:cNvPr id="5" name="Freeform 5">
              <a:extLst>
                <a:ext uri="{FF2B5EF4-FFF2-40B4-BE49-F238E27FC236}">
                  <a16:creationId xmlns:a16="http://schemas.microsoft.com/office/drawing/2014/main" id="{DFFB257E-49C7-47B1-AA2B-A39084F058C1}"/>
                </a:ext>
              </a:extLst>
            </p:cNvPr>
            <p:cNvSpPr>
              <a:spLocks/>
            </p:cNvSpPr>
            <p:nvPr/>
          </p:nvSpPr>
          <p:spPr bwMode="auto">
            <a:xfrm>
              <a:off x="2629452" y="5085332"/>
              <a:ext cx="58039" cy="58039"/>
            </a:xfrm>
            <a:custGeom>
              <a:avLst/>
              <a:gdLst>
                <a:gd name="T0" fmla="*/ 9 w 11"/>
                <a:gd name="T1" fmla="*/ 9 h 11"/>
                <a:gd name="T2" fmla="*/ 2 w 11"/>
                <a:gd name="T3" fmla="*/ 9 h 11"/>
                <a:gd name="T4" fmla="*/ 2 w 11"/>
                <a:gd name="T5" fmla="*/ 2 h 11"/>
                <a:gd name="T6" fmla="*/ 9 w 11"/>
                <a:gd name="T7" fmla="*/ 2 h 11"/>
                <a:gd name="T8" fmla="*/ 9 w 11"/>
                <a:gd name="T9" fmla="*/ 9 h 11"/>
              </a:gdLst>
              <a:ahLst/>
              <a:cxnLst>
                <a:cxn ang="0">
                  <a:pos x="T0" y="T1"/>
                </a:cxn>
                <a:cxn ang="0">
                  <a:pos x="T2" y="T3"/>
                </a:cxn>
                <a:cxn ang="0">
                  <a:pos x="T4" y="T5"/>
                </a:cxn>
                <a:cxn ang="0">
                  <a:pos x="T6" y="T7"/>
                </a:cxn>
                <a:cxn ang="0">
                  <a:pos x="T8" y="T9"/>
                </a:cxn>
              </a:cxnLst>
              <a:rect l="0" t="0" r="r" b="b"/>
              <a:pathLst>
                <a:path w="11" h="11">
                  <a:moveTo>
                    <a:pt x="9" y="9"/>
                  </a:moveTo>
                  <a:cubicBezTo>
                    <a:pt x="7" y="11"/>
                    <a:pt x="4" y="11"/>
                    <a:pt x="2" y="9"/>
                  </a:cubicBezTo>
                  <a:cubicBezTo>
                    <a:pt x="0" y="7"/>
                    <a:pt x="0" y="4"/>
                    <a:pt x="2" y="2"/>
                  </a:cubicBezTo>
                  <a:cubicBezTo>
                    <a:pt x="4" y="0"/>
                    <a:pt x="7" y="0"/>
                    <a:pt x="9" y="2"/>
                  </a:cubicBezTo>
                  <a:cubicBezTo>
                    <a:pt x="11" y="4"/>
                    <a:pt x="11" y="7"/>
                    <a:pt x="9" y="9"/>
                  </a:cubicBezTo>
                  <a:close/>
                </a:path>
              </a:pathLst>
            </a:custGeom>
            <a:solidFill>
              <a:srgbClr val="009F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6">
              <a:extLst>
                <a:ext uri="{FF2B5EF4-FFF2-40B4-BE49-F238E27FC236}">
                  <a16:creationId xmlns:a16="http://schemas.microsoft.com/office/drawing/2014/main" id="{87B5B0ED-F98F-41A1-B33E-F30868A6EDC7}"/>
                </a:ext>
              </a:extLst>
            </p:cNvPr>
            <p:cNvSpPr>
              <a:spLocks noChangeArrowheads="1"/>
            </p:cNvSpPr>
            <p:nvPr/>
          </p:nvSpPr>
          <p:spPr bwMode="auto">
            <a:xfrm>
              <a:off x="2667400" y="5203640"/>
              <a:ext cx="42413" cy="42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75218AC4-1F0E-4D6E-A7E7-1707B6320EE7}"/>
                </a:ext>
              </a:extLst>
            </p:cNvPr>
            <p:cNvSpPr>
              <a:spLocks/>
            </p:cNvSpPr>
            <p:nvPr/>
          </p:nvSpPr>
          <p:spPr bwMode="auto">
            <a:xfrm>
              <a:off x="2433013" y="5208105"/>
              <a:ext cx="207599" cy="31251"/>
            </a:xfrm>
            <a:custGeom>
              <a:avLst/>
              <a:gdLst>
                <a:gd name="T0" fmla="*/ 39 w 39"/>
                <a:gd name="T1" fmla="*/ 3 h 6"/>
                <a:gd name="T2" fmla="*/ 37 w 39"/>
                <a:gd name="T3" fmla="*/ 6 h 6"/>
                <a:gd name="T4" fmla="*/ 2 w 39"/>
                <a:gd name="T5" fmla="*/ 6 h 6"/>
                <a:gd name="T6" fmla="*/ 0 w 39"/>
                <a:gd name="T7" fmla="*/ 3 h 6"/>
                <a:gd name="T8" fmla="*/ 0 w 39"/>
                <a:gd name="T9" fmla="*/ 3 h 6"/>
                <a:gd name="T10" fmla="*/ 2 w 39"/>
                <a:gd name="T11" fmla="*/ 0 h 6"/>
                <a:gd name="T12" fmla="*/ 37 w 39"/>
                <a:gd name="T13" fmla="*/ 0 h 6"/>
                <a:gd name="T14" fmla="*/ 39 w 3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6">
                  <a:moveTo>
                    <a:pt x="39" y="3"/>
                  </a:moveTo>
                  <a:cubicBezTo>
                    <a:pt x="39" y="4"/>
                    <a:pt x="38" y="6"/>
                    <a:pt x="37" y="6"/>
                  </a:cubicBezTo>
                  <a:cubicBezTo>
                    <a:pt x="2" y="6"/>
                    <a:pt x="2" y="6"/>
                    <a:pt x="2" y="6"/>
                  </a:cubicBezTo>
                  <a:cubicBezTo>
                    <a:pt x="1" y="6"/>
                    <a:pt x="0" y="4"/>
                    <a:pt x="0" y="3"/>
                  </a:cubicBezTo>
                  <a:cubicBezTo>
                    <a:pt x="0" y="3"/>
                    <a:pt x="0" y="3"/>
                    <a:pt x="0" y="3"/>
                  </a:cubicBezTo>
                  <a:cubicBezTo>
                    <a:pt x="0" y="1"/>
                    <a:pt x="1" y="0"/>
                    <a:pt x="2" y="0"/>
                  </a:cubicBezTo>
                  <a:cubicBezTo>
                    <a:pt x="37" y="0"/>
                    <a:pt x="37" y="0"/>
                    <a:pt x="37" y="0"/>
                  </a:cubicBezTo>
                  <a:cubicBezTo>
                    <a:pt x="38" y="0"/>
                    <a:pt x="39" y="1"/>
                    <a:pt x="3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1">
              <a:extLst>
                <a:ext uri="{FF2B5EF4-FFF2-40B4-BE49-F238E27FC236}">
                  <a16:creationId xmlns:a16="http://schemas.microsoft.com/office/drawing/2014/main" id="{9CCB8F11-9C1E-4955-B264-A7D43D687BBE}"/>
                </a:ext>
              </a:extLst>
            </p:cNvPr>
            <p:cNvSpPr>
              <a:spLocks noChangeShapeType="1"/>
            </p:cNvSpPr>
            <p:nvPr/>
          </p:nvSpPr>
          <p:spPr bwMode="auto">
            <a:xfrm flipV="1">
              <a:off x="1252153" y="3554006"/>
              <a:ext cx="0" cy="189741"/>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5ED2C28F-F68E-4794-ACD2-94992074B647}"/>
                </a:ext>
              </a:extLst>
            </p:cNvPr>
            <p:cNvSpPr>
              <a:spLocks/>
            </p:cNvSpPr>
            <p:nvPr/>
          </p:nvSpPr>
          <p:spPr bwMode="auto">
            <a:xfrm>
              <a:off x="1151700" y="6036271"/>
              <a:ext cx="1435338" cy="636192"/>
            </a:xfrm>
            <a:custGeom>
              <a:avLst/>
              <a:gdLst>
                <a:gd name="T0" fmla="*/ 112 w 271"/>
                <a:gd name="T1" fmla="*/ 4 h 120"/>
                <a:gd name="T2" fmla="*/ 191 w 271"/>
                <a:gd name="T3" fmla="*/ 4 h 120"/>
                <a:gd name="T4" fmla="*/ 240 w 271"/>
                <a:gd name="T5" fmla="*/ 5 h 120"/>
                <a:gd name="T6" fmla="*/ 257 w 271"/>
                <a:gd name="T7" fmla="*/ 16 h 120"/>
                <a:gd name="T8" fmla="*/ 239 w 271"/>
                <a:gd name="T9" fmla="*/ 27 h 120"/>
                <a:gd name="T10" fmla="*/ 216 w 271"/>
                <a:gd name="T11" fmla="*/ 27 h 120"/>
                <a:gd name="T12" fmla="*/ 195 w 271"/>
                <a:gd name="T13" fmla="*/ 40 h 120"/>
                <a:gd name="T14" fmla="*/ 216 w 271"/>
                <a:gd name="T15" fmla="*/ 51 h 120"/>
                <a:gd name="T16" fmla="*/ 251 w 271"/>
                <a:gd name="T17" fmla="*/ 51 h 120"/>
                <a:gd name="T18" fmla="*/ 267 w 271"/>
                <a:gd name="T19" fmla="*/ 58 h 120"/>
                <a:gd name="T20" fmla="*/ 249 w 271"/>
                <a:gd name="T21" fmla="*/ 73 h 120"/>
                <a:gd name="T22" fmla="*/ 182 w 271"/>
                <a:gd name="T23" fmla="*/ 73 h 120"/>
                <a:gd name="T24" fmla="*/ 164 w 271"/>
                <a:gd name="T25" fmla="*/ 86 h 120"/>
                <a:gd name="T26" fmla="*/ 182 w 271"/>
                <a:gd name="T27" fmla="*/ 97 h 120"/>
                <a:gd name="T28" fmla="*/ 198 w 271"/>
                <a:gd name="T29" fmla="*/ 97 h 120"/>
                <a:gd name="T30" fmla="*/ 214 w 271"/>
                <a:gd name="T31" fmla="*/ 103 h 120"/>
                <a:gd name="T32" fmla="*/ 197 w 271"/>
                <a:gd name="T33" fmla="*/ 120 h 120"/>
                <a:gd name="T34" fmla="*/ 28 w 271"/>
                <a:gd name="T35" fmla="*/ 120 h 120"/>
                <a:gd name="T36" fmla="*/ 2 w 271"/>
                <a:gd name="T37" fmla="*/ 108 h 120"/>
                <a:gd name="T38" fmla="*/ 18 w 271"/>
                <a:gd name="T39" fmla="*/ 97 h 120"/>
                <a:gd name="T40" fmla="*/ 115 w 271"/>
                <a:gd name="T41" fmla="*/ 97 h 120"/>
                <a:gd name="T42" fmla="*/ 131 w 271"/>
                <a:gd name="T43" fmla="*/ 88 h 120"/>
                <a:gd name="T44" fmla="*/ 116 w 271"/>
                <a:gd name="T45" fmla="*/ 74 h 120"/>
                <a:gd name="T46" fmla="*/ 86 w 271"/>
                <a:gd name="T47" fmla="*/ 73 h 120"/>
                <a:gd name="T48" fmla="*/ 67 w 271"/>
                <a:gd name="T49" fmla="*/ 72 h 120"/>
                <a:gd name="T50" fmla="*/ 58 w 271"/>
                <a:gd name="T51" fmla="*/ 60 h 120"/>
                <a:gd name="T52" fmla="*/ 109 w 271"/>
                <a:gd name="T53" fmla="*/ 50 h 120"/>
                <a:gd name="T54" fmla="*/ 147 w 271"/>
                <a:gd name="T55" fmla="*/ 51 h 120"/>
                <a:gd name="T56" fmla="*/ 163 w 271"/>
                <a:gd name="T57" fmla="*/ 40 h 120"/>
                <a:gd name="T58" fmla="*/ 149 w 271"/>
                <a:gd name="T59" fmla="*/ 28 h 120"/>
                <a:gd name="T60" fmla="*/ 112 w 271"/>
                <a:gd name="T61" fmla="*/ 28 h 120"/>
                <a:gd name="T62" fmla="*/ 74 w 271"/>
                <a:gd name="T63" fmla="*/ 15 h 120"/>
                <a:gd name="T64" fmla="*/ 112 w 271"/>
                <a:gd name="T65"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1" h="120">
                  <a:moveTo>
                    <a:pt x="112" y="4"/>
                  </a:moveTo>
                  <a:cubicBezTo>
                    <a:pt x="137" y="4"/>
                    <a:pt x="164" y="4"/>
                    <a:pt x="191" y="4"/>
                  </a:cubicBezTo>
                  <a:cubicBezTo>
                    <a:pt x="207" y="4"/>
                    <a:pt x="224" y="4"/>
                    <a:pt x="240" y="5"/>
                  </a:cubicBezTo>
                  <a:cubicBezTo>
                    <a:pt x="250" y="5"/>
                    <a:pt x="257" y="10"/>
                    <a:pt x="257" y="16"/>
                  </a:cubicBezTo>
                  <a:cubicBezTo>
                    <a:pt x="257" y="23"/>
                    <a:pt x="250" y="27"/>
                    <a:pt x="239" y="27"/>
                  </a:cubicBezTo>
                  <a:cubicBezTo>
                    <a:pt x="232" y="27"/>
                    <a:pt x="224" y="27"/>
                    <a:pt x="216" y="27"/>
                  </a:cubicBezTo>
                  <a:cubicBezTo>
                    <a:pt x="203" y="27"/>
                    <a:pt x="195" y="32"/>
                    <a:pt x="195" y="40"/>
                  </a:cubicBezTo>
                  <a:cubicBezTo>
                    <a:pt x="196" y="47"/>
                    <a:pt x="204" y="51"/>
                    <a:pt x="216" y="51"/>
                  </a:cubicBezTo>
                  <a:cubicBezTo>
                    <a:pt x="228" y="51"/>
                    <a:pt x="240" y="51"/>
                    <a:pt x="251" y="51"/>
                  </a:cubicBezTo>
                  <a:cubicBezTo>
                    <a:pt x="259" y="51"/>
                    <a:pt x="264" y="54"/>
                    <a:pt x="267" y="58"/>
                  </a:cubicBezTo>
                  <a:cubicBezTo>
                    <a:pt x="271" y="66"/>
                    <a:pt x="263" y="73"/>
                    <a:pt x="249" y="73"/>
                  </a:cubicBezTo>
                  <a:cubicBezTo>
                    <a:pt x="227" y="73"/>
                    <a:pt x="204" y="73"/>
                    <a:pt x="182" y="73"/>
                  </a:cubicBezTo>
                  <a:cubicBezTo>
                    <a:pt x="171" y="73"/>
                    <a:pt x="164" y="79"/>
                    <a:pt x="164" y="86"/>
                  </a:cubicBezTo>
                  <a:cubicBezTo>
                    <a:pt x="164" y="92"/>
                    <a:pt x="171" y="96"/>
                    <a:pt x="182" y="97"/>
                  </a:cubicBezTo>
                  <a:cubicBezTo>
                    <a:pt x="187" y="97"/>
                    <a:pt x="193" y="96"/>
                    <a:pt x="198" y="97"/>
                  </a:cubicBezTo>
                  <a:cubicBezTo>
                    <a:pt x="204" y="98"/>
                    <a:pt x="211" y="100"/>
                    <a:pt x="214" y="103"/>
                  </a:cubicBezTo>
                  <a:cubicBezTo>
                    <a:pt x="222" y="111"/>
                    <a:pt x="212" y="119"/>
                    <a:pt x="197" y="120"/>
                  </a:cubicBezTo>
                  <a:cubicBezTo>
                    <a:pt x="157" y="120"/>
                    <a:pt x="68" y="120"/>
                    <a:pt x="28" y="120"/>
                  </a:cubicBezTo>
                  <a:cubicBezTo>
                    <a:pt x="1" y="120"/>
                    <a:pt x="2" y="114"/>
                    <a:pt x="2" y="108"/>
                  </a:cubicBezTo>
                  <a:cubicBezTo>
                    <a:pt x="0" y="97"/>
                    <a:pt x="18" y="97"/>
                    <a:pt x="18" y="97"/>
                  </a:cubicBezTo>
                  <a:cubicBezTo>
                    <a:pt x="27" y="97"/>
                    <a:pt x="106" y="97"/>
                    <a:pt x="115" y="97"/>
                  </a:cubicBezTo>
                  <a:cubicBezTo>
                    <a:pt x="124" y="97"/>
                    <a:pt x="131" y="94"/>
                    <a:pt x="131" y="88"/>
                  </a:cubicBezTo>
                  <a:cubicBezTo>
                    <a:pt x="132" y="74"/>
                    <a:pt x="123" y="74"/>
                    <a:pt x="116" y="74"/>
                  </a:cubicBezTo>
                  <a:cubicBezTo>
                    <a:pt x="108" y="74"/>
                    <a:pt x="86" y="73"/>
                    <a:pt x="86" y="73"/>
                  </a:cubicBezTo>
                  <a:cubicBezTo>
                    <a:pt x="86" y="73"/>
                    <a:pt x="75" y="74"/>
                    <a:pt x="67" y="72"/>
                  </a:cubicBezTo>
                  <a:cubicBezTo>
                    <a:pt x="62" y="70"/>
                    <a:pt x="57" y="68"/>
                    <a:pt x="58" y="60"/>
                  </a:cubicBezTo>
                  <a:cubicBezTo>
                    <a:pt x="60" y="45"/>
                    <a:pt x="109" y="50"/>
                    <a:pt x="109" y="50"/>
                  </a:cubicBezTo>
                  <a:cubicBezTo>
                    <a:pt x="122" y="50"/>
                    <a:pt x="135" y="51"/>
                    <a:pt x="147" y="51"/>
                  </a:cubicBezTo>
                  <a:cubicBezTo>
                    <a:pt x="156" y="51"/>
                    <a:pt x="163" y="45"/>
                    <a:pt x="163" y="40"/>
                  </a:cubicBezTo>
                  <a:cubicBezTo>
                    <a:pt x="164" y="34"/>
                    <a:pt x="157" y="28"/>
                    <a:pt x="149" y="28"/>
                  </a:cubicBezTo>
                  <a:cubicBezTo>
                    <a:pt x="137" y="27"/>
                    <a:pt x="124" y="29"/>
                    <a:pt x="112" y="28"/>
                  </a:cubicBezTo>
                  <a:cubicBezTo>
                    <a:pt x="101" y="27"/>
                    <a:pt x="72" y="32"/>
                    <a:pt x="74" y="15"/>
                  </a:cubicBezTo>
                  <a:cubicBezTo>
                    <a:pt x="75" y="0"/>
                    <a:pt x="112" y="4"/>
                    <a:pt x="112" y="4"/>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22">
              <a:extLst>
                <a:ext uri="{FF2B5EF4-FFF2-40B4-BE49-F238E27FC236}">
                  <a16:creationId xmlns:a16="http://schemas.microsoft.com/office/drawing/2014/main" id="{900762AE-167D-4751-9EBA-C82C70295DB4}"/>
                </a:ext>
              </a:extLst>
            </p:cNvPr>
            <p:cNvSpPr>
              <a:spLocks noChangeArrowheads="1"/>
            </p:cNvSpPr>
            <p:nvPr/>
          </p:nvSpPr>
          <p:spPr bwMode="auto">
            <a:xfrm>
              <a:off x="100310" y="5594285"/>
              <a:ext cx="339303" cy="339303"/>
            </a:xfrm>
            <a:prstGeom prst="ellipse">
              <a:avLst/>
            </a:pr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23">
              <a:extLst>
                <a:ext uri="{FF2B5EF4-FFF2-40B4-BE49-F238E27FC236}">
                  <a16:creationId xmlns:a16="http://schemas.microsoft.com/office/drawing/2014/main" id="{40B76831-4D5C-4D9A-AA42-BF881BD970D0}"/>
                </a:ext>
              </a:extLst>
            </p:cNvPr>
            <p:cNvSpPr>
              <a:spLocks noChangeArrowheads="1"/>
            </p:cNvSpPr>
            <p:nvPr/>
          </p:nvSpPr>
          <p:spPr bwMode="auto">
            <a:xfrm>
              <a:off x="609263" y="5859923"/>
              <a:ext cx="212064" cy="212064"/>
            </a:xfrm>
            <a:prstGeom prst="ellipse">
              <a:avLst/>
            </a:pr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525704A6-FB4C-477D-81F7-76C222B274D6}"/>
                </a:ext>
              </a:extLst>
            </p:cNvPr>
            <p:cNvSpPr>
              <a:spLocks/>
            </p:cNvSpPr>
            <p:nvPr/>
          </p:nvSpPr>
          <p:spPr bwMode="auto">
            <a:xfrm>
              <a:off x="477561" y="6449237"/>
              <a:ext cx="551367" cy="138399"/>
            </a:xfrm>
            <a:custGeom>
              <a:avLst/>
              <a:gdLst>
                <a:gd name="T0" fmla="*/ 104 w 104"/>
                <a:gd name="T1" fmla="*/ 18 h 26"/>
                <a:gd name="T2" fmla="*/ 96 w 104"/>
                <a:gd name="T3" fmla="*/ 26 h 26"/>
                <a:gd name="T4" fmla="*/ 8 w 104"/>
                <a:gd name="T5" fmla="*/ 26 h 26"/>
                <a:gd name="T6" fmla="*/ 0 w 104"/>
                <a:gd name="T7" fmla="*/ 18 h 26"/>
                <a:gd name="T8" fmla="*/ 0 w 104"/>
                <a:gd name="T9" fmla="*/ 8 h 26"/>
                <a:gd name="T10" fmla="*/ 8 w 104"/>
                <a:gd name="T11" fmla="*/ 0 h 26"/>
                <a:gd name="T12" fmla="*/ 96 w 104"/>
                <a:gd name="T13" fmla="*/ 0 h 26"/>
                <a:gd name="T14" fmla="*/ 104 w 104"/>
                <a:gd name="T15" fmla="*/ 8 h 26"/>
                <a:gd name="T16" fmla="*/ 104 w 104"/>
                <a:gd name="T17"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6">
                  <a:moveTo>
                    <a:pt x="104" y="18"/>
                  </a:moveTo>
                  <a:cubicBezTo>
                    <a:pt x="104" y="23"/>
                    <a:pt x="101" y="26"/>
                    <a:pt x="96" y="26"/>
                  </a:cubicBezTo>
                  <a:cubicBezTo>
                    <a:pt x="8" y="26"/>
                    <a:pt x="8" y="26"/>
                    <a:pt x="8" y="26"/>
                  </a:cubicBezTo>
                  <a:cubicBezTo>
                    <a:pt x="4" y="26"/>
                    <a:pt x="0" y="23"/>
                    <a:pt x="0" y="18"/>
                  </a:cubicBezTo>
                  <a:cubicBezTo>
                    <a:pt x="0" y="8"/>
                    <a:pt x="0" y="8"/>
                    <a:pt x="0" y="8"/>
                  </a:cubicBezTo>
                  <a:cubicBezTo>
                    <a:pt x="0" y="4"/>
                    <a:pt x="4" y="0"/>
                    <a:pt x="8" y="0"/>
                  </a:cubicBezTo>
                  <a:cubicBezTo>
                    <a:pt x="96" y="0"/>
                    <a:pt x="96" y="0"/>
                    <a:pt x="96" y="0"/>
                  </a:cubicBezTo>
                  <a:cubicBezTo>
                    <a:pt x="101" y="0"/>
                    <a:pt x="104" y="4"/>
                    <a:pt x="104" y="8"/>
                  </a:cubicBezTo>
                  <a:lnTo>
                    <a:pt x="104" y="18"/>
                  </a:ln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0B2617C4-ED24-4DD0-AE7A-512381EE3C7F}"/>
                </a:ext>
              </a:extLst>
            </p:cNvPr>
            <p:cNvSpPr>
              <a:spLocks/>
            </p:cNvSpPr>
            <p:nvPr/>
          </p:nvSpPr>
          <p:spPr bwMode="auto">
            <a:xfrm>
              <a:off x="662837" y="6299677"/>
              <a:ext cx="165187" cy="488863"/>
            </a:xfrm>
            <a:custGeom>
              <a:avLst/>
              <a:gdLst>
                <a:gd name="T0" fmla="*/ 31 w 31"/>
                <a:gd name="T1" fmla="*/ 84 h 92"/>
                <a:gd name="T2" fmla="*/ 23 w 31"/>
                <a:gd name="T3" fmla="*/ 92 h 92"/>
                <a:gd name="T4" fmla="*/ 8 w 31"/>
                <a:gd name="T5" fmla="*/ 92 h 92"/>
                <a:gd name="T6" fmla="*/ 0 w 31"/>
                <a:gd name="T7" fmla="*/ 84 h 92"/>
                <a:gd name="T8" fmla="*/ 0 w 31"/>
                <a:gd name="T9" fmla="*/ 8 h 92"/>
                <a:gd name="T10" fmla="*/ 8 w 31"/>
                <a:gd name="T11" fmla="*/ 0 h 92"/>
                <a:gd name="T12" fmla="*/ 23 w 31"/>
                <a:gd name="T13" fmla="*/ 0 h 92"/>
                <a:gd name="T14" fmla="*/ 31 w 31"/>
                <a:gd name="T15" fmla="*/ 8 h 92"/>
                <a:gd name="T16" fmla="*/ 31 w 31"/>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92">
                  <a:moveTo>
                    <a:pt x="31" y="84"/>
                  </a:moveTo>
                  <a:cubicBezTo>
                    <a:pt x="31" y="88"/>
                    <a:pt x="27" y="92"/>
                    <a:pt x="23" y="92"/>
                  </a:cubicBezTo>
                  <a:cubicBezTo>
                    <a:pt x="8" y="92"/>
                    <a:pt x="8" y="92"/>
                    <a:pt x="8" y="92"/>
                  </a:cubicBezTo>
                  <a:cubicBezTo>
                    <a:pt x="4" y="92"/>
                    <a:pt x="0" y="88"/>
                    <a:pt x="0" y="84"/>
                  </a:cubicBezTo>
                  <a:cubicBezTo>
                    <a:pt x="0" y="8"/>
                    <a:pt x="0" y="8"/>
                    <a:pt x="0" y="8"/>
                  </a:cubicBezTo>
                  <a:cubicBezTo>
                    <a:pt x="0" y="4"/>
                    <a:pt x="4" y="0"/>
                    <a:pt x="8" y="0"/>
                  </a:cubicBezTo>
                  <a:cubicBezTo>
                    <a:pt x="23" y="0"/>
                    <a:pt x="23" y="0"/>
                    <a:pt x="23" y="0"/>
                  </a:cubicBezTo>
                  <a:cubicBezTo>
                    <a:pt x="27" y="0"/>
                    <a:pt x="31" y="4"/>
                    <a:pt x="31" y="8"/>
                  </a:cubicBezTo>
                  <a:lnTo>
                    <a:pt x="31" y="84"/>
                  </a:ln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1">
              <a:extLst>
                <a:ext uri="{FF2B5EF4-FFF2-40B4-BE49-F238E27FC236}">
                  <a16:creationId xmlns:a16="http://schemas.microsoft.com/office/drawing/2014/main" id="{3EAFED6A-13F0-4A58-AE56-08929AEBB1DB}"/>
                </a:ext>
              </a:extLst>
            </p:cNvPr>
            <p:cNvSpPr>
              <a:spLocks/>
            </p:cNvSpPr>
            <p:nvPr/>
          </p:nvSpPr>
          <p:spPr bwMode="auto">
            <a:xfrm>
              <a:off x="752128" y="4837551"/>
              <a:ext cx="191973" cy="196438"/>
            </a:xfrm>
            <a:custGeom>
              <a:avLst/>
              <a:gdLst>
                <a:gd name="T0" fmla="*/ 18 w 36"/>
                <a:gd name="T1" fmla="*/ 37 h 37"/>
                <a:gd name="T2" fmla="*/ 0 w 36"/>
                <a:gd name="T3" fmla="*/ 19 h 37"/>
                <a:gd name="T4" fmla="*/ 17 w 36"/>
                <a:gd name="T5" fmla="*/ 0 h 37"/>
                <a:gd name="T6" fmla="*/ 36 w 36"/>
                <a:gd name="T7" fmla="*/ 18 h 37"/>
                <a:gd name="T8" fmla="*/ 18 w 36"/>
                <a:gd name="T9" fmla="*/ 37 h 37"/>
              </a:gdLst>
              <a:ahLst/>
              <a:cxnLst>
                <a:cxn ang="0">
                  <a:pos x="T0" y="T1"/>
                </a:cxn>
                <a:cxn ang="0">
                  <a:pos x="T2" y="T3"/>
                </a:cxn>
                <a:cxn ang="0">
                  <a:pos x="T4" y="T5"/>
                </a:cxn>
                <a:cxn ang="0">
                  <a:pos x="T6" y="T7"/>
                </a:cxn>
                <a:cxn ang="0">
                  <a:pos x="T8" y="T9"/>
                </a:cxn>
              </a:cxnLst>
              <a:rect l="0" t="0" r="r" b="b"/>
              <a:pathLst>
                <a:path w="36" h="37">
                  <a:moveTo>
                    <a:pt x="18" y="37"/>
                  </a:moveTo>
                  <a:cubicBezTo>
                    <a:pt x="7" y="37"/>
                    <a:pt x="0" y="29"/>
                    <a:pt x="0" y="19"/>
                  </a:cubicBezTo>
                  <a:cubicBezTo>
                    <a:pt x="0" y="9"/>
                    <a:pt x="8" y="0"/>
                    <a:pt x="17" y="0"/>
                  </a:cubicBezTo>
                  <a:cubicBezTo>
                    <a:pt x="26" y="0"/>
                    <a:pt x="36" y="9"/>
                    <a:pt x="36" y="18"/>
                  </a:cubicBezTo>
                  <a:cubicBezTo>
                    <a:pt x="36" y="28"/>
                    <a:pt x="28" y="37"/>
                    <a:pt x="18" y="37"/>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2">
              <a:extLst>
                <a:ext uri="{FF2B5EF4-FFF2-40B4-BE49-F238E27FC236}">
                  <a16:creationId xmlns:a16="http://schemas.microsoft.com/office/drawing/2014/main" id="{D1C415C3-064E-499E-A777-84F830788398}"/>
                </a:ext>
              </a:extLst>
            </p:cNvPr>
            <p:cNvSpPr>
              <a:spLocks/>
            </p:cNvSpPr>
            <p:nvPr/>
          </p:nvSpPr>
          <p:spPr bwMode="auto">
            <a:xfrm>
              <a:off x="419522" y="5038454"/>
              <a:ext cx="162954" cy="169651"/>
            </a:xfrm>
            <a:custGeom>
              <a:avLst/>
              <a:gdLst>
                <a:gd name="T0" fmla="*/ 15 w 31"/>
                <a:gd name="T1" fmla="*/ 32 h 32"/>
                <a:gd name="T2" fmla="*/ 11 w 31"/>
                <a:gd name="T3" fmla="*/ 27 h 32"/>
                <a:gd name="T4" fmla="*/ 4 w 31"/>
                <a:gd name="T5" fmla="*/ 20 h 32"/>
                <a:gd name="T6" fmla="*/ 0 w 31"/>
                <a:gd name="T7" fmla="*/ 16 h 32"/>
                <a:gd name="T8" fmla="*/ 4 w 31"/>
                <a:gd name="T9" fmla="*/ 12 h 32"/>
                <a:gd name="T10" fmla="*/ 11 w 31"/>
                <a:gd name="T11" fmla="*/ 5 h 32"/>
                <a:gd name="T12" fmla="*/ 15 w 31"/>
                <a:gd name="T13" fmla="*/ 1 h 32"/>
                <a:gd name="T14" fmla="*/ 19 w 31"/>
                <a:gd name="T15" fmla="*/ 5 h 32"/>
                <a:gd name="T16" fmla="*/ 26 w 31"/>
                <a:gd name="T17" fmla="*/ 12 h 32"/>
                <a:gd name="T18" fmla="*/ 30 w 31"/>
                <a:gd name="T19" fmla="*/ 16 h 32"/>
                <a:gd name="T20" fmla="*/ 26 w 31"/>
                <a:gd name="T21" fmla="*/ 20 h 32"/>
                <a:gd name="T22" fmla="*/ 19 w 31"/>
                <a:gd name="T23" fmla="*/ 28 h 32"/>
                <a:gd name="T24" fmla="*/ 15 w 31"/>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32">
                  <a:moveTo>
                    <a:pt x="15" y="32"/>
                  </a:moveTo>
                  <a:cubicBezTo>
                    <a:pt x="13" y="31"/>
                    <a:pt x="12" y="29"/>
                    <a:pt x="11" y="27"/>
                  </a:cubicBezTo>
                  <a:cubicBezTo>
                    <a:pt x="10" y="23"/>
                    <a:pt x="9" y="21"/>
                    <a:pt x="4" y="20"/>
                  </a:cubicBezTo>
                  <a:cubicBezTo>
                    <a:pt x="2" y="20"/>
                    <a:pt x="0" y="19"/>
                    <a:pt x="0" y="16"/>
                  </a:cubicBezTo>
                  <a:cubicBezTo>
                    <a:pt x="0" y="13"/>
                    <a:pt x="2" y="12"/>
                    <a:pt x="4" y="12"/>
                  </a:cubicBezTo>
                  <a:cubicBezTo>
                    <a:pt x="8" y="12"/>
                    <a:pt x="10" y="9"/>
                    <a:pt x="11" y="5"/>
                  </a:cubicBezTo>
                  <a:cubicBezTo>
                    <a:pt x="11" y="3"/>
                    <a:pt x="12" y="0"/>
                    <a:pt x="15" y="1"/>
                  </a:cubicBezTo>
                  <a:cubicBezTo>
                    <a:pt x="18" y="1"/>
                    <a:pt x="19" y="3"/>
                    <a:pt x="19" y="5"/>
                  </a:cubicBezTo>
                  <a:cubicBezTo>
                    <a:pt x="20" y="10"/>
                    <a:pt x="22" y="12"/>
                    <a:pt x="26" y="12"/>
                  </a:cubicBezTo>
                  <a:cubicBezTo>
                    <a:pt x="28" y="13"/>
                    <a:pt x="31" y="14"/>
                    <a:pt x="30" y="16"/>
                  </a:cubicBezTo>
                  <a:cubicBezTo>
                    <a:pt x="30" y="19"/>
                    <a:pt x="28" y="20"/>
                    <a:pt x="26" y="20"/>
                  </a:cubicBezTo>
                  <a:cubicBezTo>
                    <a:pt x="22" y="21"/>
                    <a:pt x="20" y="23"/>
                    <a:pt x="19" y="28"/>
                  </a:cubicBezTo>
                  <a:cubicBezTo>
                    <a:pt x="18" y="29"/>
                    <a:pt x="17" y="31"/>
                    <a:pt x="15" y="32"/>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3">
              <a:extLst>
                <a:ext uri="{FF2B5EF4-FFF2-40B4-BE49-F238E27FC236}">
                  <a16:creationId xmlns:a16="http://schemas.microsoft.com/office/drawing/2014/main" id="{A834A0A1-DB63-460E-AE75-D9E7B852A55E}"/>
                </a:ext>
              </a:extLst>
            </p:cNvPr>
            <p:cNvSpPr>
              <a:spLocks/>
            </p:cNvSpPr>
            <p:nvPr/>
          </p:nvSpPr>
          <p:spPr bwMode="auto">
            <a:xfrm>
              <a:off x="354787" y="4444675"/>
              <a:ext cx="60271" cy="58039"/>
            </a:xfrm>
            <a:custGeom>
              <a:avLst/>
              <a:gdLst>
                <a:gd name="T0" fmla="*/ 5 w 11"/>
                <a:gd name="T1" fmla="*/ 0 h 11"/>
                <a:gd name="T2" fmla="*/ 11 w 11"/>
                <a:gd name="T3" fmla="*/ 6 h 11"/>
                <a:gd name="T4" fmla="*/ 5 w 11"/>
                <a:gd name="T5" fmla="*/ 11 h 11"/>
                <a:gd name="T6" fmla="*/ 0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9" y="1"/>
                    <a:pt x="11" y="3"/>
                    <a:pt x="11" y="6"/>
                  </a:cubicBezTo>
                  <a:cubicBezTo>
                    <a:pt x="11" y="9"/>
                    <a:pt x="9" y="11"/>
                    <a:pt x="5" y="11"/>
                  </a:cubicBezTo>
                  <a:cubicBezTo>
                    <a:pt x="2" y="11"/>
                    <a:pt x="0" y="9"/>
                    <a:pt x="0" y="6"/>
                  </a:cubicBezTo>
                  <a:cubicBezTo>
                    <a:pt x="0" y="2"/>
                    <a:pt x="3" y="1"/>
                    <a:pt x="5" y="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4">
              <a:extLst>
                <a:ext uri="{FF2B5EF4-FFF2-40B4-BE49-F238E27FC236}">
                  <a16:creationId xmlns:a16="http://schemas.microsoft.com/office/drawing/2014/main" id="{8BD3710E-1FCA-44EF-9DCD-E4BCDB23AEED}"/>
                </a:ext>
              </a:extLst>
            </p:cNvPr>
            <p:cNvSpPr>
              <a:spLocks/>
            </p:cNvSpPr>
            <p:nvPr/>
          </p:nvSpPr>
          <p:spPr bwMode="auto">
            <a:xfrm>
              <a:off x="254335" y="5154531"/>
              <a:ext cx="42413" cy="49109"/>
            </a:xfrm>
            <a:custGeom>
              <a:avLst/>
              <a:gdLst>
                <a:gd name="T0" fmla="*/ 8 w 8"/>
                <a:gd name="T1" fmla="*/ 4 h 9"/>
                <a:gd name="T2" fmla="*/ 4 w 8"/>
                <a:gd name="T3" fmla="*/ 8 h 9"/>
                <a:gd name="T4" fmla="*/ 0 w 8"/>
                <a:gd name="T5" fmla="*/ 4 h 9"/>
                <a:gd name="T6" fmla="*/ 4 w 8"/>
                <a:gd name="T7" fmla="*/ 0 h 9"/>
                <a:gd name="T8" fmla="*/ 8 w 8"/>
                <a:gd name="T9" fmla="*/ 4 h 9"/>
              </a:gdLst>
              <a:ahLst/>
              <a:cxnLst>
                <a:cxn ang="0">
                  <a:pos x="T0" y="T1"/>
                </a:cxn>
                <a:cxn ang="0">
                  <a:pos x="T2" y="T3"/>
                </a:cxn>
                <a:cxn ang="0">
                  <a:pos x="T4" y="T5"/>
                </a:cxn>
                <a:cxn ang="0">
                  <a:pos x="T6" y="T7"/>
                </a:cxn>
                <a:cxn ang="0">
                  <a:pos x="T8" y="T9"/>
                </a:cxn>
              </a:cxnLst>
              <a:rect l="0" t="0" r="r" b="b"/>
              <a:pathLst>
                <a:path w="8" h="9">
                  <a:moveTo>
                    <a:pt x="8" y="4"/>
                  </a:moveTo>
                  <a:cubicBezTo>
                    <a:pt x="8" y="7"/>
                    <a:pt x="6" y="9"/>
                    <a:pt x="4" y="8"/>
                  </a:cubicBezTo>
                  <a:cubicBezTo>
                    <a:pt x="2" y="8"/>
                    <a:pt x="0" y="7"/>
                    <a:pt x="0" y="4"/>
                  </a:cubicBezTo>
                  <a:cubicBezTo>
                    <a:pt x="0" y="1"/>
                    <a:pt x="2" y="0"/>
                    <a:pt x="4" y="0"/>
                  </a:cubicBezTo>
                  <a:cubicBezTo>
                    <a:pt x="7" y="0"/>
                    <a:pt x="8" y="2"/>
                    <a:pt x="8" y="4"/>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5">
              <a:extLst>
                <a:ext uri="{FF2B5EF4-FFF2-40B4-BE49-F238E27FC236}">
                  <a16:creationId xmlns:a16="http://schemas.microsoft.com/office/drawing/2014/main" id="{EB3C148F-C25B-4209-9FDC-7184EDF0781A}"/>
                </a:ext>
              </a:extLst>
            </p:cNvPr>
            <p:cNvSpPr>
              <a:spLocks/>
            </p:cNvSpPr>
            <p:nvPr/>
          </p:nvSpPr>
          <p:spPr bwMode="auto">
            <a:xfrm>
              <a:off x="515509" y="3944650"/>
              <a:ext cx="131703" cy="127239"/>
            </a:xfrm>
            <a:custGeom>
              <a:avLst/>
              <a:gdLst>
                <a:gd name="T0" fmla="*/ 12 w 25"/>
                <a:gd name="T1" fmla="*/ 0 h 24"/>
                <a:gd name="T2" fmla="*/ 24 w 25"/>
                <a:gd name="T3" fmla="*/ 12 h 24"/>
                <a:gd name="T4" fmla="*/ 12 w 25"/>
                <a:gd name="T5" fmla="*/ 24 h 24"/>
                <a:gd name="T6" fmla="*/ 0 w 25"/>
                <a:gd name="T7" fmla="*/ 12 h 24"/>
                <a:gd name="T8" fmla="*/ 12 w 25"/>
                <a:gd name="T9" fmla="*/ 0 h 24"/>
              </a:gdLst>
              <a:ahLst/>
              <a:cxnLst>
                <a:cxn ang="0">
                  <a:pos x="T0" y="T1"/>
                </a:cxn>
                <a:cxn ang="0">
                  <a:pos x="T2" y="T3"/>
                </a:cxn>
                <a:cxn ang="0">
                  <a:pos x="T4" y="T5"/>
                </a:cxn>
                <a:cxn ang="0">
                  <a:pos x="T6" y="T7"/>
                </a:cxn>
                <a:cxn ang="0">
                  <a:pos x="T8" y="T9"/>
                </a:cxn>
              </a:cxnLst>
              <a:rect l="0" t="0" r="r" b="b"/>
              <a:pathLst>
                <a:path w="25" h="24">
                  <a:moveTo>
                    <a:pt x="12" y="0"/>
                  </a:moveTo>
                  <a:cubicBezTo>
                    <a:pt x="20" y="1"/>
                    <a:pt x="25" y="5"/>
                    <a:pt x="24" y="12"/>
                  </a:cubicBezTo>
                  <a:cubicBezTo>
                    <a:pt x="24" y="20"/>
                    <a:pt x="19" y="24"/>
                    <a:pt x="12" y="24"/>
                  </a:cubicBezTo>
                  <a:cubicBezTo>
                    <a:pt x="5" y="24"/>
                    <a:pt x="0" y="19"/>
                    <a:pt x="0" y="12"/>
                  </a:cubicBezTo>
                  <a:cubicBezTo>
                    <a:pt x="0" y="4"/>
                    <a:pt x="6" y="1"/>
                    <a:pt x="12" y="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Line 57">
              <a:extLst>
                <a:ext uri="{FF2B5EF4-FFF2-40B4-BE49-F238E27FC236}">
                  <a16:creationId xmlns:a16="http://schemas.microsoft.com/office/drawing/2014/main" id="{0B4C9D0F-70AD-4D44-863B-AA828A1292EB}"/>
                </a:ext>
              </a:extLst>
            </p:cNvPr>
            <p:cNvSpPr>
              <a:spLocks noChangeShapeType="1"/>
            </p:cNvSpPr>
            <p:nvPr/>
          </p:nvSpPr>
          <p:spPr bwMode="auto">
            <a:xfrm>
              <a:off x="1866022" y="5594285"/>
              <a:ext cx="631727" cy="0"/>
            </a:xfrm>
            <a:prstGeom prst="line">
              <a:avLst/>
            </a:prstGeom>
            <a:noFill/>
            <a:ln w="46038" cap="flat">
              <a:solidFill>
                <a:srgbClr val="231F2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2">
              <a:extLst>
                <a:ext uri="{FF2B5EF4-FFF2-40B4-BE49-F238E27FC236}">
                  <a16:creationId xmlns:a16="http://schemas.microsoft.com/office/drawing/2014/main" id="{03C62388-80DF-4A19-975D-8066FD3A70C2}"/>
                </a:ext>
              </a:extLst>
            </p:cNvPr>
            <p:cNvSpPr>
              <a:spLocks/>
            </p:cNvSpPr>
            <p:nvPr/>
          </p:nvSpPr>
          <p:spPr bwMode="auto">
            <a:xfrm>
              <a:off x="886062" y="5239357"/>
              <a:ext cx="953172" cy="397341"/>
            </a:xfrm>
            <a:custGeom>
              <a:avLst/>
              <a:gdLst>
                <a:gd name="T0" fmla="*/ 373 w 427"/>
                <a:gd name="T1" fmla="*/ 0 h 178"/>
                <a:gd name="T2" fmla="*/ 427 w 427"/>
                <a:gd name="T3" fmla="*/ 178 h 178"/>
                <a:gd name="T4" fmla="*/ 0 w 427"/>
                <a:gd name="T5" fmla="*/ 178 h 178"/>
                <a:gd name="T6" fmla="*/ 52 w 427"/>
                <a:gd name="T7" fmla="*/ 5 h 178"/>
                <a:gd name="T8" fmla="*/ 373 w 427"/>
                <a:gd name="T9" fmla="*/ 0 h 178"/>
              </a:gdLst>
              <a:ahLst/>
              <a:cxnLst>
                <a:cxn ang="0">
                  <a:pos x="T0" y="T1"/>
                </a:cxn>
                <a:cxn ang="0">
                  <a:pos x="T2" y="T3"/>
                </a:cxn>
                <a:cxn ang="0">
                  <a:pos x="T4" y="T5"/>
                </a:cxn>
                <a:cxn ang="0">
                  <a:pos x="T6" y="T7"/>
                </a:cxn>
                <a:cxn ang="0">
                  <a:pos x="T8" y="T9"/>
                </a:cxn>
              </a:cxnLst>
              <a:rect l="0" t="0" r="r" b="b"/>
              <a:pathLst>
                <a:path w="427" h="178">
                  <a:moveTo>
                    <a:pt x="373" y="0"/>
                  </a:moveTo>
                  <a:lnTo>
                    <a:pt x="427" y="178"/>
                  </a:lnTo>
                  <a:lnTo>
                    <a:pt x="0" y="178"/>
                  </a:lnTo>
                  <a:lnTo>
                    <a:pt x="52" y="5"/>
                  </a:lnTo>
                  <a:lnTo>
                    <a:pt x="373" y="0"/>
                  </a:ln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3">
              <a:extLst>
                <a:ext uri="{FF2B5EF4-FFF2-40B4-BE49-F238E27FC236}">
                  <a16:creationId xmlns:a16="http://schemas.microsoft.com/office/drawing/2014/main" id="{2C61E956-E5A1-4EA0-8F06-7FC899B58F30}"/>
                </a:ext>
              </a:extLst>
            </p:cNvPr>
            <p:cNvSpPr>
              <a:spLocks/>
            </p:cNvSpPr>
            <p:nvPr/>
          </p:nvSpPr>
          <p:spPr bwMode="auto">
            <a:xfrm>
              <a:off x="997675" y="5181318"/>
              <a:ext cx="736643" cy="100451"/>
            </a:xfrm>
            <a:custGeom>
              <a:avLst/>
              <a:gdLst>
                <a:gd name="T0" fmla="*/ 139 w 139"/>
                <a:gd name="T1" fmla="*/ 19 h 19"/>
                <a:gd name="T2" fmla="*/ 0 w 139"/>
                <a:gd name="T3" fmla="*/ 19 h 19"/>
                <a:gd name="T4" fmla="*/ 1 w 139"/>
                <a:gd name="T5" fmla="*/ 13 h 19"/>
                <a:gd name="T6" fmla="*/ 19 w 139"/>
                <a:gd name="T7" fmla="*/ 0 h 19"/>
                <a:gd name="T8" fmla="*/ 122 w 139"/>
                <a:gd name="T9" fmla="*/ 0 h 19"/>
                <a:gd name="T10" fmla="*/ 136 w 139"/>
                <a:gd name="T11" fmla="*/ 11 h 19"/>
                <a:gd name="T12" fmla="*/ 139 w 139"/>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39" h="19">
                  <a:moveTo>
                    <a:pt x="139" y="19"/>
                  </a:moveTo>
                  <a:cubicBezTo>
                    <a:pt x="0" y="19"/>
                    <a:pt x="0" y="19"/>
                    <a:pt x="0" y="19"/>
                  </a:cubicBezTo>
                  <a:cubicBezTo>
                    <a:pt x="1" y="13"/>
                    <a:pt x="1" y="13"/>
                    <a:pt x="1" y="13"/>
                  </a:cubicBezTo>
                  <a:cubicBezTo>
                    <a:pt x="4" y="5"/>
                    <a:pt x="11" y="0"/>
                    <a:pt x="19" y="0"/>
                  </a:cubicBezTo>
                  <a:cubicBezTo>
                    <a:pt x="122" y="0"/>
                    <a:pt x="122" y="0"/>
                    <a:pt x="122" y="0"/>
                  </a:cubicBezTo>
                  <a:cubicBezTo>
                    <a:pt x="128" y="0"/>
                    <a:pt x="134" y="4"/>
                    <a:pt x="136" y="11"/>
                  </a:cubicBezTo>
                  <a:lnTo>
                    <a:pt x="139" y="19"/>
                  </a:ln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4">
              <a:extLst>
                <a:ext uri="{FF2B5EF4-FFF2-40B4-BE49-F238E27FC236}">
                  <a16:creationId xmlns:a16="http://schemas.microsoft.com/office/drawing/2014/main" id="{620DCE1A-6AEB-41A6-88F4-1FCA2CD1167A}"/>
                </a:ext>
              </a:extLst>
            </p:cNvPr>
            <p:cNvSpPr>
              <a:spLocks/>
            </p:cNvSpPr>
            <p:nvPr/>
          </p:nvSpPr>
          <p:spPr bwMode="auto">
            <a:xfrm>
              <a:off x="716411" y="5636697"/>
              <a:ext cx="1292474" cy="419663"/>
            </a:xfrm>
            <a:custGeom>
              <a:avLst/>
              <a:gdLst>
                <a:gd name="T0" fmla="*/ 205 w 244"/>
                <a:gd name="T1" fmla="*/ 0 h 79"/>
                <a:gd name="T2" fmla="*/ 40 w 244"/>
                <a:gd name="T3" fmla="*/ 0 h 79"/>
                <a:gd name="T4" fmla="*/ 0 w 244"/>
                <a:gd name="T5" fmla="*/ 39 h 79"/>
                <a:gd name="T6" fmla="*/ 0 w 244"/>
                <a:gd name="T7" fmla="*/ 39 h 79"/>
                <a:gd name="T8" fmla="*/ 40 w 244"/>
                <a:gd name="T9" fmla="*/ 79 h 79"/>
                <a:gd name="T10" fmla="*/ 205 w 244"/>
                <a:gd name="T11" fmla="*/ 79 h 79"/>
                <a:gd name="T12" fmla="*/ 244 w 244"/>
                <a:gd name="T13" fmla="*/ 39 h 79"/>
                <a:gd name="T14" fmla="*/ 244 w 244"/>
                <a:gd name="T15" fmla="*/ 39 h 79"/>
                <a:gd name="T16" fmla="*/ 205 w 244"/>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79">
                  <a:moveTo>
                    <a:pt x="205" y="0"/>
                  </a:moveTo>
                  <a:cubicBezTo>
                    <a:pt x="40" y="0"/>
                    <a:pt x="40" y="0"/>
                    <a:pt x="40" y="0"/>
                  </a:cubicBezTo>
                  <a:cubicBezTo>
                    <a:pt x="18" y="0"/>
                    <a:pt x="0" y="18"/>
                    <a:pt x="0" y="39"/>
                  </a:cubicBezTo>
                  <a:cubicBezTo>
                    <a:pt x="0" y="39"/>
                    <a:pt x="0" y="39"/>
                    <a:pt x="0" y="39"/>
                  </a:cubicBezTo>
                  <a:cubicBezTo>
                    <a:pt x="0" y="61"/>
                    <a:pt x="18" y="79"/>
                    <a:pt x="40" y="79"/>
                  </a:cubicBezTo>
                  <a:cubicBezTo>
                    <a:pt x="205" y="79"/>
                    <a:pt x="205" y="79"/>
                    <a:pt x="205" y="79"/>
                  </a:cubicBezTo>
                  <a:cubicBezTo>
                    <a:pt x="226" y="79"/>
                    <a:pt x="244" y="61"/>
                    <a:pt x="244" y="39"/>
                  </a:cubicBezTo>
                  <a:cubicBezTo>
                    <a:pt x="244" y="39"/>
                    <a:pt x="244" y="39"/>
                    <a:pt x="244" y="39"/>
                  </a:cubicBezTo>
                  <a:cubicBezTo>
                    <a:pt x="244" y="18"/>
                    <a:pt x="226" y="0"/>
                    <a:pt x="205" y="0"/>
                  </a:cubicBez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5">
              <a:extLst>
                <a:ext uri="{FF2B5EF4-FFF2-40B4-BE49-F238E27FC236}">
                  <a16:creationId xmlns:a16="http://schemas.microsoft.com/office/drawing/2014/main" id="{E3CB46AF-6718-4F45-9B85-494096332465}"/>
                </a:ext>
              </a:extLst>
            </p:cNvPr>
            <p:cNvSpPr>
              <a:spLocks noEditPoints="1"/>
            </p:cNvSpPr>
            <p:nvPr/>
          </p:nvSpPr>
          <p:spPr bwMode="auto">
            <a:xfrm>
              <a:off x="700786" y="5616608"/>
              <a:ext cx="1330422" cy="455380"/>
            </a:xfrm>
            <a:custGeom>
              <a:avLst/>
              <a:gdLst>
                <a:gd name="T0" fmla="*/ 208 w 251"/>
                <a:gd name="T1" fmla="*/ 86 h 86"/>
                <a:gd name="T2" fmla="*/ 43 w 251"/>
                <a:gd name="T3" fmla="*/ 86 h 86"/>
                <a:gd name="T4" fmla="*/ 0 w 251"/>
                <a:gd name="T5" fmla="*/ 43 h 86"/>
                <a:gd name="T6" fmla="*/ 43 w 251"/>
                <a:gd name="T7" fmla="*/ 0 h 86"/>
                <a:gd name="T8" fmla="*/ 208 w 251"/>
                <a:gd name="T9" fmla="*/ 0 h 86"/>
                <a:gd name="T10" fmla="*/ 251 w 251"/>
                <a:gd name="T11" fmla="*/ 43 h 86"/>
                <a:gd name="T12" fmla="*/ 208 w 251"/>
                <a:gd name="T13" fmla="*/ 86 h 86"/>
                <a:gd name="T14" fmla="*/ 43 w 251"/>
                <a:gd name="T15" fmla="*/ 8 h 86"/>
                <a:gd name="T16" fmla="*/ 7 w 251"/>
                <a:gd name="T17" fmla="*/ 43 h 86"/>
                <a:gd name="T18" fmla="*/ 43 w 251"/>
                <a:gd name="T19" fmla="*/ 79 h 86"/>
                <a:gd name="T20" fmla="*/ 208 w 251"/>
                <a:gd name="T21" fmla="*/ 79 h 86"/>
                <a:gd name="T22" fmla="*/ 243 w 251"/>
                <a:gd name="T23" fmla="*/ 43 h 86"/>
                <a:gd name="T24" fmla="*/ 208 w 251"/>
                <a:gd name="T25" fmla="*/ 8 h 86"/>
                <a:gd name="T26" fmla="*/ 43 w 251"/>
                <a:gd name="T27"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86">
                  <a:moveTo>
                    <a:pt x="208" y="86"/>
                  </a:moveTo>
                  <a:cubicBezTo>
                    <a:pt x="43" y="86"/>
                    <a:pt x="43" y="86"/>
                    <a:pt x="43" y="86"/>
                  </a:cubicBezTo>
                  <a:cubicBezTo>
                    <a:pt x="19" y="86"/>
                    <a:pt x="0" y="67"/>
                    <a:pt x="0" y="43"/>
                  </a:cubicBezTo>
                  <a:cubicBezTo>
                    <a:pt x="0" y="20"/>
                    <a:pt x="19" y="0"/>
                    <a:pt x="43" y="0"/>
                  </a:cubicBezTo>
                  <a:cubicBezTo>
                    <a:pt x="208" y="0"/>
                    <a:pt x="208" y="0"/>
                    <a:pt x="208" y="0"/>
                  </a:cubicBezTo>
                  <a:cubicBezTo>
                    <a:pt x="231" y="0"/>
                    <a:pt x="251" y="20"/>
                    <a:pt x="251" y="43"/>
                  </a:cubicBezTo>
                  <a:cubicBezTo>
                    <a:pt x="251" y="67"/>
                    <a:pt x="231" y="86"/>
                    <a:pt x="208" y="86"/>
                  </a:cubicBezTo>
                  <a:close/>
                  <a:moveTo>
                    <a:pt x="43" y="8"/>
                  </a:moveTo>
                  <a:cubicBezTo>
                    <a:pt x="23" y="8"/>
                    <a:pt x="7" y="24"/>
                    <a:pt x="7" y="43"/>
                  </a:cubicBezTo>
                  <a:cubicBezTo>
                    <a:pt x="7" y="63"/>
                    <a:pt x="23" y="79"/>
                    <a:pt x="43" y="79"/>
                  </a:cubicBezTo>
                  <a:cubicBezTo>
                    <a:pt x="208" y="79"/>
                    <a:pt x="208" y="79"/>
                    <a:pt x="208" y="79"/>
                  </a:cubicBezTo>
                  <a:cubicBezTo>
                    <a:pt x="227" y="79"/>
                    <a:pt x="243" y="63"/>
                    <a:pt x="243" y="43"/>
                  </a:cubicBezTo>
                  <a:cubicBezTo>
                    <a:pt x="243" y="24"/>
                    <a:pt x="227" y="8"/>
                    <a:pt x="208" y="8"/>
                  </a:cubicBezTo>
                  <a:lnTo>
                    <a:pt x="43" y="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116">
              <a:extLst>
                <a:ext uri="{FF2B5EF4-FFF2-40B4-BE49-F238E27FC236}">
                  <a16:creationId xmlns:a16="http://schemas.microsoft.com/office/drawing/2014/main" id="{3BED0B54-8CC8-4030-A4F5-7E03F0224301}"/>
                </a:ext>
              </a:extLst>
            </p:cNvPr>
            <p:cNvSpPr>
              <a:spLocks noChangeArrowheads="1"/>
            </p:cNvSpPr>
            <p:nvPr/>
          </p:nvSpPr>
          <p:spPr bwMode="auto">
            <a:xfrm>
              <a:off x="843650" y="5755007"/>
              <a:ext cx="185276" cy="185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7">
              <a:extLst>
                <a:ext uri="{FF2B5EF4-FFF2-40B4-BE49-F238E27FC236}">
                  <a16:creationId xmlns:a16="http://schemas.microsoft.com/office/drawing/2014/main" id="{72267D90-16DA-4080-89BB-153C88509727}"/>
                </a:ext>
              </a:extLst>
            </p:cNvPr>
            <p:cNvSpPr>
              <a:spLocks noEditPoints="1"/>
            </p:cNvSpPr>
            <p:nvPr/>
          </p:nvSpPr>
          <p:spPr bwMode="auto">
            <a:xfrm>
              <a:off x="821328" y="5732685"/>
              <a:ext cx="227690" cy="223225"/>
            </a:xfrm>
            <a:custGeom>
              <a:avLst/>
              <a:gdLst>
                <a:gd name="T0" fmla="*/ 22 w 43"/>
                <a:gd name="T1" fmla="*/ 42 h 42"/>
                <a:gd name="T2" fmla="*/ 0 w 43"/>
                <a:gd name="T3" fmla="*/ 21 h 42"/>
                <a:gd name="T4" fmla="*/ 22 w 43"/>
                <a:gd name="T5" fmla="*/ 0 h 42"/>
                <a:gd name="T6" fmla="*/ 43 w 43"/>
                <a:gd name="T7" fmla="*/ 21 h 42"/>
                <a:gd name="T8" fmla="*/ 22 w 43"/>
                <a:gd name="T9" fmla="*/ 42 h 42"/>
                <a:gd name="T10" fmla="*/ 22 w 43"/>
                <a:gd name="T11" fmla="*/ 8 h 42"/>
                <a:gd name="T12" fmla="*/ 8 w 43"/>
                <a:gd name="T13" fmla="*/ 21 h 42"/>
                <a:gd name="T14" fmla="*/ 22 w 43"/>
                <a:gd name="T15" fmla="*/ 35 h 42"/>
                <a:gd name="T16" fmla="*/ 35 w 43"/>
                <a:gd name="T17" fmla="*/ 21 h 42"/>
                <a:gd name="T18" fmla="*/ 22 w 43"/>
                <a:gd name="T1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2">
                  <a:moveTo>
                    <a:pt x="22" y="42"/>
                  </a:moveTo>
                  <a:cubicBezTo>
                    <a:pt x="10" y="42"/>
                    <a:pt x="0" y="33"/>
                    <a:pt x="0" y="21"/>
                  </a:cubicBezTo>
                  <a:cubicBezTo>
                    <a:pt x="0" y="10"/>
                    <a:pt x="10" y="0"/>
                    <a:pt x="22" y="0"/>
                  </a:cubicBezTo>
                  <a:cubicBezTo>
                    <a:pt x="33" y="0"/>
                    <a:pt x="43" y="10"/>
                    <a:pt x="43" y="21"/>
                  </a:cubicBezTo>
                  <a:cubicBezTo>
                    <a:pt x="43" y="33"/>
                    <a:pt x="33" y="42"/>
                    <a:pt x="22" y="42"/>
                  </a:cubicBezTo>
                  <a:close/>
                  <a:moveTo>
                    <a:pt x="22" y="8"/>
                  </a:moveTo>
                  <a:cubicBezTo>
                    <a:pt x="14" y="8"/>
                    <a:pt x="8" y="14"/>
                    <a:pt x="8" y="21"/>
                  </a:cubicBezTo>
                  <a:cubicBezTo>
                    <a:pt x="8" y="29"/>
                    <a:pt x="14" y="35"/>
                    <a:pt x="22" y="35"/>
                  </a:cubicBezTo>
                  <a:cubicBezTo>
                    <a:pt x="29" y="35"/>
                    <a:pt x="35" y="29"/>
                    <a:pt x="35" y="21"/>
                  </a:cubicBezTo>
                  <a:cubicBezTo>
                    <a:pt x="35" y="14"/>
                    <a:pt x="29" y="8"/>
                    <a:pt x="22"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118">
              <a:extLst>
                <a:ext uri="{FF2B5EF4-FFF2-40B4-BE49-F238E27FC236}">
                  <a16:creationId xmlns:a16="http://schemas.microsoft.com/office/drawing/2014/main" id="{378EF485-5169-443F-984C-D1E75B6E62C9}"/>
                </a:ext>
              </a:extLst>
            </p:cNvPr>
            <p:cNvSpPr>
              <a:spLocks noChangeArrowheads="1"/>
            </p:cNvSpPr>
            <p:nvPr/>
          </p:nvSpPr>
          <p:spPr bwMode="auto">
            <a:xfrm>
              <a:off x="1700835" y="5755007"/>
              <a:ext cx="180813" cy="1852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9">
              <a:extLst>
                <a:ext uri="{FF2B5EF4-FFF2-40B4-BE49-F238E27FC236}">
                  <a16:creationId xmlns:a16="http://schemas.microsoft.com/office/drawing/2014/main" id="{5FFA9482-9A99-4E46-AAB7-CE8D78252A2C}"/>
                </a:ext>
              </a:extLst>
            </p:cNvPr>
            <p:cNvSpPr>
              <a:spLocks noEditPoints="1"/>
            </p:cNvSpPr>
            <p:nvPr/>
          </p:nvSpPr>
          <p:spPr bwMode="auto">
            <a:xfrm>
              <a:off x="1680744" y="5732685"/>
              <a:ext cx="223225" cy="223225"/>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8 h 42"/>
                <a:gd name="T12" fmla="*/ 7 w 42"/>
                <a:gd name="T13" fmla="*/ 21 h 42"/>
                <a:gd name="T14" fmla="*/ 21 w 42"/>
                <a:gd name="T15" fmla="*/ 35 h 42"/>
                <a:gd name="T16" fmla="*/ 34 w 42"/>
                <a:gd name="T17" fmla="*/ 21 h 42"/>
                <a:gd name="T18" fmla="*/ 21 w 42"/>
                <a:gd name="T1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42"/>
                  </a:moveTo>
                  <a:cubicBezTo>
                    <a:pt x="9" y="42"/>
                    <a:pt x="0" y="33"/>
                    <a:pt x="0" y="21"/>
                  </a:cubicBezTo>
                  <a:cubicBezTo>
                    <a:pt x="0" y="10"/>
                    <a:pt x="9" y="0"/>
                    <a:pt x="21" y="0"/>
                  </a:cubicBezTo>
                  <a:cubicBezTo>
                    <a:pt x="32" y="0"/>
                    <a:pt x="42" y="10"/>
                    <a:pt x="42" y="21"/>
                  </a:cubicBezTo>
                  <a:cubicBezTo>
                    <a:pt x="42" y="33"/>
                    <a:pt x="32" y="42"/>
                    <a:pt x="21" y="42"/>
                  </a:cubicBezTo>
                  <a:close/>
                  <a:moveTo>
                    <a:pt x="21" y="8"/>
                  </a:moveTo>
                  <a:cubicBezTo>
                    <a:pt x="13" y="8"/>
                    <a:pt x="7" y="14"/>
                    <a:pt x="7" y="21"/>
                  </a:cubicBezTo>
                  <a:cubicBezTo>
                    <a:pt x="7" y="29"/>
                    <a:pt x="13" y="35"/>
                    <a:pt x="21" y="35"/>
                  </a:cubicBezTo>
                  <a:cubicBezTo>
                    <a:pt x="28" y="35"/>
                    <a:pt x="34" y="29"/>
                    <a:pt x="34" y="21"/>
                  </a:cubicBezTo>
                  <a:cubicBezTo>
                    <a:pt x="34" y="14"/>
                    <a:pt x="28" y="8"/>
                    <a:pt x="21"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0">
              <a:extLst>
                <a:ext uri="{FF2B5EF4-FFF2-40B4-BE49-F238E27FC236}">
                  <a16:creationId xmlns:a16="http://schemas.microsoft.com/office/drawing/2014/main" id="{8E096BC2-10A9-4F68-BA37-EF02101B2C60}"/>
                </a:ext>
              </a:extLst>
            </p:cNvPr>
            <p:cNvSpPr>
              <a:spLocks/>
            </p:cNvSpPr>
            <p:nvPr/>
          </p:nvSpPr>
          <p:spPr bwMode="auto">
            <a:xfrm>
              <a:off x="1113752" y="5732685"/>
              <a:ext cx="497793" cy="42413"/>
            </a:xfrm>
            <a:custGeom>
              <a:avLst/>
              <a:gdLst>
                <a:gd name="T0" fmla="*/ 90 w 94"/>
                <a:gd name="T1" fmla="*/ 8 h 8"/>
                <a:gd name="T2" fmla="*/ 4 w 94"/>
                <a:gd name="T3" fmla="*/ 8 h 8"/>
                <a:gd name="T4" fmla="*/ 0 w 94"/>
                <a:gd name="T5" fmla="*/ 4 h 8"/>
                <a:gd name="T6" fmla="*/ 4 w 94"/>
                <a:gd name="T7" fmla="*/ 0 h 8"/>
                <a:gd name="T8" fmla="*/ 90 w 94"/>
                <a:gd name="T9" fmla="*/ 0 h 8"/>
                <a:gd name="T10" fmla="*/ 94 w 94"/>
                <a:gd name="T11" fmla="*/ 4 h 8"/>
                <a:gd name="T12" fmla="*/ 90 w 9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4" h="8">
                  <a:moveTo>
                    <a:pt x="90" y="8"/>
                  </a:moveTo>
                  <a:cubicBezTo>
                    <a:pt x="4" y="8"/>
                    <a:pt x="4" y="8"/>
                    <a:pt x="4" y="8"/>
                  </a:cubicBezTo>
                  <a:cubicBezTo>
                    <a:pt x="2" y="8"/>
                    <a:pt x="0" y="6"/>
                    <a:pt x="0" y="4"/>
                  </a:cubicBezTo>
                  <a:cubicBezTo>
                    <a:pt x="0" y="2"/>
                    <a:pt x="2" y="0"/>
                    <a:pt x="4" y="0"/>
                  </a:cubicBezTo>
                  <a:cubicBezTo>
                    <a:pt x="90" y="0"/>
                    <a:pt x="90" y="0"/>
                    <a:pt x="90" y="0"/>
                  </a:cubicBezTo>
                  <a:cubicBezTo>
                    <a:pt x="92" y="0"/>
                    <a:pt x="94" y="2"/>
                    <a:pt x="94" y="4"/>
                  </a:cubicBezTo>
                  <a:cubicBezTo>
                    <a:pt x="94" y="6"/>
                    <a:pt x="92" y="8"/>
                    <a:pt x="90"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1">
              <a:extLst>
                <a:ext uri="{FF2B5EF4-FFF2-40B4-BE49-F238E27FC236}">
                  <a16:creationId xmlns:a16="http://schemas.microsoft.com/office/drawing/2014/main" id="{4A11FD40-66B3-44B1-B998-5C14204D9BD8}"/>
                </a:ext>
              </a:extLst>
            </p:cNvPr>
            <p:cNvSpPr>
              <a:spLocks/>
            </p:cNvSpPr>
            <p:nvPr/>
          </p:nvSpPr>
          <p:spPr bwMode="auto">
            <a:xfrm>
              <a:off x="1113752" y="5871084"/>
              <a:ext cx="497793" cy="42413"/>
            </a:xfrm>
            <a:custGeom>
              <a:avLst/>
              <a:gdLst>
                <a:gd name="T0" fmla="*/ 90 w 94"/>
                <a:gd name="T1" fmla="*/ 8 h 8"/>
                <a:gd name="T2" fmla="*/ 4 w 94"/>
                <a:gd name="T3" fmla="*/ 8 h 8"/>
                <a:gd name="T4" fmla="*/ 0 w 94"/>
                <a:gd name="T5" fmla="*/ 4 h 8"/>
                <a:gd name="T6" fmla="*/ 4 w 94"/>
                <a:gd name="T7" fmla="*/ 0 h 8"/>
                <a:gd name="T8" fmla="*/ 90 w 94"/>
                <a:gd name="T9" fmla="*/ 0 h 8"/>
                <a:gd name="T10" fmla="*/ 94 w 94"/>
                <a:gd name="T11" fmla="*/ 4 h 8"/>
                <a:gd name="T12" fmla="*/ 90 w 9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4" h="8">
                  <a:moveTo>
                    <a:pt x="90" y="8"/>
                  </a:moveTo>
                  <a:cubicBezTo>
                    <a:pt x="4" y="8"/>
                    <a:pt x="4" y="8"/>
                    <a:pt x="4" y="8"/>
                  </a:cubicBezTo>
                  <a:cubicBezTo>
                    <a:pt x="2" y="8"/>
                    <a:pt x="0" y="6"/>
                    <a:pt x="0" y="4"/>
                  </a:cubicBezTo>
                  <a:cubicBezTo>
                    <a:pt x="0" y="2"/>
                    <a:pt x="2" y="0"/>
                    <a:pt x="4" y="0"/>
                  </a:cubicBezTo>
                  <a:cubicBezTo>
                    <a:pt x="90" y="0"/>
                    <a:pt x="90" y="0"/>
                    <a:pt x="90" y="0"/>
                  </a:cubicBezTo>
                  <a:cubicBezTo>
                    <a:pt x="92" y="0"/>
                    <a:pt x="94" y="2"/>
                    <a:pt x="94" y="4"/>
                  </a:cubicBezTo>
                  <a:cubicBezTo>
                    <a:pt x="94" y="6"/>
                    <a:pt x="92" y="8"/>
                    <a:pt x="90"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2">
              <a:extLst>
                <a:ext uri="{FF2B5EF4-FFF2-40B4-BE49-F238E27FC236}">
                  <a16:creationId xmlns:a16="http://schemas.microsoft.com/office/drawing/2014/main" id="{6C0BFFF8-DD30-4A74-AE5C-72ED7B37D1CD}"/>
                </a:ext>
              </a:extLst>
            </p:cNvPr>
            <p:cNvSpPr>
              <a:spLocks noEditPoints="1"/>
            </p:cNvSpPr>
            <p:nvPr/>
          </p:nvSpPr>
          <p:spPr bwMode="auto">
            <a:xfrm>
              <a:off x="848114" y="6036271"/>
              <a:ext cx="281264" cy="232155"/>
            </a:xfrm>
            <a:custGeom>
              <a:avLst/>
              <a:gdLst>
                <a:gd name="T0" fmla="*/ 49 w 53"/>
                <a:gd name="T1" fmla="*/ 44 h 44"/>
                <a:gd name="T2" fmla="*/ 3 w 53"/>
                <a:gd name="T3" fmla="*/ 44 h 44"/>
                <a:gd name="T4" fmla="*/ 0 w 53"/>
                <a:gd name="T5" fmla="*/ 41 h 44"/>
                <a:gd name="T6" fmla="*/ 0 w 53"/>
                <a:gd name="T7" fmla="*/ 4 h 44"/>
                <a:gd name="T8" fmla="*/ 3 w 53"/>
                <a:gd name="T9" fmla="*/ 0 h 44"/>
                <a:gd name="T10" fmla="*/ 49 w 53"/>
                <a:gd name="T11" fmla="*/ 0 h 44"/>
                <a:gd name="T12" fmla="*/ 53 w 53"/>
                <a:gd name="T13" fmla="*/ 4 h 44"/>
                <a:gd name="T14" fmla="*/ 53 w 53"/>
                <a:gd name="T15" fmla="*/ 41 h 44"/>
                <a:gd name="T16" fmla="*/ 49 w 53"/>
                <a:gd name="T17" fmla="*/ 44 h 44"/>
                <a:gd name="T18" fmla="*/ 7 w 53"/>
                <a:gd name="T19" fmla="*/ 37 h 44"/>
                <a:gd name="T20" fmla="*/ 45 w 53"/>
                <a:gd name="T21" fmla="*/ 37 h 44"/>
                <a:gd name="T22" fmla="*/ 45 w 53"/>
                <a:gd name="T23" fmla="*/ 7 h 44"/>
                <a:gd name="T24" fmla="*/ 7 w 53"/>
                <a:gd name="T25" fmla="*/ 7 h 44"/>
                <a:gd name="T26" fmla="*/ 7 w 53"/>
                <a:gd name="T2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44">
                  <a:moveTo>
                    <a:pt x="49" y="44"/>
                  </a:moveTo>
                  <a:cubicBezTo>
                    <a:pt x="3" y="44"/>
                    <a:pt x="3" y="44"/>
                    <a:pt x="3" y="44"/>
                  </a:cubicBezTo>
                  <a:cubicBezTo>
                    <a:pt x="1" y="44"/>
                    <a:pt x="0" y="43"/>
                    <a:pt x="0" y="41"/>
                  </a:cubicBezTo>
                  <a:cubicBezTo>
                    <a:pt x="0" y="4"/>
                    <a:pt x="0" y="4"/>
                    <a:pt x="0" y="4"/>
                  </a:cubicBezTo>
                  <a:cubicBezTo>
                    <a:pt x="0" y="2"/>
                    <a:pt x="1" y="0"/>
                    <a:pt x="3" y="0"/>
                  </a:cubicBezTo>
                  <a:cubicBezTo>
                    <a:pt x="49" y="0"/>
                    <a:pt x="49" y="0"/>
                    <a:pt x="49" y="0"/>
                  </a:cubicBezTo>
                  <a:cubicBezTo>
                    <a:pt x="51" y="0"/>
                    <a:pt x="53" y="2"/>
                    <a:pt x="53" y="4"/>
                  </a:cubicBezTo>
                  <a:cubicBezTo>
                    <a:pt x="53" y="41"/>
                    <a:pt x="53" y="41"/>
                    <a:pt x="53" y="41"/>
                  </a:cubicBezTo>
                  <a:cubicBezTo>
                    <a:pt x="53" y="43"/>
                    <a:pt x="51" y="44"/>
                    <a:pt x="49" y="44"/>
                  </a:cubicBezTo>
                  <a:close/>
                  <a:moveTo>
                    <a:pt x="7" y="37"/>
                  </a:moveTo>
                  <a:cubicBezTo>
                    <a:pt x="45" y="37"/>
                    <a:pt x="45" y="37"/>
                    <a:pt x="45" y="37"/>
                  </a:cubicBezTo>
                  <a:cubicBezTo>
                    <a:pt x="45" y="7"/>
                    <a:pt x="45" y="7"/>
                    <a:pt x="45" y="7"/>
                  </a:cubicBezTo>
                  <a:cubicBezTo>
                    <a:pt x="7" y="7"/>
                    <a:pt x="7" y="7"/>
                    <a:pt x="7" y="7"/>
                  </a:cubicBezTo>
                  <a:lnTo>
                    <a:pt x="7" y="3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3">
              <a:extLst>
                <a:ext uri="{FF2B5EF4-FFF2-40B4-BE49-F238E27FC236}">
                  <a16:creationId xmlns:a16="http://schemas.microsoft.com/office/drawing/2014/main" id="{A6034DCE-50AA-4512-B17B-965D1CB8CA6D}"/>
                </a:ext>
              </a:extLst>
            </p:cNvPr>
            <p:cNvSpPr>
              <a:spLocks noEditPoints="1"/>
            </p:cNvSpPr>
            <p:nvPr/>
          </p:nvSpPr>
          <p:spPr bwMode="auto">
            <a:xfrm>
              <a:off x="1595919" y="6036271"/>
              <a:ext cx="285729" cy="232155"/>
            </a:xfrm>
            <a:custGeom>
              <a:avLst/>
              <a:gdLst>
                <a:gd name="T0" fmla="*/ 50 w 54"/>
                <a:gd name="T1" fmla="*/ 44 h 44"/>
                <a:gd name="T2" fmla="*/ 4 w 54"/>
                <a:gd name="T3" fmla="*/ 44 h 44"/>
                <a:gd name="T4" fmla="*/ 0 w 54"/>
                <a:gd name="T5" fmla="*/ 41 h 44"/>
                <a:gd name="T6" fmla="*/ 0 w 54"/>
                <a:gd name="T7" fmla="*/ 4 h 44"/>
                <a:gd name="T8" fmla="*/ 4 w 54"/>
                <a:gd name="T9" fmla="*/ 0 h 44"/>
                <a:gd name="T10" fmla="*/ 50 w 54"/>
                <a:gd name="T11" fmla="*/ 0 h 44"/>
                <a:gd name="T12" fmla="*/ 54 w 54"/>
                <a:gd name="T13" fmla="*/ 4 h 44"/>
                <a:gd name="T14" fmla="*/ 54 w 54"/>
                <a:gd name="T15" fmla="*/ 41 h 44"/>
                <a:gd name="T16" fmla="*/ 50 w 54"/>
                <a:gd name="T17" fmla="*/ 44 h 44"/>
                <a:gd name="T18" fmla="*/ 8 w 54"/>
                <a:gd name="T19" fmla="*/ 37 h 44"/>
                <a:gd name="T20" fmla="*/ 46 w 54"/>
                <a:gd name="T21" fmla="*/ 37 h 44"/>
                <a:gd name="T22" fmla="*/ 46 w 54"/>
                <a:gd name="T23" fmla="*/ 7 h 44"/>
                <a:gd name="T24" fmla="*/ 8 w 54"/>
                <a:gd name="T25" fmla="*/ 7 h 44"/>
                <a:gd name="T26" fmla="*/ 8 w 54"/>
                <a:gd name="T2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44">
                  <a:moveTo>
                    <a:pt x="50" y="44"/>
                  </a:moveTo>
                  <a:cubicBezTo>
                    <a:pt x="4" y="44"/>
                    <a:pt x="4" y="44"/>
                    <a:pt x="4" y="44"/>
                  </a:cubicBezTo>
                  <a:cubicBezTo>
                    <a:pt x="2" y="44"/>
                    <a:pt x="0" y="43"/>
                    <a:pt x="0" y="41"/>
                  </a:cubicBezTo>
                  <a:cubicBezTo>
                    <a:pt x="0" y="4"/>
                    <a:pt x="0" y="4"/>
                    <a:pt x="0" y="4"/>
                  </a:cubicBezTo>
                  <a:cubicBezTo>
                    <a:pt x="0" y="2"/>
                    <a:pt x="2" y="0"/>
                    <a:pt x="4" y="0"/>
                  </a:cubicBezTo>
                  <a:cubicBezTo>
                    <a:pt x="50" y="0"/>
                    <a:pt x="50" y="0"/>
                    <a:pt x="50" y="0"/>
                  </a:cubicBezTo>
                  <a:cubicBezTo>
                    <a:pt x="52" y="0"/>
                    <a:pt x="54" y="2"/>
                    <a:pt x="54" y="4"/>
                  </a:cubicBezTo>
                  <a:cubicBezTo>
                    <a:pt x="54" y="41"/>
                    <a:pt x="54" y="41"/>
                    <a:pt x="54" y="41"/>
                  </a:cubicBezTo>
                  <a:cubicBezTo>
                    <a:pt x="54" y="43"/>
                    <a:pt x="52" y="44"/>
                    <a:pt x="50" y="44"/>
                  </a:cubicBezTo>
                  <a:close/>
                  <a:moveTo>
                    <a:pt x="8" y="37"/>
                  </a:moveTo>
                  <a:cubicBezTo>
                    <a:pt x="46" y="37"/>
                    <a:pt x="46" y="37"/>
                    <a:pt x="46" y="37"/>
                  </a:cubicBezTo>
                  <a:cubicBezTo>
                    <a:pt x="46" y="7"/>
                    <a:pt x="46" y="7"/>
                    <a:pt x="46" y="7"/>
                  </a:cubicBezTo>
                  <a:cubicBezTo>
                    <a:pt x="8" y="7"/>
                    <a:pt x="8" y="7"/>
                    <a:pt x="8" y="7"/>
                  </a:cubicBezTo>
                  <a:lnTo>
                    <a:pt x="8" y="3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4">
              <a:extLst>
                <a:ext uri="{FF2B5EF4-FFF2-40B4-BE49-F238E27FC236}">
                  <a16:creationId xmlns:a16="http://schemas.microsoft.com/office/drawing/2014/main" id="{1550F838-1967-4EA6-86A1-245D23E357E8}"/>
                </a:ext>
              </a:extLst>
            </p:cNvPr>
            <p:cNvSpPr>
              <a:spLocks noEditPoints="1"/>
            </p:cNvSpPr>
            <p:nvPr/>
          </p:nvSpPr>
          <p:spPr bwMode="auto">
            <a:xfrm>
              <a:off x="863741" y="5161228"/>
              <a:ext cx="997816" cy="497793"/>
            </a:xfrm>
            <a:custGeom>
              <a:avLst/>
              <a:gdLst>
                <a:gd name="T0" fmla="*/ 184 w 188"/>
                <a:gd name="T1" fmla="*/ 94 h 94"/>
                <a:gd name="T2" fmla="*/ 4 w 188"/>
                <a:gd name="T3" fmla="*/ 94 h 94"/>
                <a:gd name="T4" fmla="*/ 1 w 188"/>
                <a:gd name="T5" fmla="*/ 92 h 94"/>
                <a:gd name="T6" fmla="*/ 0 w 188"/>
                <a:gd name="T7" fmla="*/ 89 h 94"/>
                <a:gd name="T8" fmla="*/ 23 w 188"/>
                <a:gd name="T9" fmla="*/ 16 h 94"/>
                <a:gd name="T10" fmla="*/ 44 w 188"/>
                <a:gd name="T11" fmla="*/ 0 h 94"/>
                <a:gd name="T12" fmla="*/ 147 w 188"/>
                <a:gd name="T13" fmla="*/ 0 h 94"/>
                <a:gd name="T14" fmla="*/ 165 w 188"/>
                <a:gd name="T15" fmla="*/ 13 h 94"/>
                <a:gd name="T16" fmla="*/ 188 w 188"/>
                <a:gd name="T17" fmla="*/ 89 h 94"/>
                <a:gd name="T18" fmla="*/ 187 w 188"/>
                <a:gd name="T19" fmla="*/ 92 h 94"/>
                <a:gd name="T20" fmla="*/ 184 w 188"/>
                <a:gd name="T21" fmla="*/ 94 h 94"/>
                <a:gd name="T22" fmla="*/ 9 w 188"/>
                <a:gd name="T23" fmla="*/ 86 h 94"/>
                <a:gd name="T24" fmla="*/ 179 w 188"/>
                <a:gd name="T25" fmla="*/ 86 h 94"/>
                <a:gd name="T26" fmla="*/ 158 w 188"/>
                <a:gd name="T27" fmla="*/ 16 h 94"/>
                <a:gd name="T28" fmla="*/ 147 w 188"/>
                <a:gd name="T29" fmla="*/ 8 h 94"/>
                <a:gd name="T30" fmla="*/ 44 w 188"/>
                <a:gd name="T31" fmla="*/ 8 h 94"/>
                <a:gd name="T32" fmla="*/ 30 w 188"/>
                <a:gd name="T33" fmla="*/ 18 h 94"/>
                <a:gd name="T34" fmla="*/ 9 w 188"/>
                <a:gd name="T35" fmla="*/ 8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4">
                  <a:moveTo>
                    <a:pt x="184" y="94"/>
                  </a:moveTo>
                  <a:cubicBezTo>
                    <a:pt x="4" y="94"/>
                    <a:pt x="4" y="94"/>
                    <a:pt x="4" y="94"/>
                  </a:cubicBezTo>
                  <a:cubicBezTo>
                    <a:pt x="3" y="94"/>
                    <a:pt x="2" y="93"/>
                    <a:pt x="1" y="92"/>
                  </a:cubicBezTo>
                  <a:cubicBezTo>
                    <a:pt x="0" y="91"/>
                    <a:pt x="0" y="90"/>
                    <a:pt x="0" y="89"/>
                  </a:cubicBezTo>
                  <a:cubicBezTo>
                    <a:pt x="23" y="16"/>
                    <a:pt x="23" y="16"/>
                    <a:pt x="23" y="16"/>
                  </a:cubicBezTo>
                  <a:cubicBezTo>
                    <a:pt x="26" y="6"/>
                    <a:pt x="34" y="0"/>
                    <a:pt x="44" y="0"/>
                  </a:cubicBezTo>
                  <a:cubicBezTo>
                    <a:pt x="147" y="0"/>
                    <a:pt x="147" y="0"/>
                    <a:pt x="147" y="0"/>
                  </a:cubicBezTo>
                  <a:cubicBezTo>
                    <a:pt x="155" y="0"/>
                    <a:pt x="162" y="5"/>
                    <a:pt x="165" y="13"/>
                  </a:cubicBezTo>
                  <a:cubicBezTo>
                    <a:pt x="188" y="89"/>
                    <a:pt x="188" y="89"/>
                    <a:pt x="188" y="89"/>
                  </a:cubicBezTo>
                  <a:cubicBezTo>
                    <a:pt x="188" y="90"/>
                    <a:pt x="188" y="91"/>
                    <a:pt x="187" y="92"/>
                  </a:cubicBezTo>
                  <a:cubicBezTo>
                    <a:pt x="187" y="93"/>
                    <a:pt x="186" y="94"/>
                    <a:pt x="184" y="94"/>
                  </a:cubicBezTo>
                  <a:close/>
                  <a:moveTo>
                    <a:pt x="9" y="86"/>
                  </a:moveTo>
                  <a:cubicBezTo>
                    <a:pt x="179" y="86"/>
                    <a:pt x="179" y="86"/>
                    <a:pt x="179" y="86"/>
                  </a:cubicBezTo>
                  <a:cubicBezTo>
                    <a:pt x="158" y="16"/>
                    <a:pt x="158" y="16"/>
                    <a:pt x="158" y="16"/>
                  </a:cubicBezTo>
                  <a:cubicBezTo>
                    <a:pt x="156" y="11"/>
                    <a:pt x="152" y="8"/>
                    <a:pt x="147" y="8"/>
                  </a:cubicBezTo>
                  <a:cubicBezTo>
                    <a:pt x="44" y="8"/>
                    <a:pt x="44" y="8"/>
                    <a:pt x="44" y="8"/>
                  </a:cubicBezTo>
                  <a:cubicBezTo>
                    <a:pt x="38" y="8"/>
                    <a:pt x="32" y="12"/>
                    <a:pt x="30" y="18"/>
                  </a:cubicBezTo>
                  <a:lnTo>
                    <a:pt x="9" y="8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5">
              <a:extLst>
                <a:ext uri="{FF2B5EF4-FFF2-40B4-BE49-F238E27FC236}">
                  <a16:creationId xmlns:a16="http://schemas.microsoft.com/office/drawing/2014/main" id="{ED4740B2-7405-4763-AEC6-53CE401B9A46}"/>
                </a:ext>
              </a:extLst>
            </p:cNvPr>
            <p:cNvSpPr>
              <a:spLocks/>
            </p:cNvSpPr>
            <p:nvPr/>
          </p:nvSpPr>
          <p:spPr bwMode="auto">
            <a:xfrm>
              <a:off x="975353" y="5261679"/>
              <a:ext cx="674140" cy="35716"/>
            </a:xfrm>
            <a:custGeom>
              <a:avLst/>
              <a:gdLst>
                <a:gd name="T0" fmla="*/ 123 w 127"/>
                <a:gd name="T1" fmla="*/ 7 h 7"/>
                <a:gd name="T2" fmla="*/ 4 w 127"/>
                <a:gd name="T3" fmla="*/ 7 h 7"/>
                <a:gd name="T4" fmla="*/ 0 w 127"/>
                <a:gd name="T5" fmla="*/ 4 h 7"/>
                <a:gd name="T6" fmla="*/ 4 w 127"/>
                <a:gd name="T7" fmla="*/ 0 h 7"/>
                <a:gd name="T8" fmla="*/ 123 w 127"/>
                <a:gd name="T9" fmla="*/ 0 h 7"/>
                <a:gd name="T10" fmla="*/ 127 w 127"/>
                <a:gd name="T11" fmla="*/ 4 h 7"/>
                <a:gd name="T12" fmla="*/ 123 w 127"/>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27" h="7">
                  <a:moveTo>
                    <a:pt x="123" y="7"/>
                  </a:moveTo>
                  <a:cubicBezTo>
                    <a:pt x="4" y="7"/>
                    <a:pt x="4" y="7"/>
                    <a:pt x="4" y="7"/>
                  </a:cubicBezTo>
                  <a:cubicBezTo>
                    <a:pt x="1" y="7"/>
                    <a:pt x="0" y="6"/>
                    <a:pt x="0" y="4"/>
                  </a:cubicBezTo>
                  <a:cubicBezTo>
                    <a:pt x="0" y="1"/>
                    <a:pt x="1" y="0"/>
                    <a:pt x="4" y="0"/>
                  </a:cubicBezTo>
                  <a:cubicBezTo>
                    <a:pt x="123" y="0"/>
                    <a:pt x="123" y="0"/>
                    <a:pt x="123" y="0"/>
                  </a:cubicBezTo>
                  <a:cubicBezTo>
                    <a:pt x="125" y="0"/>
                    <a:pt x="127" y="1"/>
                    <a:pt x="127" y="4"/>
                  </a:cubicBezTo>
                  <a:cubicBezTo>
                    <a:pt x="127" y="6"/>
                    <a:pt x="125" y="7"/>
                    <a:pt x="123"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126">
              <a:extLst>
                <a:ext uri="{FF2B5EF4-FFF2-40B4-BE49-F238E27FC236}">
                  <a16:creationId xmlns:a16="http://schemas.microsoft.com/office/drawing/2014/main" id="{BA4F3B51-876A-4A39-A5F1-285A64DD2913}"/>
                </a:ext>
              </a:extLst>
            </p:cNvPr>
            <p:cNvSpPr>
              <a:spLocks noChangeArrowheads="1"/>
            </p:cNvSpPr>
            <p:nvPr/>
          </p:nvSpPr>
          <p:spPr bwMode="auto">
            <a:xfrm>
              <a:off x="1256616" y="4576378"/>
              <a:ext cx="212064" cy="207599"/>
            </a:xfrm>
            <a:prstGeom prst="ellipse">
              <a:avLst/>
            </a:pr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7">
              <a:extLst>
                <a:ext uri="{FF2B5EF4-FFF2-40B4-BE49-F238E27FC236}">
                  <a16:creationId xmlns:a16="http://schemas.microsoft.com/office/drawing/2014/main" id="{E048CB70-44ED-4E4F-AB94-35964EE82786}"/>
                </a:ext>
              </a:extLst>
            </p:cNvPr>
            <p:cNvSpPr>
              <a:spLocks noEditPoints="1"/>
            </p:cNvSpPr>
            <p:nvPr/>
          </p:nvSpPr>
          <p:spPr bwMode="auto">
            <a:xfrm>
              <a:off x="1240991" y="4556288"/>
              <a:ext cx="250012" cy="247780"/>
            </a:xfrm>
            <a:custGeom>
              <a:avLst/>
              <a:gdLst>
                <a:gd name="T0" fmla="*/ 23 w 47"/>
                <a:gd name="T1" fmla="*/ 47 h 47"/>
                <a:gd name="T2" fmla="*/ 0 w 47"/>
                <a:gd name="T3" fmla="*/ 23 h 47"/>
                <a:gd name="T4" fmla="*/ 23 w 47"/>
                <a:gd name="T5" fmla="*/ 0 h 47"/>
                <a:gd name="T6" fmla="*/ 47 w 47"/>
                <a:gd name="T7" fmla="*/ 23 h 47"/>
                <a:gd name="T8" fmla="*/ 23 w 47"/>
                <a:gd name="T9" fmla="*/ 47 h 47"/>
                <a:gd name="T10" fmla="*/ 23 w 47"/>
                <a:gd name="T11" fmla="*/ 7 h 47"/>
                <a:gd name="T12" fmla="*/ 7 w 47"/>
                <a:gd name="T13" fmla="*/ 23 h 47"/>
                <a:gd name="T14" fmla="*/ 23 w 47"/>
                <a:gd name="T15" fmla="*/ 39 h 47"/>
                <a:gd name="T16" fmla="*/ 39 w 47"/>
                <a:gd name="T17" fmla="*/ 23 h 47"/>
                <a:gd name="T18" fmla="*/ 23 w 47"/>
                <a:gd name="T1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47"/>
                  </a:moveTo>
                  <a:cubicBezTo>
                    <a:pt x="10" y="47"/>
                    <a:pt x="0" y="36"/>
                    <a:pt x="0" y="23"/>
                  </a:cubicBezTo>
                  <a:cubicBezTo>
                    <a:pt x="0" y="10"/>
                    <a:pt x="10" y="0"/>
                    <a:pt x="23" y="0"/>
                  </a:cubicBezTo>
                  <a:cubicBezTo>
                    <a:pt x="36" y="0"/>
                    <a:pt x="47" y="10"/>
                    <a:pt x="47" y="23"/>
                  </a:cubicBezTo>
                  <a:cubicBezTo>
                    <a:pt x="47" y="36"/>
                    <a:pt x="36" y="47"/>
                    <a:pt x="23" y="47"/>
                  </a:cubicBezTo>
                  <a:close/>
                  <a:moveTo>
                    <a:pt x="23" y="7"/>
                  </a:moveTo>
                  <a:cubicBezTo>
                    <a:pt x="14" y="7"/>
                    <a:pt x="7" y="14"/>
                    <a:pt x="7" y="23"/>
                  </a:cubicBezTo>
                  <a:cubicBezTo>
                    <a:pt x="7" y="32"/>
                    <a:pt x="14" y="39"/>
                    <a:pt x="23" y="39"/>
                  </a:cubicBezTo>
                  <a:cubicBezTo>
                    <a:pt x="32" y="39"/>
                    <a:pt x="39" y="32"/>
                    <a:pt x="39" y="23"/>
                  </a:cubicBezTo>
                  <a:cubicBezTo>
                    <a:pt x="39" y="14"/>
                    <a:pt x="32" y="7"/>
                    <a:pt x="23" y="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Rectangle 128">
              <a:extLst>
                <a:ext uri="{FF2B5EF4-FFF2-40B4-BE49-F238E27FC236}">
                  <a16:creationId xmlns:a16="http://schemas.microsoft.com/office/drawing/2014/main" id="{08AF2D0C-4971-44AF-865D-8D48B95B683B}"/>
                </a:ext>
              </a:extLst>
            </p:cNvPr>
            <p:cNvSpPr>
              <a:spLocks noChangeArrowheads="1"/>
            </p:cNvSpPr>
            <p:nvPr/>
          </p:nvSpPr>
          <p:spPr bwMode="auto">
            <a:xfrm>
              <a:off x="1595919" y="4576378"/>
              <a:ext cx="323677" cy="207599"/>
            </a:xfrm>
            <a:prstGeom prst="rect">
              <a:avLst/>
            </a:prstGeom>
            <a:solidFill>
              <a:srgbClr val="5BD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9">
              <a:extLst>
                <a:ext uri="{FF2B5EF4-FFF2-40B4-BE49-F238E27FC236}">
                  <a16:creationId xmlns:a16="http://schemas.microsoft.com/office/drawing/2014/main" id="{9FE85928-E98B-46E3-B234-939DC7A09EFD}"/>
                </a:ext>
              </a:extLst>
            </p:cNvPr>
            <p:cNvSpPr>
              <a:spLocks noEditPoints="1"/>
            </p:cNvSpPr>
            <p:nvPr/>
          </p:nvSpPr>
          <p:spPr bwMode="auto">
            <a:xfrm>
              <a:off x="1575828" y="4556288"/>
              <a:ext cx="363857" cy="247780"/>
            </a:xfrm>
            <a:custGeom>
              <a:avLst/>
              <a:gdLst>
                <a:gd name="T0" fmla="*/ 65 w 69"/>
                <a:gd name="T1" fmla="*/ 47 h 47"/>
                <a:gd name="T2" fmla="*/ 4 w 69"/>
                <a:gd name="T3" fmla="*/ 47 h 47"/>
                <a:gd name="T4" fmla="*/ 0 w 69"/>
                <a:gd name="T5" fmla="*/ 43 h 47"/>
                <a:gd name="T6" fmla="*/ 0 w 69"/>
                <a:gd name="T7" fmla="*/ 4 h 47"/>
                <a:gd name="T8" fmla="*/ 4 w 69"/>
                <a:gd name="T9" fmla="*/ 0 h 47"/>
                <a:gd name="T10" fmla="*/ 65 w 69"/>
                <a:gd name="T11" fmla="*/ 0 h 47"/>
                <a:gd name="T12" fmla="*/ 69 w 69"/>
                <a:gd name="T13" fmla="*/ 4 h 47"/>
                <a:gd name="T14" fmla="*/ 69 w 69"/>
                <a:gd name="T15" fmla="*/ 43 h 47"/>
                <a:gd name="T16" fmla="*/ 65 w 69"/>
                <a:gd name="T17" fmla="*/ 47 h 47"/>
                <a:gd name="T18" fmla="*/ 7 w 69"/>
                <a:gd name="T19" fmla="*/ 39 h 47"/>
                <a:gd name="T20" fmla="*/ 61 w 69"/>
                <a:gd name="T21" fmla="*/ 39 h 47"/>
                <a:gd name="T22" fmla="*/ 61 w 69"/>
                <a:gd name="T23" fmla="*/ 7 h 47"/>
                <a:gd name="T24" fmla="*/ 7 w 69"/>
                <a:gd name="T25" fmla="*/ 7 h 47"/>
                <a:gd name="T26" fmla="*/ 7 w 69"/>
                <a:gd name="T27"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47">
                  <a:moveTo>
                    <a:pt x="65" y="47"/>
                  </a:moveTo>
                  <a:cubicBezTo>
                    <a:pt x="4" y="47"/>
                    <a:pt x="4" y="47"/>
                    <a:pt x="4" y="47"/>
                  </a:cubicBezTo>
                  <a:cubicBezTo>
                    <a:pt x="1" y="47"/>
                    <a:pt x="0" y="45"/>
                    <a:pt x="0" y="43"/>
                  </a:cubicBezTo>
                  <a:cubicBezTo>
                    <a:pt x="0" y="4"/>
                    <a:pt x="0" y="4"/>
                    <a:pt x="0" y="4"/>
                  </a:cubicBezTo>
                  <a:cubicBezTo>
                    <a:pt x="0" y="1"/>
                    <a:pt x="1" y="0"/>
                    <a:pt x="4" y="0"/>
                  </a:cubicBezTo>
                  <a:cubicBezTo>
                    <a:pt x="65" y="0"/>
                    <a:pt x="65" y="0"/>
                    <a:pt x="65" y="0"/>
                  </a:cubicBezTo>
                  <a:cubicBezTo>
                    <a:pt x="67" y="0"/>
                    <a:pt x="69" y="1"/>
                    <a:pt x="69" y="4"/>
                  </a:cubicBezTo>
                  <a:cubicBezTo>
                    <a:pt x="69" y="43"/>
                    <a:pt x="69" y="43"/>
                    <a:pt x="69" y="43"/>
                  </a:cubicBezTo>
                  <a:cubicBezTo>
                    <a:pt x="69" y="45"/>
                    <a:pt x="67" y="47"/>
                    <a:pt x="65" y="47"/>
                  </a:cubicBezTo>
                  <a:close/>
                  <a:moveTo>
                    <a:pt x="7" y="39"/>
                  </a:moveTo>
                  <a:cubicBezTo>
                    <a:pt x="61" y="39"/>
                    <a:pt x="61" y="39"/>
                    <a:pt x="61" y="39"/>
                  </a:cubicBezTo>
                  <a:cubicBezTo>
                    <a:pt x="61" y="7"/>
                    <a:pt x="61" y="7"/>
                    <a:pt x="61" y="7"/>
                  </a:cubicBezTo>
                  <a:cubicBezTo>
                    <a:pt x="7" y="7"/>
                    <a:pt x="7" y="7"/>
                    <a:pt x="7" y="7"/>
                  </a:cubicBezTo>
                  <a:lnTo>
                    <a:pt x="7" y="3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30">
              <a:extLst>
                <a:ext uri="{FF2B5EF4-FFF2-40B4-BE49-F238E27FC236}">
                  <a16:creationId xmlns:a16="http://schemas.microsoft.com/office/drawing/2014/main" id="{23FB3905-8584-4CBB-8481-37A16E295D33}"/>
                </a:ext>
              </a:extLst>
            </p:cNvPr>
            <p:cNvSpPr>
              <a:spLocks/>
            </p:cNvSpPr>
            <p:nvPr/>
          </p:nvSpPr>
          <p:spPr bwMode="auto">
            <a:xfrm>
              <a:off x="886062" y="4656739"/>
              <a:ext cx="392877" cy="42413"/>
            </a:xfrm>
            <a:custGeom>
              <a:avLst/>
              <a:gdLst>
                <a:gd name="T0" fmla="*/ 70 w 74"/>
                <a:gd name="T1" fmla="*/ 8 h 8"/>
                <a:gd name="T2" fmla="*/ 3 w 74"/>
                <a:gd name="T3" fmla="*/ 8 h 8"/>
                <a:gd name="T4" fmla="*/ 0 w 74"/>
                <a:gd name="T5" fmla="*/ 4 h 8"/>
                <a:gd name="T6" fmla="*/ 3 w 74"/>
                <a:gd name="T7" fmla="*/ 0 h 8"/>
                <a:gd name="T8" fmla="*/ 70 w 74"/>
                <a:gd name="T9" fmla="*/ 0 h 8"/>
                <a:gd name="T10" fmla="*/ 74 w 74"/>
                <a:gd name="T11" fmla="*/ 4 h 8"/>
                <a:gd name="T12" fmla="*/ 70 w 7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4" h="8">
                  <a:moveTo>
                    <a:pt x="70" y="8"/>
                  </a:moveTo>
                  <a:cubicBezTo>
                    <a:pt x="3" y="8"/>
                    <a:pt x="3" y="8"/>
                    <a:pt x="3" y="8"/>
                  </a:cubicBezTo>
                  <a:cubicBezTo>
                    <a:pt x="1" y="8"/>
                    <a:pt x="0" y="6"/>
                    <a:pt x="0" y="4"/>
                  </a:cubicBezTo>
                  <a:cubicBezTo>
                    <a:pt x="0" y="2"/>
                    <a:pt x="1" y="0"/>
                    <a:pt x="3" y="0"/>
                  </a:cubicBezTo>
                  <a:cubicBezTo>
                    <a:pt x="70" y="0"/>
                    <a:pt x="70" y="0"/>
                    <a:pt x="70" y="0"/>
                  </a:cubicBezTo>
                  <a:cubicBezTo>
                    <a:pt x="73" y="0"/>
                    <a:pt x="74" y="2"/>
                    <a:pt x="74" y="4"/>
                  </a:cubicBezTo>
                  <a:cubicBezTo>
                    <a:pt x="74" y="6"/>
                    <a:pt x="73" y="8"/>
                    <a:pt x="70"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31">
              <a:extLst>
                <a:ext uri="{FF2B5EF4-FFF2-40B4-BE49-F238E27FC236}">
                  <a16:creationId xmlns:a16="http://schemas.microsoft.com/office/drawing/2014/main" id="{D4A06C9D-1B95-48FA-BE96-C9CF31D4B397}"/>
                </a:ext>
              </a:extLst>
            </p:cNvPr>
            <p:cNvSpPr>
              <a:spLocks/>
            </p:cNvSpPr>
            <p:nvPr/>
          </p:nvSpPr>
          <p:spPr bwMode="auto">
            <a:xfrm>
              <a:off x="1448591" y="4656739"/>
              <a:ext cx="397341" cy="42413"/>
            </a:xfrm>
            <a:custGeom>
              <a:avLst/>
              <a:gdLst>
                <a:gd name="T0" fmla="*/ 71 w 75"/>
                <a:gd name="T1" fmla="*/ 8 h 8"/>
                <a:gd name="T2" fmla="*/ 4 w 75"/>
                <a:gd name="T3" fmla="*/ 8 h 8"/>
                <a:gd name="T4" fmla="*/ 0 w 75"/>
                <a:gd name="T5" fmla="*/ 4 h 8"/>
                <a:gd name="T6" fmla="*/ 4 w 75"/>
                <a:gd name="T7" fmla="*/ 0 h 8"/>
                <a:gd name="T8" fmla="*/ 71 w 75"/>
                <a:gd name="T9" fmla="*/ 0 h 8"/>
                <a:gd name="T10" fmla="*/ 75 w 75"/>
                <a:gd name="T11" fmla="*/ 4 h 8"/>
                <a:gd name="T12" fmla="*/ 71 w 7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1" y="8"/>
                  </a:move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cubicBezTo>
                    <a:pt x="75" y="6"/>
                    <a:pt x="73" y="8"/>
                    <a:pt x="71" y="8"/>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Rectangle 132">
              <a:extLst>
                <a:ext uri="{FF2B5EF4-FFF2-40B4-BE49-F238E27FC236}">
                  <a16:creationId xmlns:a16="http://schemas.microsoft.com/office/drawing/2014/main" id="{B1438D93-3CCD-40CC-B4FF-243FA2FCC08E}"/>
                </a:ext>
              </a:extLst>
            </p:cNvPr>
            <p:cNvSpPr>
              <a:spLocks noChangeArrowheads="1"/>
            </p:cNvSpPr>
            <p:nvPr/>
          </p:nvSpPr>
          <p:spPr bwMode="auto">
            <a:xfrm>
              <a:off x="812399" y="4576378"/>
              <a:ext cx="321444" cy="207599"/>
            </a:xfrm>
            <a:prstGeom prst="rect">
              <a:avLst/>
            </a:prstGeom>
            <a:solidFill>
              <a:srgbClr val="5BD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3">
              <a:extLst>
                <a:ext uri="{FF2B5EF4-FFF2-40B4-BE49-F238E27FC236}">
                  <a16:creationId xmlns:a16="http://schemas.microsoft.com/office/drawing/2014/main" id="{8F183BA4-108B-405D-95BE-69DF8C0EAC51}"/>
                </a:ext>
              </a:extLst>
            </p:cNvPr>
            <p:cNvSpPr>
              <a:spLocks noEditPoints="1"/>
            </p:cNvSpPr>
            <p:nvPr/>
          </p:nvSpPr>
          <p:spPr bwMode="auto">
            <a:xfrm>
              <a:off x="790076" y="4556288"/>
              <a:ext cx="366089" cy="247780"/>
            </a:xfrm>
            <a:custGeom>
              <a:avLst/>
              <a:gdLst>
                <a:gd name="T0" fmla="*/ 65 w 69"/>
                <a:gd name="T1" fmla="*/ 47 h 47"/>
                <a:gd name="T2" fmla="*/ 4 w 69"/>
                <a:gd name="T3" fmla="*/ 47 h 47"/>
                <a:gd name="T4" fmla="*/ 0 w 69"/>
                <a:gd name="T5" fmla="*/ 43 h 47"/>
                <a:gd name="T6" fmla="*/ 0 w 69"/>
                <a:gd name="T7" fmla="*/ 4 h 47"/>
                <a:gd name="T8" fmla="*/ 4 w 69"/>
                <a:gd name="T9" fmla="*/ 0 h 47"/>
                <a:gd name="T10" fmla="*/ 65 w 69"/>
                <a:gd name="T11" fmla="*/ 0 h 47"/>
                <a:gd name="T12" fmla="*/ 69 w 69"/>
                <a:gd name="T13" fmla="*/ 4 h 47"/>
                <a:gd name="T14" fmla="*/ 69 w 69"/>
                <a:gd name="T15" fmla="*/ 43 h 47"/>
                <a:gd name="T16" fmla="*/ 65 w 69"/>
                <a:gd name="T17" fmla="*/ 47 h 47"/>
                <a:gd name="T18" fmla="*/ 7 w 69"/>
                <a:gd name="T19" fmla="*/ 39 h 47"/>
                <a:gd name="T20" fmla="*/ 61 w 69"/>
                <a:gd name="T21" fmla="*/ 39 h 47"/>
                <a:gd name="T22" fmla="*/ 61 w 69"/>
                <a:gd name="T23" fmla="*/ 7 h 47"/>
                <a:gd name="T24" fmla="*/ 7 w 69"/>
                <a:gd name="T25" fmla="*/ 7 h 47"/>
                <a:gd name="T26" fmla="*/ 7 w 69"/>
                <a:gd name="T27"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47">
                  <a:moveTo>
                    <a:pt x="65" y="47"/>
                  </a:moveTo>
                  <a:cubicBezTo>
                    <a:pt x="4" y="47"/>
                    <a:pt x="4" y="47"/>
                    <a:pt x="4" y="47"/>
                  </a:cubicBezTo>
                  <a:cubicBezTo>
                    <a:pt x="1" y="47"/>
                    <a:pt x="0" y="45"/>
                    <a:pt x="0" y="43"/>
                  </a:cubicBezTo>
                  <a:cubicBezTo>
                    <a:pt x="0" y="4"/>
                    <a:pt x="0" y="4"/>
                    <a:pt x="0" y="4"/>
                  </a:cubicBezTo>
                  <a:cubicBezTo>
                    <a:pt x="0" y="1"/>
                    <a:pt x="1" y="0"/>
                    <a:pt x="4" y="0"/>
                  </a:cubicBezTo>
                  <a:cubicBezTo>
                    <a:pt x="65" y="0"/>
                    <a:pt x="65" y="0"/>
                    <a:pt x="65" y="0"/>
                  </a:cubicBezTo>
                  <a:cubicBezTo>
                    <a:pt x="67" y="0"/>
                    <a:pt x="69" y="1"/>
                    <a:pt x="69" y="4"/>
                  </a:cubicBezTo>
                  <a:cubicBezTo>
                    <a:pt x="69" y="43"/>
                    <a:pt x="69" y="43"/>
                    <a:pt x="69" y="43"/>
                  </a:cubicBezTo>
                  <a:cubicBezTo>
                    <a:pt x="69" y="45"/>
                    <a:pt x="67" y="47"/>
                    <a:pt x="65" y="47"/>
                  </a:cubicBezTo>
                  <a:close/>
                  <a:moveTo>
                    <a:pt x="7" y="39"/>
                  </a:moveTo>
                  <a:cubicBezTo>
                    <a:pt x="61" y="39"/>
                    <a:pt x="61" y="39"/>
                    <a:pt x="61" y="39"/>
                  </a:cubicBezTo>
                  <a:cubicBezTo>
                    <a:pt x="61" y="7"/>
                    <a:pt x="61" y="7"/>
                    <a:pt x="61" y="7"/>
                  </a:cubicBezTo>
                  <a:cubicBezTo>
                    <a:pt x="7" y="7"/>
                    <a:pt x="7" y="7"/>
                    <a:pt x="7" y="7"/>
                  </a:cubicBezTo>
                  <a:lnTo>
                    <a:pt x="7" y="3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4">
              <a:extLst>
                <a:ext uri="{FF2B5EF4-FFF2-40B4-BE49-F238E27FC236}">
                  <a16:creationId xmlns:a16="http://schemas.microsoft.com/office/drawing/2014/main" id="{AB118F53-9801-4E1C-A8B1-D747F59C1A80}"/>
                </a:ext>
              </a:extLst>
            </p:cNvPr>
            <p:cNvSpPr>
              <a:spLocks/>
            </p:cNvSpPr>
            <p:nvPr/>
          </p:nvSpPr>
          <p:spPr bwMode="auto">
            <a:xfrm>
              <a:off x="1267778" y="4868803"/>
              <a:ext cx="189741" cy="37948"/>
            </a:xfrm>
            <a:custGeom>
              <a:avLst/>
              <a:gdLst>
                <a:gd name="T0" fmla="*/ 33 w 36"/>
                <a:gd name="T1" fmla="*/ 7 h 7"/>
                <a:gd name="T2" fmla="*/ 4 w 36"/>
                <a:gd name="T3" fmla="*/ 7 h 7"/>
                <a:gd name="T4" fmla="*/ 0 w 36"/>
                <a:gd name="T5" fmla="*/ 4 h 7"/>
                <a:gd name="T6" fmla="*/ 4 w 36"/>
                <a:gd name="T7" fmla="*/ 0 h 7"/>
                <a:gd name="T8" fmla="*/ 33 w 36"/>
                <a:gd name="T9" fmla="*/ 0 h 7"/>
                <a:gd name="T10" fmla="*/ 36 w 36"/>
                <a:gd name="T11" fmla="*/ 4 h 7"/>
                <a:gd name="T12" fmla="*/ 33 w 3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6" h="7">
                  <a:moveTo>
                    <a:pt x="33" y="7"/>
                  </a:moveTo>
                  <a:cubicBezTo>
                    <a:pt x="4" y="7"/>
                    <a:pt x="4" y="7"/>
                    <a:pt x="4" y="7"/>
                  </a:cubicBezTo>
                  <a:cubicBezTo>
                    <a:pt x="2" y="7"/>
                    <a:pt x="0" y="6"/>
                    <a:pt x="0" y="4"/>
                  </a:cubicBezTo>
                  <a:cubicBezTo>
                    <a:pt x="0" y="2"/>
                    <a:pt x="2" y="0"/>
                    <a:pt x="4" y="0"/>
                  </a:cubicBezTo>
                  <a:cubicBezTo>
                    <a:pt x="33" y="0"/>
                    <a:pt x="33" y="0"/>
                    <a:pt x="33" y="0"/>
                  </a:cubicBezTo>
                  <a:cubicBezTo>
                    <a:pt x="35" y="0"/>
                    <a:pt x="36" y="2"/>
                    <a:pt x="36" y="4"/>
                  </a:cubicBezTo>
                  <a:cubicBezTo>
                    <a:pt x="36" y="6"/>
                    <a:pt x="35" y="7"/>
                    <a:pt x="33" y="7"/>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5">
              <a:extLst>
                <a:ext uri="{FF2B5EF4-FFF2-40B4-BE49-F238E27FC236}">
                  <a16:creationId xmlns:a16="http://schemas.microsoft.com/office/drawing/2014/main" id="{A1EFFF39-D7D2-40EB-B47D-3934A6E97B52}"/>
                </a:ext>
              </a:extLst>
            </p:cNvPr>
            <p:cNvSpPr>
              <a:spLocks/>
            </p:cNvSpPr>
            <p:nvPr/>
          </p:nvSpPr>
          <p:spPr bwMode="auto">
            <a:xfrm>
              <a:off x="1229830" y="4958093"/>
              <a:ext cx="270103" cy="42413"/>
            </a:xfrm>
            <a:custGeom>
              <a:avLst/>
              <a:gdLst>
                <a:gd name="T0" fmla="*/ 47 w 51"/>
                <a:gd name="T1" fmla="*/ 8 h 8"/>
                <a:gd name="T2" fmla="*/ 3 w 51"/>
                <a:gd name="T3" fmla="*/ 8 h 8"/>
                <a:gd name="T4" fmla="*/ 0 w 51"/>
                <a:gd name="T5" fmla="*/ 4 h 8"/>
                <a:gd name="T6" fmla="*/ 3 w 51"/>
                <a:gd name="T7" fmla="*/ 0 h 8"/>
                <a:gd name="T8" fmla="*/ 47 w 51"/>
                <a:gd name="T9" fmla="*/ 0 h 8"/>
                <a:gd name="T10" fmla="*/ 51 w 51"/>
                <a:gd name="T11" fmla="*/ 4 h 8"/>
                <a:gd name="T12" fmla="*/ 47 w 5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47" y="8"/>
                  </a:moveTo>
                  <a:cubicBezTo>
                    <a:pt x="3" y="8"/>
                    <a:pt x="3" y="8"/>
                    <a:pt x="3" y="8"/>
                  </a:cubicBezTo>
                  <a:cubicBezTo>
                    <a:pt x="1" y="8"/>
                    <a:pt x="0" y="6"/>
                    <a:pt x="0" y="4"/>
                  </a:cubicBezTo>
                  <a:cubicBezTo>
                    <a:pt x="0" y="2"/>
                    <a:pt x="1" y="0"/>
                    <a:pt x="3" y="0"/>
                  </a:cubicBezTo>
                  <a:cubicBezTo>
                    <a:pt x="47" y="0"/>
                    <a:pt x="47" y="0"/>
                    <a:pt x="47" y="0"/>
                  </a:cubicBezTo>
                  <a:cubicBezTo>
                    <a:pt x="49" y="0"/>
                    <a:pt x="51" y="2"/>
                    <a:pt x="51" y="4"/>
                  </a:cubicBezTo>
                  <a:cubicBezTo>
                    <a:pt x="51" y="6"/>
                    <a:pt x="49" y="8"/>
                    <a:pt x="47" y="8"/>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5" name="组合 264">
            <a:extLst>
              <a:ext uri="{FF2B5EF4-FFF2-40B4-BE49-F238E27FC236}">
                <a16:creationId xmlns:a16="http://schemas.microsoft.com/office/drawing/2014/main" id="{011B1D55-B74E-4BA3-8A9C-64363C1432F3}"/>
              </a:ext>
            </a:extLst>
          </p:cNvPr>
          <p:cNvGrpSpPr/>
          <p:nvPr/>
        </p:nvGrpSpPr>
        <p:grpSpPr>
          <a:xfrm>
            <a:off x="6936120" y="4652208"/>
            <a:ext cx="1121094" cy="1250330"/>
            <a:chOff x="6509106" y="4364314"/>
            <a:chExt cx="1607222" cy="1792498"/>
          </a:xfrm>
        </p:grpSpPr>
        <p:sp>
          <p:nvSpPr>
            <p:cNvPr id="30" name="Freeform 30">
              <a:extLst>
                <a:ext uri="{FF2B5EF4-FFF2-40B4-BE49-F238E27FC236}">
                  <a16:creationId xmlns:a16="http://schemas.microsoft.com/office/drawing/2014/main" id="{339D75CC-360D-4C99-B577-DF5254CF65E2}"/>
                </a:ext>
              </a:extLst>
            </p:cNvPr>
            <p:cNvSpPr>
              <a:spLocks/>
            </p:cNvSpPr>
            <p:nvPr/>
          </p:nvSpPr>
          <p:spPr bwMode="auto">
            <a:xfrm>
              <a:off x="7723452" y="4433514"/>
              <a:ext cx="169651" cy="169651"/>
            </a:xfrm>
            <a:custGeom>
              <a:avLst/>
              <a:gdLst>
                <a:gd name="T0" fmla="*/ 16 w 32"/>
                <a:gd name="T1" fmla="*/ 0 h 32"/>
                <a:gd name="T2" fmla="*/ 19 w 32"/>
                <a:gd name="T3" fmla="*/ 2 h 32"/>
                <a:gd name="T4" fmla="*/ 31 w 32"/>
                <a:gd name="T5" fmla="*/ 16 h 32"/>
                <a:gd name="T6" fmla="*/ 27 w 32"/>
                <a:gd name="T7" fmla="*/ 20 h 32"/>
                <a:gd name="T8" fmla="*/ 20 w 32"/>
                <a:gd name="T9" fmla="*/ 27 h 32"/>
                <a:gd name="T10" fmla="*/ 16 w 32"/>
                <a:gd name="T11" fmla="*/ 31 h 32"/>
                <a:gd name="T12" fmla="*/ 12 w 32"/>
                <a:gd name="T13" fmla="*/ 27 h 32"/>
                <a:gd name="T14" fmla="*/ 5 w 32"/>
                <a:gd name="T15" fmla="*/ 20 h 32"/>
                <a:gd name="T16" fmla="*/ 1 w 32"/>
                <a:gd name="T17" fmla="*/ 16 h 32"/>
                <a:gd name="T18" fmla="*/ 5 w 32"/>
                <a:gd name="T19" fmla="*/ 12 h 32"/>
                <a:gd name="T20" fmla="*/ 12 w 32"/>
                <a:gd name="T21" fmla="*/ 5 h 32"/>
                <a:gd name="T22" fmla="*/ 16 w 32"/>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32">
                  <a:moveTo>
                    <a:pt x="16" y="0"/>
                  </a:moveTo>
                  <a:cubicBezTo>
                    <a:pt x="17" y="1"/>
                    <a:pt x="19" y="1"/>
                    <a:pt x="19" y="2"/>
                  </a:cubicBezTo>
                  <a:cubicBezTo>
                    <a:pt x="19" y="10"/>
                    <a:pt x="29" y="10"/>
                    <a:pt x="31" y="16"/>
                  </a:cubicBezTo>
                  <a:cubicBezTo>
                    <a:pt x="32" y="18"/>
                    <a:pt x="29" y="20"/>
                    <a:pt x="27" y="20"/>
                  </a:cubicBezTo>
                  <a:cubicBezTo>
                    <a:pt x="23" y="21"/>
                    <a:pt x="21" y="23"/>
                    <a:pt x="20" y="27"/>
                  </a:cubicBezTo>
                  <a:cubicBezTo>
                    <a:pt x="20" y="29"/>
                    <a:pt x="19" y="32"/>
                    <a:pt x="16" y="31"/>
                  </a:cubicBezTo>
                  <a:cubicBezTo>
                    <a:pt x="13" y="31"/>
                    <a:pt x="12" y="29"/>
                    <a:pt x="12" y="27"/>
                  </a:cubicBezTo>
                  <a:cubicBezTo>
                    <a:pt x="11" y="23"/>
                    <a:pt x="9" y="21"/>
                    <a:pt x="5" y="20"/>
                  </a:cubicBezTo>
                  <a:cubicBezTo>
                    <a:pt x="3" y="20"/>
                    <a:pt x="1" y="19"/>
                    <a:pt x="1" y="16"/>
                  </a:cubicBezTo>
                  <a:cubicBezTo>
                    <a:pt x="0" y="13"/>
                    <a:pt x="3" y="12"/>
                    <a:pt x="5" y="12"/>
                  </a:cubicBezTo>
                  <a:cubicBezTo>
                    <a:pt x="9" y="11"/>
                    <a:pt x="11" y="9"/>
                    <a:pt x="12" y="5"/>
                  </a:cubicBezTo>
                  <a:cubicBezTo>
                    <a:pt x="12" y="3"/>
                    <a:pt x="14" y="1"/>
                    <a:pt x="16" y="0"/>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7CCFBC57-551A-4138-9568-A914B4DBBFBD}"/>
                </a:ext>
              </a:extLst>
            </p:cNvPr>
            <p:cNvSpPr>
              <a:spLocks/>
            </p:cNvSpPr>
            <p:nvPr/>
          </p:nvSpPr>
          <p:spPr bwMode="auto">
            <a:xfrm>
              <a:off x="8031503" y="4741564"/>
              <a:ext cx="62503" cy="62503"/>
            </a:xfrm>
            <a:custGeom>
              <a:avLst/>
              <a:gdLst>
                <a:gd name="T0" fmla="*/ 7 w 12"/>
                <a:gd name="T1" fmla="*/ 12 h 12"/>
                <a:gd name="T2" fmla="*/ 1 w 12"/>
                <a:gd name="T3" fmla="*/ 6 h 12"/>
                <a:gd name="T4" fmla="*/ 6 w 12"/>
                <a:gd name="T5" fmla="*/ 0 h 12"/>
                <a:gd name="T6" fmla="*/ 12 w 12"/>
                <a:gd name="T7" fmla="*/ 6 h 12"/>
                <a:gd name="T8" fmla="*/ 7 w 12"/>
                <a:gd name="T9" fmla="*/ 12 h 12"/>
              </a:gdLst>
              <a:ahLst/>
              <a:cxnLst>
                <a:cxn ang="0">
                  <a:pos x="T0" y="T1"/>
                </a:cxn>
                <a:cxn ang="0">
                  <a:pos x="T2" y="T3"/>
                </a:cxn>
                <a:cxn ang="0">
                  <a:pos x="T4" y="T5"/>
                </a:cxn>
                <a:cxn ang="0">
                  <a:pos x="T6" y="T7"/>
                </a:cxn>
                <a:cxn ang="0">
                  <a:pos x="T8" y="T9"/>
                </a:cxn>
              </a:cxnLst>
              <a:rect l="0" t="0" r="r" b="b"/>
              <a:pathLst>
                <a:path w="12" h="12">
                  <a:moveTo>
                    <a:pt x="7" y="12"/>
                  </a:moveTo>
                  <a:cubicBezTo>
                    <a:pt x="3" y="11"/>
                    <a:pt x="1" y="10"/>
                    <a:pt x="1" y="6"/>
                  </a:cubicBezTo>
                  <a:cubicBezTo>
                    <a:pt x="0" y="3"/>
                    <a:pt x="3" y="1"/>
                    <a:pt x="6" y="0"/>
                  </a:cubicBezTo>
                  <a:cubicBezTo>
                    <a:pt x="10" y="0"/>
                    <a:pt x="11" y="3"/>
                    <a:pt x="12" y="6"/>
                  </a:cubicBezTo>
                  <a:cubicBezTo>
                    <a:pt x="12" y="9"/>
                    <a:pt x="9" y="11"/>
                    <a:pt x="7" y="12"/>
                  </a:cubicBezTo>
                  <a:close/>
                </a:path>
              </a:pathLst>
            </a:cu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Rectangle 136">
              <a:extLst>
                <a:ext uri="{FF2B5EF4-FFF2-40B4-BE49-F238E27FC236}">
                  <a16:creationId xmlns:a16="http://schemas.microsoft.com/office/drawing/2014/main" id="{4471D820-A9B1-4229-A2DC-3654E26B16AE}"/>
                </a:ext>
              </a:extLst>
            </p:cNvPr>
            <p:cNvSpPr>
              <a:spLocks noChangeArrowheads="1"/>
            </p:cNvSpPr>
            <p:nvPr/>
          </p:nvSpPr>
          <p:spPr bwMode="auto">
            <a:xfrm>
              <a:off x="6640809" y="5170157"/>
              <a:ext cx="1075946" cy="712089"/>
            </a:xfrm>
            <a:prstGeom prst="rect">
              <a:avLst/>
            </a:prstGeom>
            <a:solidFill>
              <a:srgbClr val="5BD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7">
              <a:extLst>
                <a:ext uri="{FF2B5EF4-FFF2-40B4-BE49-F238E27FC236}">
                  <a16:creationId xmlns:a16="http://schemas.microsoft.com/office/drawing/2014/main" id="{606A5FAB-0BB4-4081-A684-2171B95655DE}"/>
                </a:ext>
              </a:extLst>
            </p:cNvPr>
            <p:cNvSpPr>
              <a:spLocks/>
            </p:cNvSpPr>
            <p:nvPr/>
          </p:nvSpPr>
          <p:spPr bwMode="auto">
            <a:xfrm>
              <a:off x="6640809" y="5170157"/>
              <a:ext cx="0" cy="712089"/>
            </a:xfrm>
            <a:custGeom>
              <a:avLst/>
              <a:gdLst>
                <a:gd name="T0" fmla="*/ 0 h 319"/>
                <a:gd name="T1" fmla="*/ 319 h 319"/>
                <a:gd name="T2" fmla="*/ 0 h 319"/>
              </a:gdLst>
              <a:ahLst/>
              <a:cxnLst>
                <a:cxn ang="0">
                  <a:pos x="0" y="T0"/>
                </a:cxn>
                <a:cxn ang="0">
                  <a:pos x="0" y="T1"/>
                </a:cxn>
                <a:cxn ang="0">
                  <a:pos x="0" y="T2"/>
                </a:cxn>
              </a:cxnLst>
              <a:rect l="0" t="0" r="r" b="b"/>
              <a:pathLst>
                <a:path h="319">
                  <a:moveTo>
                    <a:pt x="0" y="0"/>
                  </a:moveTo>
                  <a:lnTo>
                    <a:pt x="0" y="3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8">
              <a:extLst>
                <a:ext uri="{FF2B5EF4-FFF2-40B4-BE49-F238E27FC236}">
                  <a16:creationId xmlns:a16="http://schemas.microsoft.com/office/drawing/2014/main" id="{C6FABCC6-6EAC-40FD-B42D-0552BB10D10C}"/>
                </a:ext>
              </a:extLst>
            </p:cNvPr>
            <p:cNvSpPr>
              <a:spLocks/>
            </p:cNvSpPr>
            <p:nvPr/>
          </p:nvSpPr>
          <p:spPr bwMode="auto">
            <a:xfrm>
              <a:off x="6625183" y="5150066"/>
              <a:ext cx="37948" cy="752269"/>
            </a:xfrm>
            <a:custGeom>
              <a:avLst/>
              <a:gdLst>
                <a:gd name="T0" fmla="*/ 3 w 7"/>
                <a:gd name="T1" fmla="*/ 142 h 142"/>
                <a:gd name="T2" fmla="*/ 0 w 7"/>
                <a:gd name="T3" fmla="*/ 138 h 142"/>
                <a:gd name="T4" fmla="*/ 0 w 7"/>
                <a:gd name="T5" fmla="*/ 4 h 142"/>
                <a:gd name="T6" fmla="*/ 3 w 7"/>
                <a:gd name="T7" fmla="*/ 0 h 142"/>
                <a:gd name="T8" fmla="*/ 7 w 7"/>
                <a:gd name="T9" fmla="*/ 4 h 142"/>
                <a:gd name="T10" fmla="*/ 7 w 7"/>
                <a:gd name="T11" fmla="*/ 138 h 142"/>
                <a:gd name="T12" fmla="*/ 3 w 7"/>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 h="142">
                  <a:moveTo>
                    <a:pt x="3" y="142"/>
                  </a:moveTo>
                  <a:cubicBezTo>
                    <a:pt x="1" y="142"/>
                    <a:pt x="0" y="140"/>
                    <a:pt x="0" y="138"/>
                  </a:cubicBezTo>
                  <a:cubicBezTo>
                    <a:pt x="0" y="4"/>
                    <a:pt x="0" y="4"/>
                    <a:pt x="0" y="4"/>
                  </a:cubicBezTo>
                  <a:cubicBezTo>
                    <a:pt x="0" y="1"/>
                    <a:pt x="1" y="0"/>
                    <a:pt x="3" y="0"/>
                  </a:cubicBezTo>
                  <a:cubicBezTo>
                    <a:pt x="5" y="0"/>
                    <a:pt x="7" y="1"/>
                    <a:pt x="7" y="4"/>
                  </a:cubicBezTo>
                  <a:cubicBezTo>
                    <a:pt x="7" y="138"/>
                    <a:pt x="7" y="138"/>
                    <a:pt x="7" y="138"/>
                  </a:cubicBezTo>
                  <a:cubicBezTo>
                    <a:pt x="7" y="140"/>
                    <a:pt x="5" y="142"/>
                    <a:pt x="3" y="14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9">
              <a:extLst>
                <a:ext uri="{FF2B5EF4-FFF2-40B4-BE49-F238E27FC236}">
                  <a16:creationId xmlns:a16="http://schemas.microsoft.com/office/drawing/2014/main" id="{7F60EE04-A5BC-473B-AF20-B4C99E40E1EE}"/>
                </a:ext>
              </a:extLst>
            </p:cNvPr>
            <p:cNvSpPr>
              <a:spLocks/>
            </p:cNvSpPr>
            <p:nvPr/>
          </p:nvSpPr>
          <p:spPr bwMode="auto">
            <a:xfrm>
              <a:off x="7716755" y="5170157"/>
              <a:ext cx="0" cy="712089"/>
            </a:xfrm>
            <a:custGeom>
              <a:avLst/>
              <a:gdLst>
                <a:gd name="T0" fmla="*/ 0 h 319"/>
                <a:gd name="T1" fmla="*/ 319 h 319"/>
                <a:gd name="T2" fmla="*/ 0 h 319"/>
              </a:gdLst>
              <a:ahLst/>
              <a:cxnLst>
                <a:cxn ang="0">
                  <a:pos x="0" y="T0"/>
                </a:cxn>
                <a:cxn ang="0">
                  <a:pos x="0" y="T1"/>
                </a:cxn>
                <a:cxn ang="0">
                  <a:pos x="0" y="T2"/>
                </a:cxn>
              </a:cxnLst>
              <a:rect l="0" t="0" r="r" b="b"/>
              <a:pathLst>
                <a:path h="319">
                  <a:moveTo>
                    <a:pt x="0" y="0"/>
                  </a:moveTo>
                  <a:lnTo>
                    <a:pt x="0" y="3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40">
              <a:extLst>
                <a:ext uri="{FF2B5EF4-FFF2-40B4-BE49-F238E27FC236}">
                  <a16:creationId xmlns:a16="http://schemas.microsoft.com/office/drawing/2014/main" id="{6E10C378-833A-4847-84AC-EB5AB3B6D3C0}"/>
                </a:ext>
              </a:extLst>
            </p:cNvPr>
            <p:cNvSpPr>
              <a:spLocks/>
            </p:cNvSpPr>
            <p:nvPr/>
          </p:nvSpPr>
          <p:spPr bwMode="auto">
            <a:xfrm>
              <a:off x="7701129" y="5150066"/>
              <a:ext cx="37948" cy="752269"/>
            </a:xfrm>
            <a:custGeom>
              <a:avLst/>
              <a:gdLst>
                <a:gd name="T0" fmla="*/ 3 w 7"/>
                <a:gd name="T1" fmla="*/ 142 h 142"/>
                <a:gd name="T2" fmla="*/ 0 w 7"/>
                <a:gd name="T3" fmla="*/ 138 h 142"/>
                <a:gd name="T4" fmla="*/ 0 w 7"/>
                <a:gd name="T5" fmla="*/ 4 h 142"/>
                <a:gd name="T6" fmla="*/ 3 w 7"/>
                <a:gd name="T7" fmla="*/ 0 h 142"/>
                <a:gd name="T8" fmla="*/ 7 w 7"/>
                <a:gd name="T9" fmla="*/ 4 h 142"/>
                <a:gd name="T10" fmla="*/ 7 w 7"/>
                <a:gd name="T11" fmla="*/ 138 h 142"/>
                <a:gd name="T12" fmla="*/ 3 w 7"/>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7" h="142">
                  <a:moveTo>
                    <a:pt x="3" y="142"/>
                  </a:moveTo>
                  <a:cubicBezTo>
                    <a:pt x="1" y="142"/>
                    <a:pt x="0" y="140"/>
                    <a:pt x="0" y="138"/>
                  </a:cubicBezTo>
                  <a:cubicBezTo>
                    <a:pt x="0" y="4"/>
                    <a:pt x="0" y="4"/>
                    <a:pt x="0" y="4"/>
                  </a:cubicBezTo>
                  <a:cubicBezTo>
                    <a:pt x="0" y="1"/>
                    <a:pt x="1" y="0"/>
                    <a:pt x="3" y="0"/>
                  </a:cubicBezTo>
                  <a:cubicBezTo>
                    <a:pt x="5" y="0"/>
                    <a:pt x="7" y="1"/>
                    <a:pt x="7" y="4"/>
                  </a:cubicBezTo>
                  <a:cubicBezTo>
                    <a:pt x="7" y="138"/>
                    <a:pt x="7" y="138"/>
                    <a:pt x="7" y="138"/>
                  </a:cubicBezTo>
                  <a:cubicBezTo>
                    <a:pt x="7" y="140"/>
                    <a:pt x="5" y="142"/>
                    <a:pt x="3" y="14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Rectangle 141">
              <a:extLst>
                <a:ext uri="{FF2B5EF4-FFF2-40B4-BE49-F238E27FC236}">
                  <a16:creationId xmlns:a16="http://schemas.microsoft.com/office/drawing/2014/main" id="{68FC73C4-D00C-46D3-B78F-046EA731C363}"/>
                </a:ext>
              </a:extLst>
            </p:cNvPr>
            <p:cNvSpPr>
              <a:spLocks noChangeArrowheads="1"/>
            </p:cNvSpPr>
            <p:nvPr/>
          </p:nvSpPr>
          <p:spPr bwMode="auto">
            <a:xfrm>
              <a:off x="6531429" y="4650042"/>
              <a:ext cx="1303636" cy="5201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2">
              <a:extLst>
                <a:ext uri="{FF2B5EF4-FFF2-40B4-BE49-F238E27FC236}">
                  <a16:creationId xmlns:a16="http://schemas.microsoft.com/office/drawing/2014/main" id="{FCA4F69F-714E-4EFE-B1FD-53A61AFEDA79}"/>
                </a:ext>
              </a:extLst>
            </p:cNvPr>
            <p:cNvSpPr>
              <a:spLocks noEditPoints="1"/>
            </p:cNvSpPr>
            <p:nvPr/>
          </p:nvSpPr>
          <p:spPr bwMode="auto">
            <a:xfrm>
              <a:off x="6509106" y="4629952"/>
              <a:ext cx="1341584" cy="555831"/>
            </a:xfrm>
            <a:custGeom>
              <a:avLst/>
              <a:gdLst>
                <a:gd name="T0" fmla="*/ 250 w 253"/>
                <a:gd name="T1" fmla="*/ 105 h 105"/>
                <a:gd name="T2" fmla="*/ 4 w 253"/>
                <a:gd name="T3" fmla="*/ 105 h 105"/>
                <a:gd name="T4" fmla="*/ 0 w 253"/>
                <a:gd name="T5" fmla="*/ 102 h 105"/>
                <a:gd name="T6" fmla="*/ 0 w 253"/>
                <a:gd name="T7" fmla="*/ 4 h 105"/>
                <a:gd name="T8" fmla="*/ 4 w 253"/>
                <a:gd name="T9" fmla="*/ 0 h 105"/>
                <a:gd name="T10" fmla="*/ 250 w 253"/>
                <a:gd name="T11" fmla="*/ 0 h 105"/>
                <a:gd name="T12" fmla="*/ 253 w 253"/>
                <a:gd name="T13" fmla="*/ 4 h 105"/>
                <a:gd name="T14" fmla="*/ 253 w 253"/>
                <a:gd name="T15" fmla="*/ 102 h 105"/>
                <a:gd name="T16" fmla="*/ 250 w 253"/>
                <a:gd name="T17" fmla="*/ 105 h 105"/>
                <a:gd name="T18" fmla="*/ 8 w 253"/>
                <a:gd name="T19" fmla="*/ 98 h 105"/>
                <a:gd name="T20" fmla="*/ 246 w 253"/>
                <a:gd name="T21" fmla="*/ 98 h 105"/>
                <a:gd name="T22" fmla="*/ 246 w 253"/>
                <a:gd name="T23" fmla="*/ 8 h 105"/>
                <a:gd name="T24" fmla="*/ 8 w 253"/>
                <a:gd name="T25" fmla="*/ 8 h 105"/>
                <a:gd name="T26" fmla="*/ 8 w 253"/>
                <a:gd name="T27"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05">
                  <a:moveTo>
                    <a:pt x="250" y="105"/>
                  </a:moveTo>
                  <a:cubicBezTo>
                    <a:pt x="4" y="105"/>
                    <a:pt x="4" y="105"/>
                    <a:pt x="4" y="105"/>
                  </a:cubicBezTo>
                  <a:cubicBezTo>
                    <a:pt x="2" y="105"/>
                    <a:pt x="0" y="104"/>
                    <a:pt x="0" y="102"/>
                  </a:cubicBezTo>
                  <a:cubicBezTo>
                    <a:pt x="0" y="4"/>
                    <a:pt x="0" y="4"/>
                    <a:pt x="0" y="4"/>
                  </a:cubicBezTo>
                  <a:cubicBezTo>
                    <a:pt x="0" y="2"/>
                    <a:pt x="2" y="0"/>
                    <a:pt x="4" y="0"/>
                  </a:cubicBezTo>
                  <a:cubicBezTo>
                    <a:pt x="250" y="0"/>
                    <a:pt x="250" y="0"/>
                    <a:pt x="250" y="0"/>
                  </a:cubicBezTo>
                  <a:cubicBezTo>
                    <a:pt x="252" y="0"/>
                    <a:pt x="253" y="2"/>
                    <a:pt x="253" y="4"/>
                  </a:cubicBezTo>
                  <a:cubicBezTo>
                    <a:pt x="253" y="102"/>
                    <a:pt x="253" y="102"/>
                    <a:pt x="253" y="102"/>
                  </a:cubicBezTo>
                  <a:cubicBezTo>
                    <a:pt x="253" y="104"/>
                    <a:pt x="252" y="105"/>
                    <a:pt x="250" y="105"/>
                  </a:cubicBezTo>
                  <a:close/>
                  <a:moveTo>
                    <a:pt x="8" y="98"/>
                  </a:moveTo>
                  <a:cubicBezTo>
                    <a:pt x="246" y="98"/>
                    <a:pt x="246" y="98"/>
                    <a:pt x="246" y="98"/>
                  </a:cubicBezTo>
                  <a:cubicBezTo>
                    <a:pt x="246" y="8"/>
                    <a:pt x="246" y="8"/>
                    <a:pt x="246" y="8"/>
                  </a:cubicBezTo>
                  <a:cubicBezTo>
                    <a:pt x="8" y="8"/>
                    <a:pt x="8" y="8"/>
                    <a:pt x="8" y="8"/>
                  </a:cubicBezTo>
                  <a:lnTo>
                    <a:pt x="8" y="9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Rectangle 143">
              <a:extLst>
                <a:ext uri="{FF2B5EF4-FFF2-40B4-BE49-F238E27FC236}">
                  <a16:creationId xmlns:a16="http://schemas.microsoft.com/office/drawing/2014/main" id="{CE919673-25AA-4745-AE03-26CFA7001D44}"/>
                </a:ext>
              </a:extLst>
            </p:cNvPr>
            <p:cNvSpPr>
              <a:spLocks noChangeArrowheads="1"/>
            </p:cNvSpPr>
            <p:nvPr/>
          </p:nvSpPr>
          <p:spPr bwMode="auto">
            <a:xfrm>
              <a:off x="6531429" y="5882246"/>
              <a:ext cx="1303636" cy="2589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4">
              <a:extLst>
                <a:ext uri="{FF2B5EF4-FFF2-40B4-BE49-F238E27FC236}">
                  <a16:creationId xmlns:a16="http://schemas.microsoft.com/office/drawing/2014/main" id="{929C5805-4BEB-413B-A6FC-032315932512}"/>
                </a:ext>
              </a:extLst>
            </p:cNvPr>
            <p:cNvSpPr>
              <a:spLocks noEditPoints="1"/>
            </p:cNvSpPr>
            <p:nvPr/>
          </p:nvSpPr>
          <p:spPr bwMode="auto">
            <a:xfrm>
              <a:off x="6509106" y="5859923"/>
              <a:ext cx="1341584" cy="296889"/>
            </a:xfrm>
            <a:custGeom>
              <a:avLst/>
              <a:gdLst>
                <a:gd name="T0" fmla="*/ 250 w 253"/>
                <a:gd name="T1" fmla="*/ 56 h 56"/>
                <a:gd name="T2" fmla="*/ 4 w 253"/>
                <a:gd name="T3" fmla="*/ 56 h 56"/>
                <a:gd name="T4" fmla="*/ 0 w 253"/>
                <a:gd name="T5" fmla="*/ 53 h 56"/>
                <a:gd name="T6" fmla="*/ 0 w 253"/>
                <a:gd name="T7" fmla="*/ 4 h 56"/>
                <a:gd name="T8" fmla="*/ 4 w 253"/>
                <a:gd name="T9" fmla="*/ 0 h 56"/>
                <a:gd name="T10" fmla="*/ 250 w 253"/>
                <a:gd name="T11" fmla="*/ 0 h 56"/>
                <a:gd name="T12" fmla="*/ 253 w 253"/>
                <a:gd name="T13" fmla="*/ 4 h 56"/>
                <a:gd name="T14" fmla="*/ 253 w 253"/>
                <a:gd name="T15" fmla="*/ 53 h 56"/>
                <a:gd name="T16" fmla="*/ 250 w 253"/>
                <a:gd name="T17" fmla="*/ 56 h 56"/>
                <a:gd name="T18" fmla="*/ 8 w 253"/>
                <a:gd name="T19" fmla="*/ 49 h 56"/>
                <a:gd name="T20" fmla="*/ 246 w 253"/>
                <a:gd name="T21" fmla="*/ 49 h 56"/>
                <a:gd name="T22" fmla="*/ 246 w 253"/>
                <a:gd name="T23" fmla="*/ 8 h 56"/>
                <a:gd name="T24" fmla="*/ 8 w 253"/>
                <a:gd name="T25" fmla="*/ 8 h 56"/>
                <a:gd name="T26" fmla="*/ 8 w 253"/>
                <a:gd name="T27"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56">
                  <a:moveTo>
                    <a:pt x="250" y="56"/>
                  </a:moveTo>
                  <a:cubicBezTo>
                    <a:pt x="4" y="56"/>
                    <a:pt x="4" y="56"/>
                    <a:pt x="4" y="56"/>
                  </a:cubicBezTo>
                  <a:cubicBezTo>
                    <a:pt x="2" y="56"/>
                    <a:pt x="0" y="55"/>
                    <a:pt x="0" y="53"/>
                  </a:cubicBezTo>
                  <a:cubicBezTo>
                    <a:pt x="0" y="4"/>
                    <a:pt x="0" y="4"/>
                    <a:pt x="0" y="4"/>
                  </a:cubicBezTo>
                  <a:cubicBezTo>
                    <a:pt x="0" y="2"/>
                    <a:pt x="2" y="0"/>
                    <a:pt x="4" y="0"/>
                  </a:cubicBezTo>
                  <a:cubicBezTo>
                    <a:pt x="250" y="0"/>
                    <a:pt x="250" y="0"/>
                    <a:pt x="250" y="0"/>
                  </a:cubicBezTo>
                  <a:cubicBezTo>
                    <a:pt x="252" y="0"/>
                    <a:pt x="253" y="2"/>
                    <a:pt x="253" y="4"/>
                  </a:cubicBezTo>
                  <a:cubicBezTo>
                    <a:pt x="253" y="53"/>
                    <a:pt x="253" y="53"/>
                    <a:pt x="253" y="53"/>
                  </a:cubicBezTo>
                  <a:cubicBezTo>
                    <a:pt x="253" y="55"/>
                    <a:pt x="252" y="56"/>
                    <a:pt x="250" y="56"/>
                  </a:cubicBezTo>
                  <a:close/>
                  <a:moveTo>
                    <a:pt x="8" y="49"/>
                  </a:moveTo>
                  <a:cubicBezTo>
                    <a:pt x="246" y="49"/>
                    <a:pt x="246" y="49"/>
                    <a:pt x="246" y="49"/>
                  </a:cubicBezTo>
                  <a:cubicBezTo>
                    <a:pt x="246" y="8"/>
                    <a:pt x="246" y="8"/>
                    <a:pt x="246" y="8"/>
                  </a:cubicBezTo>
                  <a:cubicBezTo>
                    <a:pt x="8" y="8"/>
                    <a:pt x="8" y="8"/>
                    <a:pt x="8" y="8"/>
                  </a:cubicBezTo>
                  <a:lnTo>
                    <a:pt x="8" y="4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Rectangle 145">
              <a:extLst>
                <a:ext uri="{FF2B5EF4-FFF2-40B4-BE49-F238E27FC236}">
                  <a16:creationId xmlns:a16="http://schemas.microsoft.com/office/drawing/2014/main" id="{9F97DAB8-89B6-4FF8-ACBB-E9BDEE8C4997}"/>
                </a:ext>
              </a:extLst>
            </p:cNvPr>
            <p:cNvSpPr>
              <a:spLocks noChangeArrowheads="1"/>
            </p:cNvSpPr>
            <p:nvPr/>
          </p:nvSpPr>
          <p:spPr bwMode="auto">
            <a:xfrm>
              <a:off x="6674293" y="4938002"/>
              <a:ext cx="131703" cy="138399"/>
            </a:xfrm>
            <a:prstGeom prst="rect">
              <a:avLst/>
            </a:prstGeom>
            <a:solidFill>
              <a:srgbClr val="FF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Oval 146">
              <a:extLst>
                <a:ext uri="{FF2B5EF4-FFF2-40B4-BE49-F238E27FC236}">
                  <a16:creationId xmlns:a16="http://schemas.microsoft.com/office/drawing/2014/main" id="{5FD7E4A4-644C-4B72-BF8A-E513391CBA2C}"/>
                </a:ext>
              </a:extLst>
            </p:cNvPr>
            <p:cNvSpPr>
              <a:spLocks noChangeArrowheads="1"/>
            </p:cNvSpPr>
            <p:nvPr/>
          </p:nvSpPr>
          <p:spPr bwMode="auto">
            <a:xfrm>
              <a:off x="7102885" y="4795138"/>
              <a:ext cx="200902" cy="200902"/>
            </a:xfrm>
            <a:prstGeom prst="ellipse">
              <a:avLst/>
            </a:pr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Oval 147">
              <a:extLst>
                <a:ext uri="{FF2B5EF4-FFF2-40B4-BE49-F238E27FC236}">
                  <a16:creationId xmlns:a16="http://schemas.microsoft.com/office/drawing/2014/main" id="{8262046E-743B-45C0-97E5-01868743A650}"/>
                </a:ext>
              </a:extLst>
            </p:cNvPr>
            <p:cNvSpPr>
              <a:spLocks noChangeArrowheads="1"/>
            </p:cNvSpPr>
            <p:nvPr/>
          </p:nvSpPr>
          <p:spPr bwMode="auto">
            <a:xfrm>
              <a:off x="7446653" y="4795138"/>
              <a:ext cx="203135" cy="200902"/>
            </a:xfrm>
            <a:prstGeom prst="ellipse">
              <a:avLst/>
            </a:prstGeom>
            <a:solidFill>
              <a:srgbClr val="5B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8">
              <a:extLst>
                <a:ext uri="{FF2B5EF4-FFF2-40B4-BE49-F238E27FC236}">
                  <a16:creationId xmlns:a16="http://schemas.microsoft.com/office/drawing/2014/main" id="{772E7B2F-F8C0-4202-9420-ADC71026BABD}"/>
                </a:ext>
              </a:extLst>
            </p:cNvPr>
            <p:cNvSpPr>
              <a:spLocks/>
            </p:cNvSpPr>
            <p:nvPr/>
          </p:nvSpPr>
          <p:spPr bwMode="auto">
            <a:xfrm>
              <a:off x="6837247" y="5170157"/>
              <a:ext cx="0" cy="122774"/>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9">
              <a:extLst>
                <a:ext uri="{FF2B5EF4-FFF2-40B4-BE49-F238E27FC236}">
                  <a16:creationId xmlns:a16="http://schemas.microsoft.com/office/drawing/2014/main" id="{6CB01DFE-F7C7-4BE7-B729-E18DFF679D79}"/>
                </a:ext>
              </a:extLst>
            </p:cNvPr>
            <p:cNvSpPr>
              <a:spLocks/>
            </p:cNvSpPr>
            <p:nvPr/>
          </p:nvSpPr>
          <p:spPr bwMode="auto">
            <a:xfrm>
              <a:off x="6817158" y="5150066"/>
              <a:ext cx="42413" cy="162954"/>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1"/>
                    <a:pt x="2" y="0"/>
                    <a:pt x="4" y="0"/>
                  </a:cubicBezTo>
                  <a:cubicBezTo>
                    <a:pt x="6" y="0"/>
                    <a:pt x="8" y="1"/>
                    <a:pt x="8" y="4"/>
                  </a:cubicBezTo>
                  <a:cubicBezTo>
                    <a:pt x="8" y="27"/>
                    <a:pt x="8" y="27"/>
                    <a:pt x="8" y="27"/>
                  </a:cubicBezTo>
                  <a:cubicBezTo>
                    <a:pt x="8" y="29"/>
                    <a:pt x="6" y="31"/>
                    <a:pt x="4" y="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50">
              <a:extLst>
                <a:ext uri="{FF2B5EF4-FFF2-40B4-BE49-F238E27FC236}">
                  <a16:creationId xmlns:a16="http://schemas.microsoft.com/office/drawing/2014/main" id="{EF140D56-3892-4F1E-8128-A998B80F09E6}"/>
                </a:ext>
              </a:extLst>
            </p:cNvPr>
            <p:cNvSpPr>
              <a:spLocks/>
            </p:cNvSpPr>
            <p:nvPr/>
          </p:nvSpPr>
          <p:spPr bwMode="auto">
            <a:xfrm>
              <a:off x="7527013" y="5170157"/>
              <a:ext cx="0" cy="122774"/>
            </a:xfrm>
            <a:custGeom>
              <a:avLst/>
              <a:gdLst>
                <a:gd name="T0" fmla="*/ 0 h 55"/>
                <a:gd name="T1" fmla="*/ 55 h 55"/>
                <a:gd name="T2" fmla="*/ 0 h 55"/>
              </a:gdLst>
              <a:ahLst/>
              <a:cxnLst>
                <a:cxn ang="0">
                  <a:pos x="0" y="T0"/>
                </a:cxn>
                <a:cxn ang="0">
                  <a:pos x="0" y="T1"/>
                </a:cxn>
                <a:cxn ang="0">
                  <a:pos x="0" y="T2"/>
                </a:cxn>
              </a:cxnLst>
              <a:rect l="0" t="0" r="r" b="b"/>
              <a:pathLst>
                <a:path h="55">
                  <a:moveTo>
                    <a:pt x="0" y="0"/>
                  </a:moveTo>
                  <a:lnTo>
                    <a:pt x="0" y="5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51">
              <a:extLst>
                <a:ext uri="{FF2B5EF4-FFF2-40B4-BE49-F238E27FC236}">
                  <a16:creationId xmlns:a16="http://schemas.microsoft.com/office/drawing/2014/main" id="{1433CE6F-DE62-44A9-8BB3-C3E65639B6BC}"/>
                </a:ext>
              </a:extLst>
            </p:cNvPr>
            <p:cNvSpPr>
              <a:spLocks/>
            </p:cNvSpPr>
            <p:nvPr/>
          </p:nvSpPr>
          <p:spPr bwMode="auto">
            <a:xfrm>
              <a:off x="7504691" y="5150066"/>
              <a:ext cx="42413" cy="162954"/>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1"/>
                    <a:pt x="2" y="0"/>
                    <a:pt x="4" y="0"/>
                  </a:cubicBezTo>
                  <a:cubicBezTo>
                    <a:pt x="6" y="0"/>
                    <a:pt x="8" y="1"/>
                    <a:pt x="8" y="4"/>
                  </a:cubicBezTo>
                  <a:cubicBezTo>
                    <a:pt x="8" y="27"/>
                    <a:pt x="8" y="27"/>
                    <a:pt x="8" y="27"/>
                  </a:cubicBezTo>
                  <a:cubicBezTo>
                    <a:pt x="8" y="29"/>
                    <a:pt x="6" y="31"/>
                    <a:pt x="4" y="3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2">
              <a:extLst>
                <a:ext uri="{FF2B5EF4-FFF2-40B4-BE49-F238E27FC236}">
                  <a16:creationId xmlns:a16="http://schemas.microsoft.com/office/drawing/2014/main" id="{FAFCF225-191E-4D80-B893-8A4560E5FDBB}"/>
                </a:ext>
              </a:extLst>
            </p:cNvPr>
            <p:cNvSpPr>
              <a:spLocks/>
            </p:cNvSpPr>
            <p:nvPr/>
          </p:nvSpPr>
          <p:spPr bwMode="auto">
            <a:xfrm>
              <a:off x="7335040" y="5404544"/>
              <a:ext cx="430825" cy="477702"/>
            </a:xfrm>
            <a:custGeom>
              <a:avLst/>
              <a:gdLst>
                <a:gd name="T0" fmla="*/ 167 w 193"/>
                <a:gd name="T1" fmla="*/ 214 h 214"/>
                <a:gd name="T2" fmla="*/ 27 w 193"/>
                <a:gd name="T3" fmla="*/ 214 h 214"/>
                <a:gd name="T4" fmla="*/ 0 w 193"/>
                <a:gd name="T5" fmla="*/ 0 h 214"/>
                <a:gd name="T6" fmla="*/ 193 w 193"/>
                <a:gd name="T7" fmla="*/ 0 h 214"/>
                <a:gd name="T8" fmla="*/ 167 w 193"/>
                <a:gd name="T9" fmla="*/ 214 h 214"/>
              </a:gdLst>
              <a:ahLst/>
              <a:cxnLst>
                <a:cxn ang="0">
                  <a:pos x="T0" y="T1"/>
                </a:cxn>
                <a:cxn ang="0">
                  <a:pos x="T2" y="T3"/>
                </a:cxn>
                <a:cxn ang="0">
                  <a:pos x="T4" y="T5"/>
                </a:cxn>
                <a:cxn ang="0">
                  <a:pos x="T6" y="T7"/>
                </a:cxn>
                <a:cxn ang="0">
                  <a:pos x="T8" y="T9"/>
                </a:cxn>
              </a:cxnLst>
              <a:rect l="0" t="0" r="r" b="b"/>
              <a:pathLst>
                <a:path w="193" h="214">
                  <a:moveTo>
                    <a:pt x="167" y="214"/>
                  </a:moveTo>
                  <a:lnTo>
                    <a:pt x="27" y="214"/>
                  </a:lnTo>
                  <a:lnTo>
                    <a:pt x="0" y="0"/>
                  </a:lnTo>
                  <a:lnTo>
                    <a:pt x="193" y="0"/>
                  </a:lnTo>
                  <a:lnTo>
                    <a:pt x="167" y="214"/>
                  </a:lnTo>
                  <a:close/>
                </a:path>
              </a:pathLst>
            </a:custGeom>
            <a:solidFill>
              <a:srgbClr val="FFBB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3">
              <a:extLst>
                <a:ext uri="{FF2B5EF4-FFF2-40B4-BE49-F238E27FC236}">
                  <a16:creationId xmlns:a16="http://schemas.microsoft.com/office/drawing/2014/main" id="{29DBE677-6952-4542-9BF3-EAF97D84C02D}"/>
                </a:ext>
              </a:extLst>
            </p:cNvPr>
            <p:cNvSpPr>
              <a:spLocks noEditPoints="1"/>
            </p:cNvSpPr>
            <p:nvPr/>
          </p:nvSpPr>
          <p:spPr bwMode="auto">
            <a:xfrm>
              <a:off x="7314949" y="5382221"/>
              <a:ext cx="471005" cy="520115"/>
            </a:xfrm>
            <a:custGeom>
              <a:avLst/>
              <a:gdLst>
                <a:gd name="T0" fmla="*/ 74 w 89"/>
                <a:gd name="T1" fmla="*/ 98 h 98"/>
                <a:gd name="T2" fmla="*/ 15 w 89"/>
                <a:gd name="T3" fmla="*/ 98 h 98"/>
                <a:gd name="T4" fmla="*/ 11 w 89"/>
                <a:gd name="T5" fmla="*/ 94 h 98"/>
                <a:gd name="T6" fmla="*/ 0 w 89"/>
                <a:gd name="T7" fmla="*/ 5 h 98"/>
                <a:gd name="T8" fmla="*/ 1 w 89"/>
                <a:gd name="T9" fmla="*/ 2 h 98"/>
                <a:gd name="T10" fmla="*/ 4 w 89"/>
                <a:gd name="T11" fmla="*/ 0 h 98"/>
                <a:gd name="T12" fmla="*/ 85 w 89"/>
                <a:gd name="T13" fmla="*/ 0 h 98"/>
                <a:gd name="T14" fmla="*/ 88 w 89"/>
                <a:gd name="T15" fmla="*/ 2 h 98"/>
                <a:gd name="T16" fmla="*/ 89 w 89"/>
                <a:gd name="T17" fmla="*/ 5 h 98"/>
                <a:gd name="T18" fmla="*/ 78 w 89"/>
                <a:gd name="T19" fmla="*/ 94 h 98"/>
                <a:gd name="T20" fmla="*/ 74 w 89"/>
                <a:gd name="T21" fmla="*/ 98 h 98"/>
                <a:gd name="T22" fmla="*/ 18 w 89"/>
                <a:gd name="T23" fmla="*/ 90 h 98"/>
                <a:gd name="T24" fmla="*/ 71 w 89"/>
                <a:gd name="T25" fmla="*/ 90 h 98"/>
                <a:gd name="T26" fmla="*/ 81 w 89"/>
                <a:gd name="T27" fmla="*/ 8 h 98"/>
                <a:gd name="T28" fmla="*/ 8 w 89"/>
                <a:gd name="T29" fmla="*/ 8 h 98"/>
                <a:gd name="T30" fmla="*/ 18 w 89"/>
                <a:gd name="T31"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8">
                  <a:moveTo>
                    <a:pt x="74" y="98"/>
                  </a:moveTo>
                  <a:cubicBezTo>
                    <a:pt x="15" y="98"/>
                    <a:pt x="15" y="98"/>
                    <a:pt x="15" y="98"/>
                  </a:cubicBezTo>
                  <a:cubicBezTo>
                    <a:pt x="13" y="98"/>
                    <a:pt x="11" y="96"/>
                    <a:pt x="11" y="94"/>
                  </a:cubicBezTo>
                  <a:cubicBezTo>
                    <a:pt x="0" y="5"/>
                    <a:pt x="0" y="5"/>
                    <a:pt x="0" y="5"/>
                  </a:cubicBezTo>
                  <a:cubicBezTo>
                    <a:pt x="0" y="3"/>
                    <a:pt x="0" y="2"/>
                    <a:pt x="1" y="2"/>
                  </a:cubicBezTo>
                  <a:cubicBezTo>
                    <a:pt x="2" y="1"/>
                    <a:pt x="3" y="0"/>
                    <a:pt x="4" y="0"/>
                  </a:cubicBezTo>
                  <a:cubicBezTo>
                    <a:pt x="85" y="0"/>
                    <a:pt x="85" y="0"/>
                    <a:pt x="85" y="0"/>
                  </a:cubicBezTo>
                  <a:cubicBezTo>
                    <a:pt x="86" y="0"/>
                    <a:pt x="87" y="1"/>
                    <a:pt x="88" y="2"/>
                  </a:cubicBezTo>
                  <a:cubicBezTo>
                    <a:pt x="89" y="2"/>
                    <a:pt x="89" y="3"/>
                    <a:pt x="89" y="5"/>
                  </a:cubicBezTo>
                  <a:cubicBezTo>
                    <a:pt x="78" y="94"/>
                    <a:pt x="78" y="94"/>
                    <a:pt x="78" y="94"/>
                  </a:cubicBezTo>
                  <a:cubicBezTo>
                    <a:pt x="78" y="96"/>
                    <a:pt x="76" y="98"/>
                    <a:pt x="74" y="98"/>
                  </a:cubicBezTo>
                  <a:close/>
                  <a:moveTo>
                    <a:pt x="18" y="90"/>
                  </a:moveTo>
                  <a:cubicBezTo>
                    <a:pt x="71" y="90"/>
                    <a:pt x="71" y="90"/>
                    <a:pt x="71" y="90"/>
                  </a:cubicBezTo>
                  <a:cubicBezTo>
                    <a:pt x="81" y="8"/>
                    <a:pt x="81" y="8"/>
                    <a:pt x="81" y="8"/>
                  </a:cubicBezTo>
                  <a:cubicBezTo>
                    <a:pt x="8" y="8"/>
                    <a:pt x="8" y="8"/>
                    <a:pt x="8" y="8"/>
                  </a:cubicBezTo>
                  <a:lnTo>
                    <a:pt x="18" y="9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4">
              <a:extLst>
                <a:ext uri="{FF2B5EF4-FFF2-40B4-BE49-F238E27FC236}">
                  <a16:creationId xmlns:a16="http://schemas.microsoft.com/office/drawing/2014/main" id="{5614FB2F-9BDC-42C1-A777-AA0BB5A32EAB}"/>
                </a:ext>
              </a:extLst>
            </p:cNvPr>
            <p:cNvSpPr>
              <a:spLocks/>
            </p:cNvSpPr>
            <p:nvPr/>
          </p:nvSpPr>
          <p:spPr bwMode="auto">
            <a:xfrm>
              <a:off x="7734613" y="5542943"/>
              <a:ext cx="147328" cy="178581"/>
            </a:xfrm>
            <a:custGeom>
              <a:avLst/>
              <a:gdLst>
                <a:gd name="T0" fmla="*/ 6 w 28"/>
                <a:gd name="T1" fmla="*/ 0 h 34"/>
                <a:gd name="T2" fmla="*/ 20 w 28"/>
                <a:gd name="T3" fmla="*/ 0 h 34"/>
                <a:gd name="T4" fmla="*/ 28 w 28"/>
                <a:gd name="T5" fmla="*/ 8 h 34"/>
                <a:gd name="T6" fmla="*/ 28 w 28"/>
                <a:gd name="T7" fmla="*/ 26 h 34"/>
                <a:gd name="T8" fmla="*/ 20 w 28"/>
                <a:gd name="T9" fmla="*/ 34 h 34"/>
                <a:gd name="T10" fmla="*/ 0 w 28"/>
                <a:gd name="T11" fmla="*/ 34 h 34"/>
                <a:gd name="T12" fmla="*/ 6 w 2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8" h="34">
                  <a:moveTo>
                    <a:pt x="6" y="0"/>
                  </a:moveTo>
                  <a:cubicBezTo>
                    <a:pt x="20" y="0"/>
                    <a:pt x="20" y="0"/>
                    <a:pt x="20" y="0"/>
                  </a:cubicBezTo>
                  <a:cubicBezTo>
                    <a:pt x="25" y="0"/>
                    <a:pt x="28" y="4"/>
                    <a:pt x="28" y="8"/>
                  </a:cubicBezTo>
                  <a:cubicBezTo>
                    <a:pt x="28" y="26"/>
                    <a:pt x="28" y="26"/>
                    <a:pt x="28" y="26"/>
                  </a:cubicBezTo>
                  <a:cubicBezTo>
                    <a:pt x="28" y="30"/>
                    <a:pt x="25" y="34"/>
                    <a:pt x="20" y="34"/>
                  </a:cubicBezTo>
                  <a:cubicBezTo>
                    <a:pt x="0" y="34"/>
                    <a:pt x="0" y="34"/>
                    <a:pt x="0" y="34"/>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5">
              <a:extLst>
                <a:ext uri="{FF2B5EF4-FFF2-40B4-BE49-F238E27FC236}">
                  <a16:creationId xmlns:a16="http://schemas.microsoft.com/office/drawing/2014/main" id="{98DEA617-4BB1-448D-B7BB-CA639935D15F}"/>
                </a:ext>
              </a:extLst>
            </p:cNvPr>
            <p:cNvSpPr>
              <a:spLocks/>
            </p:cNvSpPr>
            <p:nvPr/>
          </p:nvSpPr>
          <p:spPr bwMode="auto">
            <a:xfrm>
              <a:off x="7712291" y="5527317"/>
              <a:ext cx="191973" cy="216529"/>
            </a:xfrm>
            <a:custGeom>
              <a:avLst/>
              <a:gdLst>
                <a:gd name="T0" fmla="*/ 24 w 36"/>
                <a:gd name="T1" fmla="*/ 41 h 41"/>
                <a:gd name="T2" fmla="*/ 4 w 36"/>
                <a:gd name="T3" fmla="*/ 41 h 41"/>
                <a:gd name="T4" fmla="*/ 0 w 36"/>
                <a:gd name="T5" fmla="*/ 37 h 41"/>
                <a:gd name="T6" fmla="*/ 4 w 36"/>
                <a:gd name="T7" fmla="*/ 33 h 41"/>
                <a:gd name="T8" fmla="*/ 24 w 36"/>
                <a:gd name="T9" fmla="*/ 33 h 41"/>
                <a:gd name="T10" fmla="*/ 28 w 36"/>
                <a:gd name="T11" fmla="*/ 29 h 41"/>
                <a:gd name="T12" fmla="*/ 28 w 36"/>
                <a:gd name="T13" fmla="*/ 11 h 41"/>
                <a:gd name="T14" fmla="*/ 24 w 36"/>
                <a:gd name="T15" fmla="*/ 7 h 41"/>
                <a:gd name="T16" fmla="*/ 10 w 36"/>
                <a:gd name="T17" fmla="*/ 7 h 41"/>
                <a:gd name="T18" fmla="*/ 6 w 36"/>
                <a:gd name="T19" fmla="*/ 3 h 41"/>
                <a:gd name="T20" fmla="*/ 10 w 36"/>
                <a:gd name="T21" fmla="*/ 0 h 41"/>
                <a:gd name="T22" fmla="*/ 24 w 36"/>
                <a:gd name="T23" fmla="*/ 0 h 41"/>
                <a:gd name="T24" fmla="*/ 36 w 36"/>
                <a:gd name="T25" fmla="*/ 11 h 41"/>
                <a:gd name="T26" fmla="*/ 36 w 36"/>
                <a:gd name="T27" fmla="*/ 29 h 41"/>
                <a:gd name="T28" fmla="*/ 24 w 36"/>
                <a:gd name="T2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41">
                  <a:moveTo>
                    <a:pt x="24" y="41"/>
                  </a:moveTo>
                  <a:cubicBezTo>
                    <a:pt x="4" y="41"/>
                    <a:pt x="4" y="41"/>
                    <a:pt x="4" y="41"/>
                  </a:cubicBezTo>
                  <a:cubicBezTo>
                    <a:pt x="2" y="41"/>
                    <a:pt x="0" y="39"/>
                    <a:pt x="0" y="37"/>
                  </a:cubicBezTo>
                  <a:cubicBezTo>
                    <a:pt x="0" y="35"/>
                    <a:pt x="2" y="33"/>
                    <a:pt x="4" y="33"/>
                  </a:cubicBezTo>
                  <a:cubicBezTo>
                    <a:pt x="24" y="33"/>
                    <a:pt x="24" y="33"/>
                    <a:pt x="24" y="33"/>
                  </a:cubicBezTo>
                  <a:cubicBezTo>
                    <a:pt x="26" y="33"/>
                    <a:pt x="28" y="31"/>
                    <a:pt x="28" y="29"/>
                  </a:cubicBezTo>
                  <a:cubicBezTo>
                    <a:pt x="28" y="11"/>
                    <a:pt x="28" y="11"/>
                    <a:pt x="28" y="11"/>
                  </a:cubicBezTo>
                  <a:cubicBezTo>
                    <a:pt x="28" y="9"/>
                    <a:pt x="26" y="7"/>
                    <a:pt x="24" y="7"/>
                  </a:cubicBezTo>
                  <a:cubicBezTo>
                    <a:pt x="10" y="7"/>
                    <a:pt x="10" y="7"/>
                    <a:pt x="10" y="7"/>
                  </a:cubicBezTo>
                  <a:cubicBezTo>
                    <a:pt x="8" y="7"/>
                    <a:pt x="6" y="5"/>
                    <a:pt x="6" y="3"/>
                  </a:cubicBezTo>
                  <a:cubicBezTo>
                    <a:pt x="6" y="1"/>
                    <a:pt x="8" y="0"/>
                    <a:pt x="10" y="0"/>
                  </a:cubicBezTo>
                  <a:cubicBezTo>
                    <a:pt x="24" y="0"/>
                    <a:pt x="24" y="0"/>
                    <a:pt x="24" y="0"/>
                  </a:cubicBezTo>
                  <a:cubicBezTo>
                    <a:pt x="31" y="0"/>
                    <a:pt x="36" y="5"/>
                    <a:pt x="36" y="11"/>
                  </a:cubicBezTo>
                  <a:cubicBezTo>
                    <a:pt x="36" y="29"/>
                    <a:pt x="36" y="29"/>
                    <a:pt x="36" y="29"/>
                  </a:cubicBezTo>
                  <a:cubicBezTo>
                    <a:pt x="36" y="35"/>
                    <a:pt x="31" y="41"/>
                    <a:pt x="24" y="4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6">
              <a:extLst>
                <a:ext uri="{FF2B5EF4-FFF2-40B4-BE49-F238E27FC236}">
                  <a16:creationId xmlns:a16="http://schemas.microsoft.com/office/drawing/2014/main" id="{C9DB207F-15AC-4DC9-86AC-74D4E0D9F28D}"/>
                </a:ext>
              </a:extLst>
            </p:cNvPr>
            <p:cNvSpPr>
              <a:spLocks/>
            </p:cNvSpPr>
            <p:nvPr/>
          </p:nvSpPr>
          <p:spPr bwMode="auto">
            <a:xfrm>
              <a:off x="7750239" y="4475926"/>
              <a:ext cx="238850" cy="250012"/>
            </a:xfrm>
            <a:custGeom>
              <a:avLst/>
              <a:gdLst>
                <a:gd name="T0" fmla="*/ 35 w 45"/>
                <a:gd name="T1" fmla="*/ 47 h 47"/>
                <a:gd name="T2" fmla="*/ 33 w 45"/>
                <a:gd name="T3" fmla="*/ 46 h 47"/>
                <a:gd name="T4" fmla="*/ 33 w 45"/>
                <a:gd name="T5" fmla="*/ 41 h 47"/>
                <a:gd name="T6" fmla="*/ 38 w 45"/>
                <a:gd name="T7" fmla="*/ 28 h 47"/>
                <a:gd name="T8" fmla="*/ 33 w 45"/>
                <a:gd name="T9" fmla="*/ 15 h 47"/>
                <a:gd name="T10" fmla="*/ 7 w 45"/>
                <a:gd name="T11" fmla="*/ 15 h 47"/>
                <a:gd name="T12" fmla="*/ 1 w 45"/>
                <a:gd name="T13" fmla="*/ 15 h 47"/>
                <a:gd name="T14" fmla="*/ 1 w 45"/>
                <a:gd name="T15" fmla="*/ 10 h 47"/>
                <a:gd name="T16" fmla="*/ 38 w 45"/>
                <a:gd name="T17" fmla="*/ 10 h 47"/>
                <a:gd name="T18" fmla="*/ 45 w 45"/>
                <a:gd name="T19" fmla="*/ 28 h 47"/>
                <a:gd name="T20" fmla="*/ 38 w 45"/>
                <a:gd name="T21" fmla="*/ 46 h 47"/>
                <a:gd name="T22" fmla="*/ 35 w 45"/>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7">
                  <a:moveTo>
                    <a:pt x="35" y="47"/>
                  </a:moveTo>
                  <a:cubicBezTo>
                    <a:pt x="34" y="47"/>
                    <a:pt x="33" y="47"/>
                    <a:pt x="33" y="46"/>
                  </a:cubicBezTo>
                  <a:cubicBezTo>
                    <a:pt x="31" y="45"/>
                    <a:pt x="31" y="42"/>
                    <a:pt x="33" y="41"/>
                  </a:cubicBezTo>
                  <a:cubicBezTo>
                    <a:pt x="36" y="37"/>
                    <a:pt x="38" y="33"/>
                    <a:pt x="38" y="28"/>
                  </a:cubicBezTo>
                  <a:cubicBezTo>
                    <a:pt x="38" y="23"/>
                    <a:pt x="36" y="18"/>
                    <a:pt x="33" y="15"/>
                  </a:cubicBezTo>
                  <a:cubicBezTo>
                    <a:pt x="25" y="8"/>
                    <a:pt x="14" y="8"/>
                    <a:pt x="7" y="15"/>
                  </a:cubicBezTo>
                  <a:cubicBezTo>
                    <a:pt x="5" y="16"/>
                    <a:pt x="3" y="16"/>
                    <a:pt x="1" y="15"/>
                  </a:cubicBezTo>
                  <a:cubicBezTo>
                    <a:pt x="0" y="13"/>
                    <a:pt x="0" y="11"/>
                    <a:pt x="1" y="10"/>
                  </a:cubicBezTo>
                  <a:cubicBezTo>
                    <a:pt x="11" y="0"/>
                    <a:pt x="28" y="0"/>
                    <a:pt x="38" y="10"/>
                  </a:cubicBezTo>
                  <a:cubicBezTo>
                    <a:pt x="43" y="15"/>
                    <a:pt x="45" y="21"/>
                    <a:pt x="45" y="28"/>
                  </a:cubicBezTo>
                  <a:cubicBezTo>
                    <a:pt x="45" y="35"/>
                    <a:pt x="43" y="41"/>
                    <a:pt x="38" y="46"/>
                  </a:cubicBezTo>
                  <a:cubicBezTo>
                    <a:pt x="37" y="47"/>
                    <a:pt x="36" y="47"/>
                    <a:pt x="35" y="4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7">
              <a:extLst>
                <a:ext uri="{FF2B5EF4-FFF2-40B4-BE49-F238E27FC236}">
                  <a16:creationId xmlns:a16="http://schemas.microsoft.com/office/drawing/2014/main" id="{D85E2516-B179-45DF-B1B3-136588371ED0}"/>
                </a:ext>
              </a:extLst>
            </p:cNvPr>
            <p:cNvSpPr>
              <a:spLocks/>
            </p:cNvSpPr>
            <p:nvPr/>
          </p:nvSpPr>
          <p:spPr bwMode="auto">
            <a:xfrm>
              <a:off x="7674342" y="4364314"/>
              <a:ext cx="441986" cy="435289"/>
            </a:xfrm>
            <a:custGeom>
              <a:avLst/>
              <a:gdLst>
                <a:gd name="T0" fmla="*/ 63 w 83"/>
                <a:gd name="T1" fmla="*/ 82 h 82"/>
                <a:gd name="T2" fmla="*/ 60 w 83"/>
                <a:gd name="T3" fmla="*/ 81 h 82"/>
                <a:gd name="T4" fmla="*/ 60 w 83"/>
                <a:gd name="T5" fmla="*/ 75 h 82"/>
                <a:gd name="T6" fmla="*/ 60 w 83"/>
                <a:gd name="T7" fmla="*/ 22 h 82"/>
                <a:gd name="T8" fmla="*/ 7 w 83"/>
                <a:gd name="T9" fmla="*/ 22 h 82"/>
                <a:gd name="T10" fmla="*/ 2 w 83"/>
                <a:gd name="T11" fmla="*/ 22 h 82"/>
                <a:gd name="T12" fmla="*/ 2 w 83"/>
                <a:gd name="T13" fmla="*/ 17 h 82"/>
                <a:gd name="T14" fmla="*/ 65 w 83"/>
                <a:gd name="T15" fmla="*/ 17 h 82"/>
                <a:gd name="T16" fmla="*/ 65 w 83"/>
                <a:gd name="T17" fmla="*/ 81 h 82"/>
                <a:gd name="T18" fmla="*/ 63 w 83"/>
                <a:gd name="T19"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63" y="82"/>
                  </a:moveTo>
                  <a:cubicBezTo>
                    <a:pt x="62" y="82"/>
                    <a:pt x="61" y="81"/>
                    <a:pt x="60" y="81"/>
                  </a:cubicBezTo>
                  <a:cubicBezTo>
                    <a:pt x="59" y="79"/>
                    <a:pt x="59" y="77"/>
                    <a:pt x="60" y="75"/>
                  </a:cubicBezTo>
                  <a:cubicBezTo>
                    <a:pt x="75" y="61"/>
                    <a:pt x="75" y="37"/>
                    <a:pt x="60" y="22"/>
                  </a:cubicBezTo>
                  <a:cubicBezTo>
                    <a:pt x="46" y="8"/>
                    <a:pt x="22" y="8"/>
                    <a:pt x="7" y="22"/>
                  </a:cubicBezTo>
                  <a:cubicBezTo>
                    <a:pt x="6" y="24"/>
                    <a:pt x="3" y="24"/>
                    <a:pt x="2" y="22"/>
                  </a:cubicBezTo>
                  <a:cubicBezTo>
                    <a:pt x="0" y="21"/>
                    <a:pt x="0" y="19"/>
                    <a:pt x="2" y="17"/>
                  </a:cubicBezTo>
                  <a:cubicBezTo>
                    <a:pt x="19" y="0"/>
                    <a:pt x="48" y="0"/>
                    <a:pt x="65" y="17"/>
                  </a:cubicBezTo>
                  <a:cubicBezTo>
                    <a:pt x="83" y="35"/>
                    <a:pt x="83" y="63"/>
                    <a:pt x="65" y="81"/>
                  </a:cubicBezTo>
                  <a:cubicBezTo>
                    <a:pt x="65" y="81"/>
                    <a:pt x="64" y="82"/>
                    <a:pt x="63" y="82"/>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171" name="直接连接符 170">
            <a:extLst>
              <a:ext uri="{FF2B5EF4-FFF2-40B4-BE49-F238E27FC236}">
                <a16:creationId xmlns:a16="http://schemas.microsoft.com/office/drawing/2014/main" id="{80FC2C1A-36D2-4CD0-9D82-8C4F6FF356D3}"/>
              </a:ext>
            </a:extLst>
          </p:cNvPr>
          <p:cNvCxnSpPr>
            <a:cxnSpLocks/>
          </p:cNvCxnSpPr>
          <p:nvPr/>
        </p:nvCxnSpPr>
        <p:spPr>
          <a:xfrm>
            <a:off x="2854776" y="2911117"/>
            <a:ext cx="3299833" cy="0"/>
          </a:xfrm>
          <a:prstGeom prst="line">
            <a:avLst/>
          </a:prstGeom>
          <a:noFill/>
          <a:ln w="50800" cap="rnd" cmpd="sng" algn="ctr">
            <a:solidFill>
              <a:schemeClr val="tx1"/>
            </a:solidFill>
            <a:prstDash val="solid"/>
            <a:miter lim="800000"/>
          </a:ln>
          <a:effectLst/>
        </p:spPr>
      </p:cxnSp>
      <p:cxnSp>
        <p:nvCxnSpPr>
          <p:cNvPr id="172" name="直接连接符 171">
            <a:extLst>
              <a:ext uri="{FF2B5EF4-FFF2-40B4-BE49-F238E27FC236}">
                <a16:creationId xmlns:a16="http://schemas.microsoft.com/office/drawing/2014/main" id="{E24A55A3-4068-4926-A875-18A8ABD388E6}"/>
              </a:ext>
            </a:extLst>
          </p:cNvPr>
          <p:cNvCxnSpPr>
            <a:cxnSpLocks/>
          </p:cNvCxnSpPr>
          <p:nvPr/>
        </p:nvCxnSpPr>
        <p:spPr>
          <a:xfrm>
            <a:off x="2836726" y="3554006"/>
            <a:ext cx="3299833" cy="0"/>
          </a:xfrm>
          <a:prstGeom prst="line">
            <a:avLst/>
          </a:prstGeom>
          <a:noFill/>
          <a:ln w="50800" cap="rnd" cmpd="sng" algn="ctr">
            <a:solidFill>
              <a:schemeClr val="tx1"/>
            </a:solidFill>
            <a:prstDash val="solid"/>
            <a:miter lim="800000"/>
          </a:ln>
          <a:effectLst/>
        </p:spPr>
      </p:cxnSp>
      <p:cxnSp>
        <p:nvCxnSpPr>
          <p:cNvPr id="173" name="直接连接符 172">
            <a:extLst>
              <a:ext uri="{FF2B5EF4-FFF2-40B4-BE49-F238E27FC236}">
                <a16:creationId xmlns:a16="http://schemas.microsoft.com/office/drawing/2014/main" id="{8D1D941F-9084-4AA8-A2C0-054363B96B82}"/>
              </a:ext>
            </a:extLst>
          </p:cNvPr>
          <p:cNvCxnSpPr>
            <a:cxnSpLocks/>
          </p:cNvCxnSpPr>
          <p:nvPr/>
        </p:nvCxnSpPr>
        <p:spPr>
          <a:xfrm>
            <a:off x="2836726" y="4142204"/>
            <a:ext cx="3299833" cy="0"/>
          </a:xfrm>
          <a:prstGeom prst="line">
            <a:avLst/>
          </a:prstGeom>
          <a:noFill/>
          <a:ln w="50800" cap="rnd" cmpd="sng" algn="ctr">
            <a:solidFill>
              <a:schemeClr val="tx1"/>
            </a:solidFill>
            <a:prstDash val="solid"/>
            <a:miter lim="800000"/>
          </a:ln>
          <a:effectLst/>
        </p:spPr>
      </p:cxnSp>
      <p:cxnSp>
        <p:nvCxnSpPr>
          <p:cNvPr id="174" name="直接连接符 173">
            <a:extLst>
              <a:ext uri="{FF2B5EF4-FFF2-40B4-BE49-F238E27FC236}">
                <a16:creationId xmlns:a16="http://schemas.microsoft.com/office/drawing/2014/main" id="{9B3B05DF-6DBF-4F0A-812A-58F65F7DC894}"/>
              </a:ext>
            </a:extLst>
          </p:cNvPr>
          <p:cNvCxnSpPr>
            <a:cxnSpLocks/>
          </p:cNvCxnSpPr>
          <p:nvPr/>
        </p:nvCxnSpPr>
        <p:spPr>
          <a:xfrm>
            <a:off x="2856859" y="4783977"/>
            <a:ext cx="3299833" cy="0"/>
          </a:xfrm>
          <a:prstGeom prst="line">
            <a:avLst/>
          </a:prstGeom>
          <a:noFill/>
          <a:ln w="50800" cap="rnd" cmpd="sng" algn="ctr">
            <a:solidFill>
              <a:schemeClr val="tx1"/>
            </a:solidFill>
            <a:prstDash val="solid"/>
            <a:miter lim="800000"/>
          </a:ln>
          <a:effectLst/>
        </p:spPr>
      </p:cxnSp>
      <p:sp>
        <p:nvSpPr>
          <p:cNvPr id="177" name="文本框 176">
            <a:extLst>
              <a:ext uri="{FF2B5EF4-FFF2-40B4-BE49-F238E27FC236}">
                <a16:creationId xmlns:a16="http://schemas.microsoft.com/office/drawing/2014/main" id="{04D6E631-620F-4E2F-BDFA-70E971DDD561}"/>
              </a:ext>
            </a:extLst>
          </p:cNvPr>
          <p:cNvSpPr txBox="1"/>
          <p:nvPr/>
        </p:nvSpPr>
        <p:spPr>
          <a:xfrm>
            <a:off x="2800498" y="2290434"/>
            <a:ext cx="3574673" cy="458908"/>
          </a:xfrm>
          <a:prstGeom prst="rect">
            <a:avLst/>
          </a:prstGeom>
          <a:noFill/>
        </p:spPr>
        <p:txBody>
          <a:bodyPr wrap="square">
            <a:spAutoFit/>
          </a:bodyPr>
          <a:lstStyle/>
          <a:p>
            <a:pPr>
              <a:lnSpc>
                <a:spcPct val="150000"/>
              </a:lnSpc>
            </a:pPr>
            <a:r>
              <a:rPr lang="en-US" altLang="zh-CN" sz="1800" dirty="0">
                <a:latin typeface="猫啃网糖圆体 (测试版)" panose="020F0500000000000000" pitchFamily="34" charset="-122"/>
                <a:ea typeface="猫啃网糖圆体 (测试版)" panose="020F0500000000000000" pitchFamily="34" charset="-122"/>
              </a:rPr>
              <a:t>· Q-Learning</a:t>
            </a:r>
          </a:p>
        </p:txBody>
      </p:sp>
      <p:sp>
        <p:nvSpPr>
          <p:cNvPr id="178" name="文本框 177">
            <a:extLst>
              <a:ext uri="{FF2B5EF4-FFF2-40B4-BE49-F238E27FC236}">
                <a16:creationId xmlns:a16="http://schemas.microsoft.com/office/drawing/2014/main" id="{3CF88621-18DE-4A5C-B4AA-A02B649EC861}"/>
              </a:ext>
            </a:extLst>
          </p:cNvPr>
          <p:cNvSpPr txBox="1"/>
          <p:nvPr/>
        </p:nvSpPr>
        <p:spPr>
          <a:xfrm>
            <a:off x="2786872" y="2957994"/>
            <a:ext cx="3477849" cy="464166"/>
          </a:xfrm>
          <a:prstGeom prst="rect">
            <a:avLst/>
          </a:prstGeom>
          <a:noFill/>
        </p:spPr>
        <p:txBody>
          <a:bodyPr wrap="square">
            <a:spAutoFit/>
          </a:bodyPr>
          <a:lstStyle/>
          <a:p>
            <a:pPr>
              <a:lnSpc>
                <a:spcPct val="150000"/>
              </a:lnSpc>
            </a:pPr>
            <a:r>
              <a:rPr lang="en-US" altLang="zh-CN" sz="1800" dirty="0">
                <a:latin typeface="猫啃网糖圆体 (测试版)" panose="020F0500000000000000" pitchFamily="34" charset="-122"/>
                <a:ea typeface="猫啃网糖圆体 (测试版)" panose="020F0500000000000000" pitchFamily="34" charset="-122"/>
              </a:rPr>
              <a:t>· </a:t>
            </a:r>
            <a:r>
              <a:rPr lang="zh-CN" altLang="en-US" i="0" dirty="0">
                <a:solidFill>
                  <a:srgbClr val="0D0D0D"/>
                </a:solidFill>
                <a:effectLst/>
                <a:highlight>
                  <a:srgbClr val="FFFFFF"/>
                </a:highlight>
                <a:latin typeface="微软雅黑" panose="020B0503020204020204" pitchFamily="34" charset="-122"/>
                <a:ea typeface="微软雅黑" panose="020B0503020204020204" pitchFamily="34" charset="-122"/>
              </a:rPr>
              <a:t>深度神经网络</a:t>
            </a:r>
            <a:endParaRPr lang="en-US" altLang="zh-CN" sz="1800" dirty="0">
              <a:latin typeface="微软雅黑" panose="020B0503020204020204" pitchFamily="34" charset="-122"/>
              <a:ea typeface="微软雅黑" panose="020B0503020204020204" pitchFamily="34" charset="-122"/>
            </a:endParaRPr>
          </a:p>
        </p:txBody>
      </p:sp>
      <p:sp>
        <p:nvSpPr>
          <p:cNvPr id="179" name="文本框 178">
            <a:extLst>
              <a:ext uri="{FF2B5EF4-FFF2-40B4-BE49-F238E27FC236}">
                <a16:creationId xmlns:a16="http://schemas.microsoft.com/office/drawing/2014/main" id="{B443C0B1-D889-4C9F-87F7-BA670EA38E50}"/>
              </a:ext>
            </a:extLst>
          </p:cNvPr>
          <p:cNvSpPr txBox="1"/>
          <p:nvPr/>
        </p:nvSpPr>
        <p:spPr>
          <a:xfrm>
            <a:off x="2786872" y="3581792"/>
            <a:ext cx="3540633" cy="464166"/>
          </a:xfrm>
          <a:prstGeom prst="rect">
            <a:avLst/>
          </a:prstGeom>
          <a:noFill/>
        </p:spPr>
        <p:txBody>
          <a:bodyPr wrap="square">
            <a:spAutoFit/>
          </a:bodyPr>
          <a:lstStyle/>
          <a:p>
            <a:pPr>
              <a:lnSpc>
                <a:spcPct val="150000"/>
              </a:lnSpc>
            </a:pPr>
            <a:r>
              <a:rPr lang="en-US" altLang="zh-CN" sz="1800" dirty="0">
                <a:latin typeface="微软雅黑" panose="020B0503020204020204" pitchFamily="34" charset="-122"/>
                <a:ea typeface="微软雅黑" panose="020B0503020204020204" pitchFamily="34" charset="-122"/>
              </a:rPr>
              <a:t>· </a:t>
            </a:r>
            <a:r>
              <a:rPr lang="zh-CN" altLang="en-US" i="0" dirty="0">
                <a:solidFill>
                  <a:srgbClr val="0D0D0D"/>
                </a:solidFill>
                <a:effectLst/>
                <a:highlight>
                  <a:srgbClr val="FFFFFF"/>
                </a:highlight>
                <a:latin typeface="微软雅黑" panose="020B0503020204020204" pitchFamily="34" charset="-122"/>
                <a:ea typeface="微软雅黑" panose="020B0503020204020204" pitchFamily="34" charset="-122"/>
              </a:rPr>
              <a:t>经验回放（</a:t>
            </a:r>
            <a:r>
              <a:rPr lang="en-US" altLang="zh-CN" i="0" dirty="0">
                <a:solidFill>
                  <a:srgbClr val="0D0D0D"/>
                </a:solidFill>
                <a:effectLst/>
                <a:highlight>
                  <a:srgbClr val="FFFFFF"/>
                </a:highlight>
                <a:latin typeface="微软雅黑" panose="020B0503020204020204" pitchFamily="34" charset="-122"/>
                <a:ea typeface="微软雅黑" panose="020B0503020204020204" pitchFamily="34" charset="-122"/>
              </a:rPr>
              <a:t>Experience Replay</a:t>
            </a:r>
            <a:r>
              <a:rPr lang="zh-CN" altLang="en-US" i="0" dirty="0">
                <a:solidFill>
                  <a:srgbClr val="0D0D0D"/>
                </a:solidFill>
                <a:effectLst/>
                <a:highlight>
                  <a:srgbClr val="FFFFFF"/>
                </a:highlight>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sp>
        <p:nvSpPr>
          <p:cNvPr id="180" name="文本框 179">
            <a:extLst>
              <a:ext uri="{FF2B5EF4-FFF2-40B4-BE49-F238E27FC236}">
                <a16:creationId xmlns:a16="http://schemas.microsoft.com/office/drawing/2014/main" id="{3E3FFE78-41EC-4330-9910-68A80C3187A9}"/>
              </a:ext>
            </a:extLst>
          </p:cNvPr>
          <p:cNvSpPr txBox="1"/>
          <p:nvPr/>
        </p:nvSpPr>
        <p:spPr>
          <a:xfrm>
            <a:off x="2802450" y="4181152"/>
            <a:ext cx="4416111" cy="458908"/>
          </a:xfrm>
          <a:prstGeom prst="rect">
            <a:avLst/>
          </a:prstGeom>
          <a:noFill/>
        </p:spPr>
        <p:txBody>
          <a:bodyPr wrap="square">
            <a:spAutoFit/>
          </a:bodyPr>
          <a:lstStyle/>
          <a:p>
            <a:pPr>
              <a:lnSpc>
                <a:spcPct val="150000"/>
              </a:lnSpc>
            </a:pPr>
            <a:r>
              <a:rPr lang="en-US" altLang="zh-CN" sz="1800" dirty="0">
                <a:latin typeface="猫啃网糖圆体 (测试版)" panose="020F0500000000000000" pitchFamily="34" charset="-122"/>
                <a:ea typeface="猫啃网糖圆体 (测试版)" panose="020F0500000000000000" pitchFamily="34" charset="-122"/>
              </a:rPr>
              <a:t>· </a:t>
            </a:r>
            <a:r>
              <a:rPr lang="zh-CN" altLang="en-US" sz="1800" dirty="0">
                <a:latin typeface="猫啃网糖圆体 (测试版)" panose="020F0500000000000000" pitchFamily="34" charset="-122"/>
                <a:ea typeface="猫啃网糖圆体 (测试版)" panose="020F0500000000000000" pitchFamily="34" charset="-122"/>
              </a:rPr>
              <a:t>固定目标网络（</a:t>
            </a:r>
            <a:r>
              <a:rPr lang="en-US" altLang="zh-CN" sz="1800" dirty="0">
                <a:latin typeface="猫啃网糖圆体 (测试版)" panose="020F0500000000000000" pitchFamily="34" charset="-122"/>
                <a:ea typeface="猫啃网糖圆体 (测试版)" panose="020F0500000000000000" pitchFamily="34" charset="-122"/>
              </a:rPr>
              <a:t>Fixed Target Network</a:t>
            </a:r>
            <a:r>
              <a:rPr lang="zh-CN" altLang="en-US" sz="1800" dirty="0">
                <a:latin typeface="猫啃网糖圆体 (测试版)" panose="020F0500000000000000" pitchFamily="34" charset="-122"/>
                <a:ea typeface="猫啃网糖圆体 (测试版)" panose="020F0500000000000000" pitchFamily="34" charset="-122"/>
              </a:rPr>
              <a:t>）</a:t>
            </a:r>
            <a:endParaRPr lang="en-US" altLang="zh-CN" sz="1800" dirty="0">
              <a:latin typeface="猫啃网糖圆体 (测试版)" panose="020F0500000000000000" pitchFamily="34" charset="-122"/>
              <a:ea typeface="猫啃网糖圆体 (测试版)" panose="020F0500000000000000" pitchFamily="34" charset="-122"/>
            </a:endParaRPr>
          </a:p>
        </p:txBody>
      </p:sp>
      <p:grpSp>
        <p:nvGrpSpPr>
          <p:cNvPr id="182" name="Group 160">
            <a:extLst>
              <a:ext uri="{FF2B5EF4-FFF2-40B4-BE49-F238E27FC236}">
                <a16:creationId xmlns:a16="http://schemas.microsoft.com/office/drawing/2014/main" id="{21E60CA8-D177-4A93-9B33-0D75E2B88569}"/>
              </a:ext>
            </a:extLst>
          </p:cNvPr>
          <p:cNvGrpSpPr>
            <a:grpSpLocks noChangeAspect="1"/>
          </p:cNvGrpSpPr>
          <p:nvPr/>
        </p:nvGrpSpPr>
        <p:grpSpPr bwMode="auto">
          <a:xfrm>
            <a:off x="8364149" y="2352299"/>
            <a:ext cx="3497615" cy="3338982"/>
            <a:chOff x="5268" y="-333"/>
            <a:chExt cx="4542" cy="4336"/>
          </a:xfrm>
        </p:grpSpPr>
        <p:sp>
          <p:nvSpPr>
            <p:cNvPr id="184" name="Freeform 161">
              <a:extLst>
                <a:ext uri="{FF2B5EF4-FFF2-40B4-BE49-F238E27FC236}">
                  <a16:creationId xmlns:a16="http://schemas.microsoft.com/office/drawing/2014/main" id="{63D684D7-04F6-4292-8A46-3BB2D7E3E01C}"/>
                </a:ext>
              </a:extLst>
            </p:cNvPr>
            <p:cNvSpPr>
              <a:spLocks noEditPoints="1"/>
            </p:cNvSpPr>
            <p:nvPr/>
          </p:nvSpPr>
          <p:spPr bwMode="auto">
            <a:xfrm>
              <a:off x="6048" y="-238"/>
              <a:ext cx="3320" cy="3925"/>
            </a:xfrm>
            <a:custGeom>
              <a:avLst/>
              <a:gdLst>
                <a:gd name="T0" fmla="*/ 7360 w 7966"/>
                <a:gd name="T1" fmla="*/ 676 h 9416"/>
                <a:gd name="T2" fmla="*/ 4061 w 7966"/>
                <a:gd name="T3" fmla="*/ 0 h 9416"/>
                <a:gd name="T4" fmla="*/ 596 w 7966"/>
                <a:gd name="T5" fmla="*/ 741 h 9416"/>
                <a:gd name="T6" fmla="*/ 197 w 7966"/>
                <a:gd name="T7" fmla="*/ 1770 h 9416"/>
                <a:gd name="T8" fmla="*/ 3812 w 7966"/>
                <a:gd name="T9" fmla="*/ 9136 h 9416"/>
                <a:gd name="T10" fmla="*/ 4049 w 7966"/>
                <a:gd name="T11" fmla="*/ 9416 h 9416"/>
                <a:gd name="T12" fmla="*/ 4292 w 7966"/>
                <a:gd name="T13" fmla="*/ 9124 h 9416"/>
                <a:gd name="T14" fmla="*/ 5493 w 7966"/>
                <a:gd name="T15" fmla="*/ 6567 h 9416"/>
                <a:gd name="T16" fmla="*/ 5493 w 7966"/>
                <a:gd name="T17" fmla="*/ 7658 h 9416"/>
                <a:gd name="T18" fmla="*/ 5892 w 7966"/>
                <a:gd name="T19" fmla="*/ 8057 h 9416"/>
                <a:gd name="T20" fmla="*/ 6291 w 7966"/>
                <a:gd name="T21" fmla="*/ 7658 h 9416"/>
                <a:gd name="T22" fmla="*/ 6291 w 7966"/>
                <a:gd name="T23" fmla="*/ 5738 h 9416"/>
                <a:gd name="T24" fmla="*/ 6690 w 7966"/>
                <a:gd name="T25" fmla="*/ 6137 h 9416"/>
                <a:gd name="T26" fmla="*/ 7089 w 7966"/>
                <a:gd name="T27" fmla="*/ 5738 h 9416"/>
                <a:gd name="T28" fmla="*/ 7089 w 7966"/>
                <a:gd name="T29" fmla="*/ 3173 h 9416"/>
                <a:gd name="T30" fmla="*/ 7781 w 7966"/>
                <a:gd name="T31" fmla="*/ 1699 h 9416"/>
                <a:gd name="T32" fmla="*/ 7360 w 7966"/>
                <a:gd name="T33" fmla="*/ 676 h 9416"/>
                <a:gd name="T34" fmla="*/ 7360 w 7966"/>
                <a:gd name="T35" fmla="*/ 676 h 9416"/>
                <a:gd name="T36" fmla="*/ 7360 w 7966"/>
                <a:gd name="T37" fmla="*/ 676 h 9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66" h="9416">
                  <a:moveTo>
                    <a:pt x="7360" y="676"/>
                  </a:moveTo>
                  <a:cubicBezTo>
                    <a:pt x="6308" y="278"/>
                    <a:pt x="5194" y="47"/>
                    <a:pt x="4061" y="0"/>
                  </a:cubicBezTo>
                  <a:cubicBezTo>
                    <a:pt x="2898" y="49"/>
                    <a:pt x="1728" y="290"/>
                    <a:pt x="596" y="741"/>
                  </a:cubicBezTo>
                  <a:cubicBezTo>
                    <a:pt x="180" y="907"/>
                    <a:pt x="0" y="1368"/>
                    <a:pt x="197" y="1770"/>
                  </a:cubicBezTo>
                  <a:cubicBezTo>
                    <a:pt x="3812" y="9136"/>
                    <a:pt x="3812" y="9136"/>
                    <a:pt x="3812" y="9136"/>
                  </a:cubicBezTo>
                  <a:cubicBezTo>
                    <a:pt x="3871" y="9254"/>
                    <a:pt x="3954" y="9347"/>
                    <a:pt x="4049" y="9416"/>
                  </a:cubicBezTo>
                  <a:cubicBezTo>
                    <a:pt x="4148" y="9346"/>
                    <a:pt x="4233" y="9249"/>
                    <a:pt x="4292" y="9124"/>
                  </a:cubicBezTo>
                  <a:cubicBezTo>
                    <a:pt x="5493" y="6567"/>
                    <a:pt x="5493" y="6567"/>
                    <a:pt x="5493" y="6567"/>
                  </a:cubicBezTo>
                  <a:cubicBezTo>
                    <a:pt x="5493" y="7658"/>
                    <a:pt x="5493" y="7658"/>
                    <a:pt x="5493" y="7658"/>
                  </a:cubicBezTo>
                  <a:cubicBezTo>
                    <a:pt x="5493" y="7879"/>
                    <a:pt x="5671" y="8057"/>
                    <a:pt x="5892" y="8057"/>
                  </a:cubicBezTo>
                  <a:cubicBezTo>
                    <a:pt x="6112" y="8057"/>
                    <a:pt x="6291" y="7879"/>
                    <a:pt x="6291" y="7658"/>
                  </a:cubicBezTo>
                  <a:cubicBezTo>
                    <a:pt x="6291" y="5738"/>
                    <a:pt x="6291" y="5738"/>
                    <a:pt x="6291" y="5738"/>
                  </a:cubicBezTo>
                  <a:cubicBezTo>
                    <a:pt x="6291" y="5958"/>
                    <a:pt x="6469" y="6137"/>
                    <a:pt x="6690" y="6137"/>
                  </a:cubicBezTo>
                  <a:cubicBezTo>
                    <a:pt x="6910" y="6137"/>
                    <a:pt x="7089" y="5958"/>
                    <a:pt x="7089" y="5738"/>
                  </a:cubicBezTo>
                  <a:cubicBezTo>
                    <a:pt x="7089" y="3173"/>
                    <a:pt x="7089" y="3173"/>
                    <a:pt x="7089" y="3173"/>
                  </a:cubicBezTo>
                  <a:cubicBezTo>
                    <a:pt x="7781" y="1699"/>
                    <a:pt x="7781" y="1699"/>
                    <a:pt x="7781" y="1699"/>
                  </a:cubicBezTo>
                  <a:cubicBezTo>
                    <a:pt x="7966" y="1300"/>
                    <a:pt x="7772" y="831"/>
                    <a:pt x="7360" y="676"/>
                  </a:cubicBezTo>
                  <a:close/>
                  <a:moveTo>
                    <a:pt x="7360" y="676"/>
                  </a:moveTo>
                  <a:cubicBezTo>
                    <a:pt x="7360" y="676"/>
                    <a:pt x="7360" y="676"/>
                    <a:pt x="7360" y="676"/>
                  </a:cubicBezTo>
                </a:path>
              </a:pathLst>
            </a:custGeom>
            <a:solidFill>
              <a:srgbClr val="F6D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62">
              <a:extLst>
                <a:ext uri="{FF2B5EF4-FFF2-40B4-BE49-F238E27FC236}">
                  <a16:creationId xmlns:a16="http://schemas.microsoft.com/office/drawing/2014/main" id="{087EECF9-E102-406E-BE38-2AF7B7870081}"/>
                </a:ext>
              </a:extLst>
            </p:cNvPr>
            <p:cNvSpPr>
              <a:spLocks noEditPoints="1"/>
            </p:cNvSpPr>
            <p:nvPr/>
          </p:nvSpPr>
          <p:spPr bwMode="auto">
            <a:xfrm>
              <a:off x="8239" y="461"/>
              <a:ext cx="930" cy="908"/>
            </a:xfrm>
            <a:custGeom>
              <a:avLst/>
              <a:gdLst>
                <a:gd name="T0" fmla="*/ 2232 w 2232"/>
                <a:gd name="T1" fmla="*/ 631 h 2180"/>
                <a:gd name="T2" fmla="*/ 2152 w 2232"/>
                <a:gd name="T3" fmla="*/ 460 h 2180"/>
                <a:gd name="T4" fmla="*/ 2098 w 2232"/>
                <a:gd name="T5" fmla="*/ 435 h 2180"/>
                <a:gd name="T6" fmla="*/ 635 w 2232"/>
                <a:gd name="T7" fmla="*/ 0 h 2180"/>
                <a:gd name="T8" fmla="*/ 0 w 2232"/>
                <a:gd name="T9" fmla="*/ 1029 h 2180"/>
                <a:gd name="T10" fmla="*/ 1151 w 2232"/>
                <a:gd name="T11" fmla="*/ 2180 h 2180"/>
                <a:gd name="T12" fmla="*/ 1829 w 2232"/>
                <a:gd name="T13" fmla="*/ 1957 h 2180"/>
                <a:gd name="T14" fmla="*/ 1829 w 2232"/>
                <a:gd name="T15" fmla="*/ 1486 h 2180"/>
                <a:gd name="T16" fmla="*/ 2232 w 2232"/>
                <a:gd name="T17" fmla="*/ 631 h 2180"/>
                <a:gd name="T18" fmla="*/ 2232 w 2232"/>
                <a:gd name="T19" fmla="*/ 631 h 2180"/>
                <a:gd name="T20" fmla="*/ 2232 w 2232"/>
                <a:gd name="T21" fmla="*/ 631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2" h="2180">
                  <a:moveTo>
                    <a:pt x="2232" y="631"/>
                  </a:moveTo>
                  <a:cubicBezTo>
                    <a:pt x="2210" y="571"/>
                    <a:pt x="2184" y="515"/>
                    <a:pt x="2152" y="460"/>
                  </a:cubicBezTo>
                  <a:cubicBezTo>
                    <a:pt x="2134" y="451"/>
                    <a:pt x="2117" y="442"/>
                    <a:pt x="2098" y="435"/>
                  </a:cubicBezTo>
                  <a:cubicBezTo>
                    <a:pt x="1622" y="255"/>
                    <a:pt x="1133" y="111"/>
                    <a:pt x="635" y="0"/>
                  </a:cubicBezTo>
                  <a:cubicBezTo>
                    <a:pt x="259" y="189"/>
                    <a:pt x="0" y="578"/>
                    <a:pt x="0" y="1029"/>
                  </a:cubicBezTo>
                  <a:cubicBezTo>
                    <a:pt x="0" y="1665"/>
                    <a:pt x="515" y="2180"/>
                    <a:pt x="1151" y="2180"/>
                  </a:cubicBezTo>
                  <a:cubicBezTo>
                    <a:pt x="1405" y="2180"/>
                    <a:pt x="1639" y="2097"/>
                    <a:pt x="1829" y="1957"/>
                  </a:cubicBezTo>
                  <a:cubicBezTo>
                    <a:pt x="1829" y="1486"/>
                    <a:pt x="1829" y="1486"/>
                    <a:pt x="1829" y="1486"/>
                  </a:cubicBezTo>
                  <a:lnTo>
                    <a:pt x="2232" y="631"/>
                  </a:lnTo>
                  <a:close/>
                  <a:moveTo>
                    <a:pt x="2232" y="631"/>
                  </a:moveTo>
                  <a:cubicBezTo>
                    <a:pt x="2232" y="631"/>
                    <a:pt x="2232" y="631"/>
                    <a:pt x="2232" y="631"/>
                  </a:cubicBezTo>
                </a:path>
              </a:pathLst>
            </a:custGeom>
            <a:solidFill>
              <a:srgbClr val="FB7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63">
              <a:extLst>
                <a:ext uri="{FF2B5EF4-FFF2-40B4-BE49-F238E27FC236}">
                  <a16:creationId xmlns:a16="http://schemas.microsoft.com/office/drawing/2014/main" id="{90951EC1-C68F-4552-86A0-BE388A31C76B}"/>
                </a:ext>
              </a:extLst>
            </p:cNvPr>
            <p:cNvSpPr>
              <a:spLocks noEditPoints="1"/>
            </p:cNvSpPr>
            <p:nvPr/>
          </p:nvSpPr>
          <p:spPr bwMode="auto">
            <a:xfrm>
              <a:off x="8663" y="672"/>
              <a:ext cx="251" cy="251"/>
            </a:xfrm>
            <a:custGeom>
              <a:avLst/>
              <a:gdLst>
                <a:gd name="T0" fmla="*/ 182 w 601"/>
                <a:gd name="T1" fmla="*/ 535 h 601"/>
                <a:gd name="T2" fmla="*/ 536 w 601"/>
                <a:gd name="T3" fmla="*/ 419 h 601"/>
                <a:gd name="T4" fmla="*/ 419 w 601"/>
                <a:gd name="T5" fmla="*/ 65 h 601"/>
                <a:gd name="T6" fmla="*/ 66 w 601"/>
                <a:gd name="T7" fmla="*/ 182 h 601"/>
                <a:gd name="T8" fmla="*/ 182 w 601"/>
                <a:gd name="T9" fmla="*/ 535 h 601"/>
                <a:gd name="T10" fmla="*/ 182 w 601"/>
                <a:gd name="T11" fmla="*/ 535 h 601"/>
                <a:gd name="T12" fmla="*/ 182 w 601"/>
                <a:gd name="T13" fmla="*/ 535 h 601"/>
              </a:gdLst>
              <a:ahLst/>
              <a:cxnLst>
                <a:cxn ang="0">
                  <a:pos x="T0" y="T1"/>
                </a:cxn>
                <a:cxn ang="0">
                  <a:pos x="T2" y="T3"/>
                </a:cxn>
                <a:cxn ang="0">
                  <a:pos x="T4" y="T5"/>
                </a:cxn>
                <a:cxn ang="0">
                  <a:pos x="T6" y="T7"/>
                </a:cxn>
                <a:cxn ang="0">
                  <a:pos x="T8" y="T9"/>
                </a:cxn>
                <a:cxn ang="0">
                  <a:pos x="T10" y="T11"/>
                </a:cxn>
                <a:cxn ang="0">
                  <a:pos x="T12" y="T13"/>
                </a:cxn>
              </a:cxnLst>
              <a:rect l="0" t="0" r="r" b="b"/>
              <a:pathLst>
                <a:path w="601" h="601">
                  <a:moveTo>
                    <a:pt x="182" y="535"/>
                  </a:moveTo>
                  <a:cubicBezTo>
                    <a:pt x="312" y="601"/>
                    <a:pt x="470" y="549"/>
                    <a:pt x="536" y="419"/>
                  </a:cubicBezTo>
                  <a:cubicBezTo>
                    <a:pt x="601" y="289"/>
                    <a:pt x="549" y="130"/>
                    <a:pt x="419" y="65"/>
                  </a:cubicBezTo>
                  <a:cubicBezTo>
                    <a:pt x="289" y="0"/>
                    <a:pt x="131" y="52"/>
                    <a:pt x="66" y="182"/>
                  </a:cubicBezTo>
                  <a:cubicBezTo>
                    <a:pt x="0" y="312"/>
                    <a:pt x="52" y="470"/>
                    <a:pt x="182" y="535"/>
                  </a:cubicBezTo>
                  <a:close/>
                  <a:moveTo>
                    <a:pt x="182" y="535"/>
                  </a:moveTo>
                  <a:cubicBezTo>
                    <a:pt x="182" y="535"/>
                    <a:pt x="182" y="535"/>
                    <a:pt x="182" y="535"/>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64">
              <a:extLst>
                <a:ext uri="{FF2B5EF4-FFF2-40B4-BE49-F238E27FC236}">
                  <a16:creationId xmlns:a16="http://schemas.microsoft.com/office/drawing/2014/main" id="{7A9C4935-2796-4932-A3B0-6F48A56A6EAF}"/>
                </a:ext>
              </a:extLst>
            </p:cNvPr>
            <p:cNvSpPr>
              <a:spLocks noEditPoints="1"/>
            </p:cNvSpPr>
            <p:nvPr/>
          </p:nvSpPr>
          <p:spPr bwMode="auto">
            <a:xfrm>
              <a:off x="8620" y="1173"/>
              <a:ext cx="117" cy="117"/>
            </a:xfrm>
            <a:custGeom>
              <a:avLst/>
              <a:gdLst>
                <a:gd name="T0" fmla="*/ 85 w 280"/>
                <a:gd name="T1" fmla="*/ 249 h 280"/>
                <a:gd name="T2" fmla="*/ 249 w 280"/>
                <a:gd name="T3" fmla="*/ 195 h 280"/>
                <a:gd name="T4" fmla="*/ 195 w 280"/>
                <a:gd name="T5" fmla="*/ 30 h 280"/>
                <a:gd name="T6" fmla="*/ 30 w 280"/>
                <a:gd name="T7" fmla="*/ 85 h 280"/>
                <a:gd name="T8" fmla="*/ 85 w 280"/>
                <a:gd name="T9" fmla="*/ 249 h 280"/>
                <a:gd name="T10" fmla="*/ 85 w 280"/>
                <a:gd name="T11" fmla="*/ 249 h 280"/>
                <a:gd name="T12" fmla="*/ 85 w 280"/>
                <a:gd name="T13" fmla="*/ 249 h 280"/>
              </a:gdLst>
              <a:ahLst/>
              <a:cxnLst>
                <a:cxn ang="0">
                  <a:pos x="T0" y="T1"/>
                </a:cxn>
                <a:cxn ang="0">
                  <a:pos x="T2" y="T3"/>
                </a:cxn>
                <a:cxn ang="0">
                  <a:pos x="T4" y="T5"/>
                </a:cxn>
                <a:cxn ang="0">
                  <a:pos x="T6" y="T7"/>
                </a:cxn>
                <a:cxn ang="0">
                  <a:pos x="T8" y="T9"/>
                </a:cxn>
                <a:cxn ang="0">
                  <a:pos x="T10" y="T11"/>
                </a:cxn>
                <a:cxn ang="0">
                  <a:pos x="T12" y="T13"/>
                </a:cxn>
              </a:cxnLst>
              <a:rect l="0" t="0" r="r" b="b"/>
              <a:pathLst>
                <a:path w="280" h="280">
                  <a:moveTo>
                    <a:pt x="85" y="249"/>
                  </a:moveTo>
                  <a:cubicBezTo>
                    <a:pt x="145" y="280"/>
                    <a:pt x="219" y="255"/>
                    <a:pt x="249" y="195"/>
                  </a:cubicBezTo>
                  <a:cubicBezTo>
                    <a:pt x="280" y="135"/>
                    <a:pt x="255" y="61"/>
                    <a:pt x="195" y="30"/>
                  </a:cubicBezTo>
                  <a:cubicBezTo>
                    <a:pt x="135" y="0"/>
                    <a:pt x="61" y="24"/>
                    <a:pt x="30" y="85"/>
                  </a:cubicBezTo>
                  <a:cubicBezTo>
                    <a:pt x="0" y="145"/>
                    <a:pt x="24" y="219"/>
                    <a:pt x="85" y="249"/>
                  </a:cubicBezTo>
                  <a:close/>
                  <a:moveTo>
                    <a:pt x="85" y="249"/>
                  </a:moveTo>
                  <a:cubicBezTo>
                    <a:pt x="85" y="249"/>
                    <a:pt x="85" y="249"/>
                    <a:pt x="85" y="249"/>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65">
              <a:extLst>
                <a:ext uri="{FF2B5EF4-FFF2-40B4-BE49-F238E27FC236}">
                  <a16:creationId xmlns:a16="http://schemas.microsoft.com/office/drawing/2014/main" id="{781E33F1-FC47-494A-9E91-BEBA7FF81D32}"/>
                </a:ext>
              </a:extLst>
            </p:cNvPr>
            <p:cNvSpPr>
              <a:spLocks noEditPoints="1"/>
            </p:cNvSpPr>
            <p:nvPr/>
          </p:nvSpPr>
          <p:spPr bwMode="auto">
            <a:xfrm>
              <a:off x="8337" y="797"/>
              <a:ext cx="137" cy="137"/>
            </a:xfrm>
            <a:custGeom>
              <a:avLst/>
              <a:gdLst>
                <a:gd name="T0" fmla="*/ 99 w 328"/>
                <a:gd name="T1" fmla="*/ 292 h 327"/>
                <a:gd name="T2" fmla="*/ 292 w 328"/>
                <a:gd name="T3" fmla="*/ 228 h 327"/>
                <a:gd name="T4" fmla="*/ 228 w 328"/>
                <a:gd name="T5" fmla="*/ 35 h 327"/>
                <a:gd name="T6" fmla="*/ 36 w 328"/>
                <a:gd name="T7" fmla="*/ 99 h 327"/>
                <a:gd name="T8" fmla="*/ 99 w 328"/>
                <a:gd name="T9" fmla="*/ 292 h 327"/>
                <a:gd name="T10" fmla="*/ 99 w 328"/>
                <a:gd name="T11" fmla="*/ 292 h 327"/>
                <a:gd name="T12" fmla="*/ 99 w 328"/>
                <a:gd name="T13" fmla="*/ 292 h 327"/>
              </a:gdLst>
              <a:ahLst/>
              <a:cxnLst>
                <a:cxn ang="0">
                  <a:pos x="T0" y="T1"/>
                </a:cxn>
                <a:cxn ang="0">
                  <a:pos x="T2" y="T3"/>
                </a:cxn>
                <a:cxn ang="0">
                  <a:pos x="T4" y="T5"/>
                </a:cxn>
                <a:cxn ang="0">
                  <a:pos x="T6" y="T7"/>
                </a:cxn>
                <a:cxn ang="0">
                  <a:pos x="T8" y="T9"/>
                </a:cxn>
                <a:cxn ang="0">
                  <a:pos x="T10" y="T11"/>
                </a:cxn>
                <a:cxn ang="0">
                  <a:pos x="T12" y="T13"/>
                </a:cxn>
              </a:cxnLst>
              <a:rect l="0" t="0" r="r" b="b"/>
              <a:pathLst>
                <a:path w="328" h="327">
                  <a:moveTo>
                    <a:pt x="99" y="292"/>
                  </a:moveTo>
                  <a:cubicBezTo>
                    <a:pt x="170" y="327"/>
                    <a:pt x="256" y="299"/>
                    <a:pt x="292" y="228"/>
                  </a:cubicBezTo>
                  <a:cubicBezTo>
                    <a:pt x="328" y="157"/>
                    <a:pt x="299" y="71"/>
                    <a:pt x="228" y="35"/>
                  </a:cubicBezTo>
                  <a:cubicBezTo>
                    <a:pt x="158" y="0"/>
                    <a:pt x="71" y="28"/>
                    <a:pt x="36" y="99"/>
                  </a:cubicBezTo>
                  <a:cubicBezTo>
                    <a:pt x="0" y="170"/>
                    <a:pt x="29" y="256"/>
                    <a:pt x="99" y="292"/>
                  </a:cubicBezTo>
                  <a:close/>
                  <a:moveTo>
                    <a:pt x="99" y="292"/>
                  </a:moveTo>
                  <a:cubicBezTo>
                    <a:pt x="99" y="292"/>
                    <a:pt x="99" y="292"/>
                    <a:pt x="99" y="292"/>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66">
              <a:extLst>
                <a:ext uri="{FF2B5EF4-FFF2-40B4-BE49-F238E27FC236}">
                  <a16:creationId xmlns:a16="http://schemas.microsoft.com/office/drawing/2014/main" id="{60927F9F-0A85-44C0-8E6D-BCF109882FFB}"/>
                </a:ext>
              </a:extLst>
            </p:cNvPr>
            <p:cNvSpPr>
              <a:spLocks noEditPoints="1"/>
            </p:cNvSpPr>
            <p:nvPr/>
          </p:nvSpPr>
          <p:spPr bwMode="auto">
            <a:xfrm>
              <a:off x="8583" y="998"/>
              <a:ext cx="90" cy="88"/>
            </a:xfrm>
            <a:custGeom>
              <a:avLst/>
              <a:gdLst>
                <a:gd name="T0" fmla="*/ 27 w 216"/>
                <a:gd name="T1" fmla="*/ 166 h 211"/>
                <a:gd name="T2" fmla="*/ 120 w 216"/>
                <a:gd name="T3" fmla="*/ 206 h 211"/>
                <a:gd name="T4" fmla="*/ 202 w 216"/>
                <a:gd name="T5" fmla="*/ 145 h 211"/>
                <a:gd name="T6" fmla="*/ 189 w 216"/>
                <a:gd name="T7" fmla="*/ 44 h 211"/>
                <a:gd name="T8" fmla="*/ 95 w 216"/>
                <a:gd name="T9" fmla="*/ 4 h 211"/>
                <a:gd name="T10" fmla="*/ 14 w 216"/>
                <a:gd name="T11" fmla="*/ 65 h 211"/>
                <a:gd name="T12" fmla="*/ 27 w 216"/>
                <a:gd name="T13" fmla="*/ 166 h 211"/>
                <a:gd name="T14" fmla="*/ 27 w 216"/>
                <a:gd name="T15" fmla="*/ 166 h 211"/>
                <a:gd name="T16" fmla="*/ 27 w 216"/>
                <a:gd name="T17" fmla="*/ 16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11">
                  <a:moveTo>
                    <a:pt x="27" y="166"/>
                  </a:moveTo>
                  <a:cubicBezTo>
                    <a:pt x="49" y="195"/>
                    <a:pt x="84" y="211"/>
                    <a:pt x="120" y="206"/>
                  </a:cubicBezTo>
                  <a:cubicBezTo>
                    <a:pt x="156" y="202"/>
                    <a:pt x="187" y="178"/>
                    <a:pt x="202" y="145"/>
                  </a:cubicBezTo>
                  <a:cubicBezTo>
                    <a:pt x="216" y="112"/>
                    <a:pt x="211" y="73"/>
                    <a:pt x="189" y="44"/>
                  </a:cubicBezTo>
                  <a:cubicBezTo>
                    <a:pt x="167" y="15"/>
                    <a:pt x="132" y="0"/>
                    <a:pt x="95" y="4"/>
                  </a:cubicBezTo>
                  <a:cubicBezTo>
                    <a:pt x="59" y="9"/>
                    <a:pt x="28" y="32"/>
                    <a:pt x="14" y="65"/>
                  </a:cubicBezTo>
                  <a:cubicBezTo>
                    <a:pt x="0" y="99"/>
                    <a:pt x="5" y="137"/>
                    <a:pt x="27" y="166"/>
                  </a:cubicBezTo>
                  <a:close/>
                  <a:moveTo>
                    <a:pt x="27" y="166"/>
                  </a:moveTo>
                  <a:cubicBezTo>
                    <a:pt x="27" y="166"/>
                    <a:pt x="27" y="166"/>
                    <a:pt x="27" y="166"/>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67">
              <a:extLst>
                <a:ext uri="{FF2B5EF4-FFF2-40B4-BE49-F238E27FC236}">
                  <a16:creationId xmlns:a16="http://schemas.microsoft.com/office/drawing/2014/main" id="{B69F62A9-6E04-42D3-8F5F-3D20842D81BD}"/>
                </a:ext>
              </a:extLst>
            </p:cNvPr>
            <p:cNvSpPr>
              <a:spLocks noEditPoints="1"/>
            </p:cNvSpPr>
            <p:nvPr/>
          </p:nvSpPr>
          <p:spPr bwMode="auto">
            <a:xfrm>
              <a:off x="6265" y="559"/>
              <a:ext cx="2060" cy="2720"/>
            </a:xfrm>
            <a:custGeom>
              <a:avLst/>
              <a:gdLst>
                <a:gd name="T0" fmla="*/ 3999 w 4943"/>
                <a:gd name="T1" fmla="*/ 4226 h 6528"/>
                <a:gd name="T2" fmla="*/ 2847 w 4943"/>
                <a:gd name="T3" fmla="*/ 5377 h 6528"/>
                <a:gd name="T4" fmla="*/ 3999 w 4943"/>
                <a:gd name="T5" fmla="*/ 6528 h 6528"/>
                <a:gd name="T6" fmla="*/ 4094 w 4943"/>
                <a:gd name="T7" fmla="*/ 6523 h 6528"/>
                <a:gd name="T8" fmla="*/ 4943 w 4943"/>
                <a:gd name="T9" fmla="*/ 4717 h 6528"/>
                <a:gd name="T10" fmla="*/ 3999 w 4943"/>
                <a:gd name="T11" fmla="*/ 4226 h 6528"/>
                <a:gd name="T12" fmla="*/ 2109 w 4943"/>
                <a:gd name="T13" fmla="*/ 1151 h 6528"/>
                <a:gd name="T14" fmla="*/ 958 w 4943"/>
                <a:gd name="T15" fmla="*/ 0 h 6528"/>
                <a:gd name="T16" fmla="*/ 0 w 4943"/>
                <a:gd name="T17" fmla="*/ 513 h 6528"/>
                <a:gd name="T18" fmla="*/ 876 w 4943"/>
                <a:gd name="T19" fmla="*/ 2300 h 6528"/>
                <a:gd name="T20" fmla="*/ 958 w 4943"/>
                <a:gd name="T21" fmla="*/ 2304 h 6528"/>
                <a:gd name="T22" fmla="*/ 2109 w 4943"/>
                <a:gd name="T23" fmla="*/ 1151 h 6528"/>
                <a:gd name="T24" fmla="*/ 2109 w 4943"/>
                <a:gd name="T25" fmla="*/ 1151 h 6528"/>
                <a:gd name="T26" fmla="*/ 2109 w 4943"/>
                <a:gd name="T27" fmla="*/ 1151 h 6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43" h="6528">
                  <a:moveTo>
                    <a:pt x="3999" y="4226"/>
                  </a:moveTo>
                  <a:cubicBezTo>
                    <a:pt x="3362" y="4226"/>
                    <a:pt x="2847" y="4741"/>
                    <a:pt x="2847" y="5377"/>
                  </a:cubicBezTo>
                  <a:cubicBezTo>
                    <a:pt x="2847" y="6013"/>
                    <a:pt x="3362" y="6528"/>
                    <a:pt x="3999" y="6528"/>
                  </a:cubicBezTo>
                  <a:cubicBezTo>
                    <a:pt x="4031" y="6528"/>
                    <a:pt x="4063" y="6526"/>
                    <a:pt x="4094" y="6523"/>
                  </a:cubicBezTo>
                  <a:cubicBezTo>
                    <a:pt x="4943" y="4717"/>
                    <a:pt x="4943" y="4717"/>
                    <a:pt x="4943" y="4717"/>
                  </a:cubicBezTo>
                  <a:cubicBezTo>
                    <a:pt x="4734" y="4420"/>
                    <a:pt x="4390" y="4226"/>
                    <a:pt x="3999" y="4226"/>
                  </a:cubicBezTo>
                  <a:close/>
                  <a:moveTo>
                    <a:pt x="2109" y="1151"/>
                  </a:moveTo>
                  <a:cubicBezTo>
                    <a:pt x="2109" y="515"/>
                    <a:pt x="1594" y="0"/>
                    <a:pt x="958" y="0"/>
                  </a:cubicBezTo>
                  <a:cubicBezTo>
                    <a:pt x="558" y="0"/>
                    <a:pt x="206" y="203"/>
                    <a:pt x="0" y="513"/>
                  </a:cubicBezTo>
                  <a:cubicBezTo>
                    <a:pt x="876" y="2300"/>
                    <a:pt x="876" y="2300"/>
                    <a:pt x="876" y="2300"/>
                  </a:cubicBezTo>
                  <a:cubicBezTo>
                    <a:pt x="903" y="2301"/>
                    <a:pt x="931" y="2304"/>
                    <a:pt x="958" y="2304"/>
                  </a:cubicBezTo>
                  <a:cubicBezTo>
                    <a:pt x="1594" y="2304"/>
                    <a:pt x="2109" y="1787"/>
                    <a:pt x="2109" y="1151"/>
                  </a:cubicBezTo>
                  <a:close/>
                  <a:moveTo>
                    <a:pt x="2109" y="1151"/>
                  </a:moveTo>
                  <a:cubicBezTo>
                    <a:pt x="2109" y="1151"/>
                    <a:pt x="2109" y="1151"/>
                    <a:pt x="2109" y="1151"/>
                  </a:cubicBezTo>
                </a:path>
              </a:pathLst>
            </a:custGeom>
            <a:solidFill>
              <a:srgbClr val="FB7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68">
              <a:extLst>
                <a:ext uri="{FF2B5EF4-FFF2-40B4-BE49-F238E27FC236}">
                  <a16:creationId xmlns:a16="http://schemas.microsoft.com/office/drawing/2014/main" id="{14ADDCAB-A022-47D6-B0BD-3630AC93CD23}"/>
                </a:ext>
              </a:extLst>
            </p:cNvPr>
            <p:cNvSpPr>
              <a:spLocks noEditPoints="1"/>
            </p:cNvSpPr>
            <p:nvPr/>
          </p:nvSpPr>
          <p:spPr bwMode="auto">
            <a:xfrm>
              <a:off x="6797" y="794"/>
              <a:ext cx="250" cy="251"/>
            </a:xfrm>
            <a:custGeom>
              <a:avLst/>
              <a:gdLst>
                <a:gd name="T0" fmla="*/ 182 w 601"/>
                <a:gd name="T1" fmla="*/ 536 h 602"/>
                <a:gd name="T2" fmla="*/ 535 w 601"/>
                <a:gd name="T3" fmla="*/ 419 h 602"/>
                <a:gd name="T4" fmla="*/ 419 w 601"/>
                <a:gd name="T5" fmla="*/ 66 h 602"/>
                <a:gd name="T6" fmla="*/ 65 w 601"/>
                <a:gd name="T7" fmla="*/ 182 h 602"/>
                <a:gd name="T8" fmla="*/ 182 w 601"/>
                <a:gd name="T9" fmla="*/ 536 h 602"/>
                <a:gd name="T10" fmla="*/ 182 w 601"/>
                <a:gd name="T11" fmla="*/ 536 h 602"/>
                <a:gd name="T12" fmla="*/ 182 w 601"/>
                <a:gd name="T13" fmla="*/ 536 h 602"/>
              </a:gdLst>
              <a:ahLst/>
              <a:cxnLst>
                <a:cxn ang="0">
                  <a:pos x="T0" y="T1"/>
                </a:cxn>
                <a:cxn ang="0">
                  <a:pos x="T2" y="T3"/>
                </a:cxn>
                <a:cxn ang="0">
                  <a:pos x="T4" y="T5"/>
                </a:cxn>
                <a:cxn ang="0">
                  <a:pos x="T6" y="T7"/>
                </a:cxn>
                <a:cxn ang="0">
                  <a:pos x="T8" y="T9"/>
                </a:cxn>
                <a:cxn ang="0">
                  <a:pos x="T10" y="T11"/>
                </a:cxn>
                <a:cxn ang="0">
                  <a:pos x="T12" y="T13"/>
                </a:cxn>
              </a:cxnLst>
              <a:rect l="0" t="0" r="r" b="b"/>
              <a:pathLst>
                <a:path w="601" h="602">
                  <a:moveTo>
                    <a:pt x="182" y="536"/>
                  </a:moveTo>
                  <a:cubicBezTo>
                    <a:pt x="312" y="602"/>
                    <a:pt x="470" y="549"/>
                    <a:pt x="535" y="419"/>
                  </a:cubicBezTo>
                  <a:cubicBezTo>
                    <a:pt x="601" y="290"/>
                    <a:pt x="549" y="131"/>
                    <a:pt x="419" y="66"/>
                  </a:cubicBezTo>
                  <a:cubicBezTo>
                    <a:pt x="289" y="0"/>
                    <a:pt x="131" y="52"/>
                    <a:pt x="65" y="182"/>
                  </a:cubicBezTo>
                  <a:cubicBezTo>
                    <a:pt x="0" y="312"/>
                    <a:pt x="52" y="471"/>
                    <a:pt x="182" y="536"/>
                  </a:cubicBezTo>
                  <a:close/>
                  <a:moveTo>
                    <a:pt x="182" y="536"/>
                  </a:moveTo>
                  <a:cubicBezTo>
                    <a:pt x="182" y="536"/>
                    <a:pt x="182" y="536"/>
                    <a:pt x="182" y="536"/>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69">
              <a:extLst>
                <a:ext uri="{FF2B5EF4-FFF2-40B4-BE49-F238E27FC236}">
                  <a16:creationId xmlns:a16="http://schemas.microsoft.com/office/drawing/2014/main" id="{09A728C8-FA0C-4866-A481-D5738DF9284B}"/>
                </a:ext>
              </a:extLst>
            </p:cNvPr>
            <p:cNvSpPr>
              <a:spLocks noEditPoints="1"/>
            </p:cNvSpPr>
            <p:nvPr/>
          </p:nvSpPr>
          <p:spPr bwMode="auto">
            <a:xfrm>
              <a:off x="6754" y="1295"/>
              <a:ext cx="117" cy="116"/>
            </a:xfrm>
            <a:custGeom>
              <a:avLst/>
              <a:gdLst>
                <a:gd name="T0" fmla="*/ 85 w 280"/>
                <a:gd name="T1" fmla="*/ 249 h 279"/>
                <a:gd name="T2" fmla="*/ 249 w 280"/>
                <a:gd name="T3" fmla="*/ 195 h 279"/>
                <a:gd name="T4" fmla="*/ 195 w 280"/>
                <a:gd name="T5" fmla="*/ 30 h 279"/>
                <a:gd name="T6" fmla="*/ 30 w 280"/>
                <a:gd name="T7" fmla="*/ 84 h 279"/>
                <a:gd name="T8" fmla="*/ 85 w 280"/>
                <a:gd name="T9" fmla="*/ 249 h 279"/>
                <a:gd name="T10" fmla="*/ 85 w 280"/>
                <a:gd name="T11" fmla="*/ 249 h 279"/>
                <a:gd name="T12" fmla="*/ 85 w 280"/>
                <a:gd name="T13" fmla="*/ 249 h 279"/>
              </a:gdLst>
              <a:ahLst/>
              <a:cxnLst>
                <a:cxn ang="0">
                  <a:pos x="T0" y="T1"/>
                </a:cxn>
                <a:cxn ang="0">
                  <a:pos x="T2" y="T3"/>
                </a:cxn>
                <a:cxn ang="0">
                  <a:pos x="T4" y="T5"/>
                </a:cxn>
                <a:cxn ang="0">
                  <a:pos x="T6" y="T7"/>
                </a:cxn>
                <a:cxn ang="0">
                  <a:pos x="T8" y="T9"/>
                </a:cxn>
                <a:cxn ang="0">
                  <a:pos x="T10" y="T11"/>
                </a:cxn>
                <a:cxn ang="0">
                  <a:pos x="T12" y="T13"/>
                </a:cxn>
              </a:cxnLst>
              <a:rect l="0" t="0" r="r" b="b"/>
              <a:pathLst>
                <a:path w="280" h="279">
                  <a:moveTo>
                    <a:pt x="85" y="249"/>
                  </a:moveTo>
                  <a:cubicBezTo>
                    <a:pt x="145" y="279"/>
                    <a:pt x="219" y="255"/>
                    <a:pt x="249" y="195"/>
                  </a:cubicBezTo>
                  <a:cubicBezTo>
                    <a:pt x="280" y="134"/>
                    <a:pt x="255" y="61"/>
                    <a:pt x="195" y="30"/>
                  </a:cubicBezTo>
                  <a:cubicBezTo>
                    <a:pt x="135" y="0"/>
                    <a:pt x="61" y="24"/>
                    <a:pt x="30" y="84"/>
                  </a:cubicBezTo>
                  <a:cubicBezTo>
                    <a:pt x="0" y="145"/>
                    <a:pt x="24" y="218"/>
                    <a:pt x="85" y="249"/>
                  </a:cubicBezTo>
                  <a:close/>
                  <a:moveTo>
                    <a:pt x="85" y="249"/>
                  </a:moveTo>
                  <a:cubicBezTo>
                    <a:pt x="85" y="249"/>
                    <a:pt x="85" y="249"/>
                    <a:pt x="85" y="249"/>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70">
              <a:extLst>
                <a:ext uri="{FF2B5EF4-FFF2-40B4-BE49-F238E27FC236}">
                  <a16:creationId xmlns:a16="http://schemas.microsoft.com/office/drawing/2014/main" id="{17343003-9B26-4623-A917-6A4FE80AC0A6}"/>
                </a:ext>
              </a:extLst>
            </p:cNvPr>
            <p:cNvSpPr>
              <a:spLocks noEditPoints="1"/>
            </p:cNvSpPr>
            <p:nvPr/>
          </p:nvSpPr>
          <p:spPr bwMode="auto">
            <a:xfrm>
              <a:off x="6531" y="1069"/>
              <a:ext cx="136" cy="137"/>
            </a:xfrm>
            <a:custGeom>
              <a:avLst/>
              <a:gdLst>
                <a:gd name="T0" fmla="*/ 99 w 327"/>
                <a:gd name="T1" fmla="*/ 292 h 328"/>
                <a:gd name="T2" fmla="*/ 292 w 327"/>
                <a:gd name="T3" fmla="*/ 229 h 328"/>
                <a:gd name="T4" fmla="*/ 228 w 327"/>
                <a:gd name="T5" fmla="*/ 36 h 328"/>
                <a:gd name="T6" fmla="*/ 35 w 327"/>
                <a:gd name="T7" fmla="*/ 99 h 328"/>
                <a:gd name="T8" fmla="*/ 99 w 327"/>
                <a:gd name="T9" fmla="*/ 292 h 328"/>
                <a:gd name="T10" fmla="*/ 99 w 327"/>
                <a:gd name="T11" fmla="*/ 292 h 328"/>
                <a:gd name="T12" fmla="*/ 99 w 327"/>
                <a:gd name="T13" fmla="*/ 292 h 328"/>
              </a:gdLst>
              <a:ahLst/>
              <a:cxnLst>
                <a:cxn ang="0">
                  <a:pos x="T0" y="T1"/>
                </a:cxn>
                <a:cxn ang="0">
                  <a:pos x="T2" y="T3"/>
                </a:cxn>
                <a:cxn ang="0">
                  <a:pos x="T4" y="T5"/>
                </a:cxn>
                <a:cxn ang="0">
                  <a:pos x="T6" y="T7"/>
                </a:cxn>
                <a:cxn ang="0">
                  <a:pos x="T8" y="T9"/>
                </a:cxn>
                <a:cxn ang="0">
                  <a:pos x="T10" y="T11"/>
                </a:cxn>
                <a:cxn ang="0">
                  <a:pos x="T12" y="T13"/>
                </a:cxn>
              </a:cxnLst>
              <a:rect l="0" t="0" r="r" b="b"/>
              <a:pathLst>
                <a:path w="327" h="328">
                  <a:moveTo>
                    <a:pt x="99" y="292"/>
                  </a:moveTo>
                  <a:cubicBezTo>
                    <a:pt x="170" y="328"/>
                    <a:pt x="256" y="299"/>
                    <a:pt x="292" y="229"/>
                  </a:cubicBezTo>
                  <a:cubicBezTo>
                    <a:pt x="327" y="158"/>
                    <a:pt x="299" y="72"/>
                    <a:pt x="228" y="36"/>
                  </a:cubicBezTo>
                  <a:cubicBezTo>
                    <a:pt x="157" y="0"/>
                    <a:pt x="71" y="29"/>
                    <a:pt x="35" y="99"/>
                  </a:cubicBezTo>
                  <a:cubicBezTo>
                    <a:pt x="0" y="170"/>
                    <a:pt x="28" y="256"/>
                    <a:pt x="99" y="292"/>
                  </a:cubicBezTo>
                  <a:close/>
                  <a:moveTo>
                    <a:pt x="99" y="292"/>
                  </a:moveTo>
                  <a:cubicBezTo>
                    <a:pt x="99" y="292"/>
                    <a:pt x="99" y="292"/>
                    <a:pt x="99" y="292"/>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71">
              <a:extLst>
                <a:ext uri="{FF2B5EF4-FFF2-40B4-BE49-F238E27FC236}">
                  <a16:creationId xmlns:a16="http://schemas.microsoft.com/office/drawing/2014/main" id="{8E902A4E-7F9E-40E2-907D-68C0DDC24453}"/>
                </a:ext>
              </a:extLst>
            </p:cNvPr>
            <p:cNvSpPr>
              <a:spLocks noEditPoints="1"/>
            </p:cNvSpPr>
            <p:nvPr/>
          </p:nvSpPr>
          <p:spPr bwMode="auto">
            <a:xfrm>
              <a:off x="6550" y="782"/>
              <a:ext cx="98" cy="97"/>
            </a:xfrm>
            <a:custGeom>
              <a:avLst/>
              <a:gdLst>
                <a:gd name="T0" fmla="*/ 71 w 233"/>
                <a:gd name="T1" fmla="*/ 207 h 232"/>
                <a:gd name="T2" fmla="*/ 207 w 233"/>
                <a:gd name="T3" fmla="*/ 162 h 232"/>
                <a:gd name="T4" fmla="*/ 162 w 233"/>
                <a:gd name="T5" fmla="*/ 25 h 232"/>
                <a:gd name="T6" fmla="*/ 26 w 233"/>
                <a:gd name="T7" fmla="*/ 70 h 232"/>
                <a:gd name="T8" fmla="*/ 71 w 233"/>
                <a:gd name="T9" fmla="*/ 207 h 232"/>
                <a:gd name="T10" fmla="*/ 71 w 233"/>
                <a:gd name="T11" fmla="*/ 207 h 232"/>
                <a:gd name="T12" fmla="*/ 71 w 233"/>
                <a:gd name="T13" fmla="*/ 207 h 232"/>
              </a:gdLst>
              <a:ahLst/>
              <a:cxnLst>
                <a:cxn ang="0">
                  <a:pos x="T0" y="T1"/>
                </a:cxn>
                <a:cxn ang="0">
                  <a:pos x="T2" y="T3"/>
                </a:cxn>
                <a:cxn ang="0">
                  <a:pos x="T4" y="T5"/>
                </a:cxn>
                <a:cxn ang="0">
                  <a:pos x="T6" y="T7"/>
                </a:cxn>
                <a:cxn ang="0">
                  <a:pos x="T8" y="T9"/>
                </a:cxn>
                <a:cxn ang="0">
                  <a:pos x="T10" y="T11"/>
                </a:cxn>
                <a:cxn ang="0">
                  <a:pos x="T12" y="T13"/>
                </a:cxn>
              </a:cxnLst>
              <a:rect l="0" t="0" r="r" b="b"/>
              <a:pathLst>
                <a:path w="233" h="232">
                  <a:moveTo>
                    <a:pt x="71" y="207"/>
                  </a:moveTo>
                  <a:cubicBezTo>
                    <a:pt x="121" y="232"/>
                    <a:pt x="182" y="212"/>
                    <a:pt x="207" y="162"/>
                  </a:cubicBezTo>
                  <a:cubicBezTo>
                    <a:pt x="233" y="112"/>
                    <a:pt x="213" y="50"/>
                    <a:pt x="162" y="25"/>
                  </a:cubicBezTo>
                  <a:cubicBezTo>
                    <a:pt x="112" y="0"/>
                    <a:pt x="51" y="20"/>
                    <a:pt x="26" y="70"/>
                  </a:cubicBezTo>
                  <a:cubicBezTo>
                    <a:pt x="0" y="120"/>
                    <a:pt x="21" y="182"/>
                    <a:pt x="71" y="207"/>
                  </a:cubicBezTo>
                  <a:close/>
                  <a:moveTo>
                    <a:pt x="71" y="207"/>
                  </a:moveTo>
                  <a:cubicBezTo>
                    <a:pt x="71" y="207"/>
                    <a:pt x="71" y="207"/>
                    <a:pt x="71" y="207"/>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72">
              <a:extLst>
                <a:ext uri="{FF2B5EF4-FFF2-40B4-BE49-F238E27FC236}">
                  <a16:creationId xmlns:a16="http://schemas.microsoft.com/office/drawing/2014/main" id="{E87C605F-DCB4-4953-B525-35AAAEDA9074}"/>
                </a:ext>
              </a:extLst>
            </p:cNvPr>
            <p:cNvSpPr>
              <a:spLocks noEditPoints="1"/>
            </p:cNvSpPr>
            <p:nvPr/>
          </p:nvSpPr>
          <p:spPr bwMode="auto">
            <a:xfrm>
              <a:off x="6159" y="228"/>
              <a:ext cx="3020" cy="661"/>
            </a:xfrm>
            <a:custGeom>
              <a:avLst/>
              <a:gdLst>
                <a:gd name="T0" fmla="*/ 7245 w 7245"/>
                <a:gd name="T1" fmla="*/ 1030 h 1585"/>
                <a:gd name="T2" fmla="*/ 7065 w 7245"/>
                <a:gd name="T3" fmla="*/ 932 h 1585"/>
                <a:gd name="T4" fmla="*/ 0 w 7245"/>
                <a:gd name="T5" fmla="*/ 789 h 1585"/>
                <a:gd name="T6" fmla="*/ 290 w 7245"/>
                <a:gd name="T7" fmla="*/ 1379 h 1585"/>
                <a:gd name="T8" fmla="*/ 6983 w 7245"/>
                <a:gd name="T9" fmla="*/ 1585 h 1585"/>
                <a:gd name="T10" fmla="*/ 7245 w 7245"/>
                <a:gd name="T11" fmla="*/ 1030 h 1585"/>
                <a:gd name="T12" fmla="*/ 7245 w 7245"/>
                <a:gd name="T13" fmla="*/ 1030 h 1585"/>
                <a:gd name="T14" fmla="*/ 7245 w 7245"/>
                <a:gd name="T15" fmla="*/ 1030 h 15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45" h="1585">
                  <a:moveTo>
                    <a:pt x="7245" y="1030"/>
                  </a:moveTo>
                  <a:cubicBezTo>
                    <a:pt x="7192" y="991"/>
                    <a:pt x="7132" y="957"/>
                    <a:pt x="7065" y="932"/>
                  </a:cubicBezTo>
                  <a:cubicBezTo>
                    <a:pt x="4850" y="94"/>
                    <a:pt x="2359" y="0"/>
                    <a:pt x="0" y="789"/>
                  </a:cubicBezTo>
                  <a:cubicBezTo>
                    <a:pt x="290" y="1379"/>
                    <a:pt x="290" y="1379"/>
                    <a:pt x="290" y="1379"/>
                  </a:cubicBezTo>
                  <a:cubicBezTo>
                    <a:pt x="2533" y="701"/>
                    <a:pt x="4880" y="810"/>
                    <a:pt x="6983" y="1585"/>
                  </a:cubicBezTo>
                  <a:lnTo>
                    <a:pt x="7245" y="1030"/>
                  </a:lnTo>
                  <a:close/>
                  <a:moveTo>
                    <a:pt x="7245" y="1030"/>
                  </a:moveTo>
                  <a:cubicBezTo>
                    <a:pt x="7245" y="1030"/>
                    <a:pt x="7245" y="1030"/>
                    <a:pt x="7245" y="1030"/>
                  </a:cubicBezTo>
                </a:path>
              </a:pathLst>
            </a:custGeom>
            <a:solidFill>
              <a:srgbClr val="E2A7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73">
              <a:extLst>
                <a:ext uri="{FF2B5EF4-FFF2-40B4-BE49-F238E27FC236}">
                  <a16:creationId xmlns:a16="http://schemas.microsoft.com/office/drawing/2014/main" id="{8B18589E-98DC-43AA-A9FD-CA4DE202917A}"/>
                </a:ext>
              </a:extLst>
            </p:cNvPr>
            <p:cNvSpPr>
              <a:spLocks noEditPoints="1"/>
            </p:cNvSpPr>
            <p:nvPr/>
          </p:nvSpPr>
          <p:spPr bwMode="auto">
            <a:xfrm>
              <a:off x="9002" y="724"/>
              <a:ext cx="169" cy="360"/>
            </a:xfrm>
            <a:custGeom>
              <a:avLst/>
              <a:gdLst>
                <a:gd name="T0" fmla="*/ 0 w 405"/>
                <a:gd name="T1" fmla="*/ 854 h 864"/>
                <a:gd name="T2" fmla="*/ 0 w 405"/>
                <a:gd name="T3" fmla="*/ 864 h 864"/>
                <a:gd name="T4" fmla="*/ 405 w 405"/>
                <a:gd name="T5" fmla="*/ 5 h 864"/>
                <a:gd name="T6" fmla="*/ 402 w 405"/>
                <a:gd name="T7" fmla="*/ 0 h 864"/>
                <a:gd name="T8" fmla="*/ 0 w 405"/>
                <a:gd name="T9" fmla="*/ 854 h 864"/>
                <a:gd name="T10" fmla="*/ 0 w 405"/>
                <a:gd name="T11" fmla="*/ 854 h 864"/>
                <a:gd name="T12" fmla="*/ 0 w 405"/>
                <a:gd name="T13" fmla="*/ 854 h 864"/>
              </a:gdLst>
              <a:ahLst/>
              <a:cxnLst>
                <a:cxn ang="0">
                  <a:pos x="T0" y="T1"/>
                </a:cxn>
                <a:cxn ang="0">
                  <a:pos x="T2" y="T3"/>
                </a:cxn>
                <a:cxn ang="0">
                  <a:pos x="T4" y="T5"/>
                </a:cxn>
                <a:cxn ang="0">
                  <a:pos x="T6" y="T7"/>
                </a:cxn>
                <a:cxn ang="0">
                  <a:pos x="T8" y="T9"/>
                </a:cxn>
                <a:cxn ang="0">
                  <a:pos x="T10" y="T11"/>
                </a:cxn>
                <a:cxn ang="0">
                  <a:pos x="T12" y="T13"/>
                </a:cxn>
              </a:cxnLst>
              <a:rect l="0" t="0" r="r" b="b"/>
              <a:pathLst>
                <a:path w="405" h="864">
                  <a:moveTo>
                    <a:pt x="0" y="854"/>
                  </a:moveTo>
                  <a:cubicBezTo>
                    <a:pt x="0" y="864"/>
                    <a:pt x="0" y="864"/>
                    <a:pt x="0" y="864"/>
                  </a:cubicBezTo>
                  <a:cubicBezTo>
                    <a:pt x="405" y="5"/>
                    <a:pt x="405" y="5"/>
                    <a:pt x="405" y="5"/>
                  </a:cubicBezTo>
                  <a:cubicBezTo>
                    <a:pt x="403" y="3"/>
                    <a:pt x="403" y="1"/>
                    <a:pt x="402" y="0"/>
                  </a:cubicBezTo>
                  <a:lnTo>
                    <a:pt x="0" y="854"/>
                  </a:lnTo>
                  <a:close/>
                  <a:moveTo>
                    <a:pt x="0" y="854"/>
                  </a:moveTo>
                  <a:cubicBezTo>
                    <a:pt x="0" y="854"/>
                    <a:pt x="0" y="854"/>
                    <a:pt x="0" y="854"/>
                  </a:cubicBezTo>
                </a:path>
              </a:pathLst>
            </a:custGeom>
            <a:solidFill>
              <a:srgbClr val="97CE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74">
              <a:extLst>
                <a:ext uri="{FF2B5EF4-FFF2-40B4-BE49-F238E27FC236}">
                  <a16:creationId xmlns:a16="http://schemas.microsoft.com/office/drawing/2014/main" id="{5DB0F75F-DB8B-4A75-AE83-7C7EF9E0BEC9}"/>
                </a:ext>
              </a:extLst>
            </p:cNvPr>
            <p:cNvSpPr>
              <a:spLocks noEditPoints="1"/>
            </p:cNvSpPr>
            <p:nvPr/>
          </p:nvSpPr>
          <p:spPr bwMode="auto">
            <a:xfrm>
              <a:off x="8926" y="647"/>
              <a:ext cx="322" cy="513"/>
            </a:xfrm>
            <a:custGeom>
              <a:avLst/>
              <a:gdLst>
                <a:gd name="T0" fmla="*/ 181 w 772"/>
                <a:gd name="T1" fmla="*/ 1231 h 1231"/>
                <a:gd name="T2" fmla="*/ 142 w 772"/>
                <a:gd name="T3" fmla="*/ 1227 h 1231"/>
                <a:gd name="T4" fmla="*/ 0 w 772"/>
                <a:gd name="T5" fmla="*/ 1050 h 1231"/>
                <a:gd name="T6" fmla="*/ 0 w 772"/>
                <a:gd name="T7" fmla="*/ 1039 h 1231"/>
                <a:gd name="T8" fmla="*/ 17 w 772"/>
                <a:gd name="T9" fmla="*/ 962 h 1231"/>
                <a:gd name="T10" fmla="*/ 419 w 772"/>
                <a:gd name="T11" fmla="*/ 108 h 1231"/>
                <a:gd name="T12" fmla="*/ 592 w 772"/>
                <a:gd name="T13" fmla="*/ 4 h 1231"/>
                <a:gd name="T14" fmla="*/ 755 w 772"/>
                <a:gd name="T15" fmla="*/ 124 h 1231"/>
                <a:gd name="T16" fmla="*/ 751 w 772"/>
                <a:gd name="T17" fmla="*/ 270 h 1231"/>
                <a:gd name="T18" fmla="*/ 347 w 772"/>
                <a:gd name="T19" fmla="*/ 1129 h 1231"/>
                <a:gd name="T20" fmla="*/ 181 w 772"/>
                <a:gd name="T21" fmla="*/ 1231 h 1231"/>
                <a:gd name="T22" fmla="*/ 181 w 772"/>
                <a:gd name="T23" fmla="*/ 1231 h 1231"/>
                <a:gd name="T24" fmla="*/ 181 w 772"/>
                <a:gd name="T25"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1231">
                  <a:moveTo>
                    <a:pt x="181" y="1231"/>
                  </a:moveTo>
                  <a:cubicBezTo>
                    <a:pt x="168" y="1231"/>
                    <a:pt x="155" y="1230"/>
                    <a:pt x="142" y="1227"/>
                  </a:cubicBezTo>
                  <a:cubicBezTo>
                    <a:pt x="59" y="1209"/>
                    <a:pt x="0" y="1135"/>
                    <a:pt x="0" y="1050"/>
                  </a:cubicBezTo>
                  <a:cubicBezTo>
                    <a:pt x="0" y="1039"/>
                    <a:pt x="0" y="1039"/>
                    <a:pt x="0" y="1039"/>
                  </a:cubicBezTo>
                  <a:cubicBezTo>
                    <a:pt x="0" y="1012"/>
                    <a:pt x="7" y="986"/>
                    <a:pt x="17" y="962"/>
                  </a:cubicBezTo>
                  <a:cubicBezTo>
                    <a:pt x="419" y="108"/>
                    <a:pt x="419" y="108"/>
                    <a:pt x="419" y="108"/>
                  </a:cubicBezTo>
                  <a:cubicBezTo>
                    <a:pt x="450" y="42"/>
                    <a:pt x="518" y="0"/>
                    <a:pt x="592" y="4"/>
                  </a:cubicBezTo>
                  <a:cubicBezTo>
                    <a:pt x="665" y="8"/>
                    <a:pt x="730" y="55"/>
                    <a:pt x="755" y="124"/>
                  </a:cubicBezTo>
                  <a:cubicBezTo>
                    <a:pt x="771" y="170"/>
                    <a:pt x="772" y="226"/>
                    <a:pt x="751" y="270"/>
                  </a:cubicBezTo>
                  <a:cubicBezTo>
                    <a:pt x="347" y="1129"/>
                    <a:pt x="347" y="1129"/>
                    <a:pt x="347" y="1129"/>
                  </a:cubicBezTo>
                  <a:cubicBezTo>
                    <a:pt x="316" y="1192"/>
                    <a:pt x="250" y="1231"/>
                    <a:pt x="181" y="1231"/>
                  </a:cubicBezTo>
                  <a:close/>
                  <a:moveTo>
                    <a:pt x="181" y="1231"/>
                  </a:moveTo>
                  <a:cubicBezTo>
                    <a:pt x="181" y="1231"/>
                    <a:pt x="181" y="1231"/>
                    <a:pt x="181" y="123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75">
              <a:extLst>
                <a:ext uri="{FF2B5EF4-FFF2-40B4-BE49-F238E27FC236}">
                  <a16:creationId xmlns:a16="http://schemas.microsoft.com/office/drawing/2014/main" id="{7900B7EA-B291-4DB5-AF34-EDD247F2001C}"/>
                </a:ext>
              </a:extLst>
            </p:cNvPr>
            <p:cNvSpPr>
              <a:spLocks noEditPoints="1"/>
            </p:cNvSpPr>
            <p:nvPr/>
          </p:nvSpPr>
          <p:spPr bwMode="auto">
            <a:xfrm>
              <a:off x="7662" y="-152"/>
              <a:ext cx="1756" cy="3887"/>
            </a:xfrm>
            <a:custGeom>
              <a:avLst/>
              <a:gdLst>
                <a:gd name="T0" fmla="*/ 1300 w 4214"/>
                <a:gd name="T1" fmla="*/ 6262 h 9328"/>
                <a:gd name="T2" fmla="*/ 52 w 4214"/>
                <a:gd name="T3" fmla="*/ 8920 h 9328"/>
                <a:gd name="T4" fmla="*/ 0 w 4214"/>
                <a:gd name="T5" fmla="*/ 9014 h 9328"/>
                <a:gd name="T6" fmla="*/ 11 w 4214"/>
                <a:gd name="T7" fmla="*/ 9038 h 9328"/>
                <a:gd name="T8" fmla="*/ 258 w 4214"/>
                <a:gd name="T9" fmla="*/ 9328 h 9328"/>
                <a:gd name="T10" fmla="*/ 511 w 4214"/>
                <a:gd name="T11" fmla="*/ 9026 h 9328"/>
                <a:gd name="T12" fmla="*/ 1300 w 4214"/>
                <a:gd name="T13" fmla="*/ 7343 h 9328"/>
                <a:gd name="T14" fmla="*/ 1300 w 4214"/>
                <a:gd name="T15" fmla="*/ 6262 h 9328"/>
                <a:gd name="T16" fmla="*/ 2495 w 4214"/>
                <a:gd name="T17" fmla="*/ 5831 h 9328"/>
                <a:gd name="T18" fmla="*/ 2096 w 4214"/>
                <a:gd name="T19" fmla="*/ 5432 h 9328"/>
                <a:gd name="T20" fmla="*/ 2096 w 4214"/>
                <a:gd name="T21" fmla="*/ 7353 h 9328"/>
                <a:gd name="T22" fmla="*/ 1846 w 4214"/>
                <a:gd name="T23" fmla="*/ 7722 h 9328"/>
                <a:gd name="T24" fmla="*/ 2138 w 4214"/>
                <a:gd name="T25" fmla="*/ 7851 h 9328"/>
                <a:gd name="T26" fmla="*/ 2537 w 4214"/>
                <a:gd name="T27" fmla="*/ 7452 h 9328"/>
                <a:gd name="T28" fmla="*/ 2537 w 4214"/>
                <a:gd name="T29" fmla="*/ 5826 h 9328"/>
                <a:gd name="T30" fmla="*/ 2495 w 4214"/>
                <a:gd name="T31" fmla="*/ 5831 h 9328"/>
                <a:gd name="T32" fmla="*/ 3608 w 4214"/>
                <a:gd name="T33" fmla="*/ 471 h 9328"/>
                <a:gd name="T34" fmla="*/ 1980 w 4214"/>
                <a:gd name="T35" fmla="*/ 0 h 9328"/>
                <a:gd name="T36" fmla="*/ 3167 w 4214"/>
                <a:gd name="T37" fmla="*/ 370 h 9328"/>
                <a:gd name="T38" fmla="*/ 3585 w 4214"/>
                <a:gd name="T39" fmla="*/ 1394 h 9328"/>
                <a:gd name="T40" fmla="*/ 2893 w 4214"/>
                <a:gd name="T41" fmla="*/ 2867 h 9328"/>
                <a:gd name="T42" fmla="*/ 2893 w 4214"/>
                <a:gd name="T43" fmla="*/ 5432 h 9328"/>
                <a:gd name="T44" fmla="*/ 2643 w 4214"/>
                <a:gd name="T45" fmla="*/ 5801 h 9328"/>
                <a:gd name="T46" fmla="*/ 2935 w 4214"/>
                <a:gd name="T47" fmla="*/ 5930 h 9328"/>
                <a:gd name="T48" fmla="*/ 3334 w 4214"/>
                <a:gd name="T49" fmla="*/ 5531 h 9328"/>
                <a:gd name="T50" fmla="*/ 3334 w 4214"/>
                <a:gd name="T51" fmla="*/ 2968 h 9328"/>
                <a:gd name="T52" fmla="*/ 4026 w 4214"/>
                <a:gd name="T53" fmla="*/ 1494 h 9328"/>
                <a:gd name="T54" fmla="*/ 3608 w 4214"/>
                <a:gd name="T55" fmla="*/ 471 h 9328"/>
                <a:gd name="T56" fmla="*/ 3608 w 4214"/>
                <a:gd name="T57" fmla="*/ 471 h 9328"/>
                <a:gd name="T58" fmla="*/ 3608 w 4214"/>
                <a:gd name="T59" fmla="*/ 471 h 9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14" h="9328">
                  <a:moveTo>
                    <a:pt x="1300" y="6262"/>
                  </a:moveTo>
                  <a:cubicBezTo>
                    <a:pt x="52" y="8920"/>
                    <a:pt x="52" y="8920"/>
                    <a:pt x="52" y="8920"/>
                  </a:cubicBezTo>
                  <a:cubicBezTo>
                    <a:pt x="36" y="8953"/>
                    <a:pt x="19" y="8984"/>
                    <a:pt x="0" y="9014"/>
                  </a:cubicBezTo>
                  <a:cubicBezTo>
                    <a:pt x="11" y="9038"/>
                    <a:pt x="11" y="9038"/>
                    <a:pt x="11" y="9038"/>
                  </a:cubicBezTo>
                  <a:cubicBezTo>
                    <a:pt x="73" y="9162"/>
                    <a:pt x="159" y="9258"/>
                    <a:pt x="258" y="9328"/>
                  </a:cubicBezTo>
                  <a:cubicBezTo>
                    <a:pt x="361" y="9255"/>
                    <a:pt x="449" y="9155"/>
                    <a:pt x="511" y="9026"/>
                  </a:cubicBezTo>
                  <a:cubicBezTo>
                    <a:pt x="1300" y="7343"/>
                    <a:pt x="1300" y="7343"/>
                    <a:pt x="1300" y="7343"/>
                  </a:cubicBezTo>
                  <a:lnTo>
                    <a:pt x="1300" y="6262"/>
                  </a:lnTo>
                  <a:close/>
                  <a:moveTo>
                    <a:pt x="2495" y="5831"/>
                  </a:moveTo>
                  <a:cubicBezTo>
                    <a:pt x="2275" y="5831"/>
                    <a:pt x="2096" y="5653"/>
                    <a:pt x="2096" y="5432"/>
                  </a:cubicBezTo>
                  <a:cubicBezTo>
                    <a:pt x="2096" y="7353"/>
                    <a:pt x="2096" y="7353"/>
                    <a:pt x="2096" y="7353"/>
                  </a:cubicBezTo>
                  <a:cubicBezTo>
                    <a:pt x="2096" y="7520"/>
                    <a:pt x="1993" y="7663"/>
                    <a:pt x="1846" y="7722"/>
                  </a:cubicBezTo>
                  <a:cubicBezTo>
                    <a:pt x="1919" y="7802"/>
                    <a:pt x="2022" y="7851"/>
                    <a:pt x="2138" y="7851"/>
                  </a:cubicBezTo>
                  <a:cubicBezTo>
                    <a:pt x="2358" y="7851"/>
                    <a:pt x="2537" y="7672"/>
                    <a:pt x="2537" y="7452"/>
                  </a:cubicBezTo>
                  <a:cubicBezTo>
                    <a:pt x="2537" y="5826"/>
                    <a:pt x="2537" y="5826"/>
                    <a:pt x="2537" y="5826"/>
                  </a:cubicBezTo>
                  <a:cubicBezTo>
                    <a:pt x="2524" y="5829"/>
                    <a:pt x="2510" y="5831"/>
                    <a:pt x="2495" y="5831"/>
                  </a:cubicBezTo>
                  <a:close/>
                  <a:moveTo>
                    <a:pt x="3608" y="471"/>
                  </a:moveTo>
                  <a:cubicBezTo>
                    <a:pt x="3079" y="271"/>
                    <a:pt x="2534" y="113"/>
                    <a:pt x="1980" y="0"/>
                  </a:cubicBezTo>
                  <a:cubicBezTo>
                    <a:pt x="2383" y="100"/>
                    <a:pt x="2778" y="224"/>
                    <a:pt x="3167" y="370"/>
                  </a:cubicBezTo>
                  <a:cubicBezTo>
                    <a:pt x="3578" y="525"/>
                    <a:pt x="3773" y="996"/>
                    <a:pt x="3585" y="1394"/>
                  </a:cubicBezTo>
                  <a:cubicBezTo>
                    <a:pt x="2893" y="2867"/>
                    <a:pt x="2893" y="2867"/>
                    <a:pt x="2893" y="2867"/>
                  </a:cubicBezTo>
                  <a:cubicBezTo>
                    <a:pt x="2893" y="5432"/>
                    <a:pt x="2893" y="5432"/>
                    <a:pt x="2893" y="5432"/>
                  </a:cubicBezTo>
                  <a:cubicBezTo>
                    <a:pt x="2893" y="5599"/>
                    <a:pt x="2790" y="5743"/>
                    <a:pt x="2643" y="5801"/>
                  </a:cubicBezTo>
                  <a:cubicBezTo>
                    <a:pt x="2716" y="5881"/>
                    <a:pt x="2819" y="5930"/>
                    <a:pt x="2935" y="5930"/>
                  </a:cubicBezTo>
                  <a:cubicBezTo>
                    <a:pt x="3155" y="5930"/>
                    <a:pt x="3334" y="5752"/>
                    <a:pt x="3334" y="5531"/>
                  </a:cubicBezTo>
                  <a:cubicBezTo>
                    <a:pt x="3334" y="2968"/>
                    <a:pt x="3334" y="2968"/>
                    <a:pt x="3334" y="2968"/>
                  </a:cubicBezTo>
                  <a:cubicBezTo>
                    <a:pt x="4026" y="1494"/>
                    <a:pt x="4026" y="1494"/>
                    <a:pt x="4026" y="1494"/>
                  </a:cubicBezTo>
                  <a:cubicBezTo>
                    <a:pt x="4214" y="1095"/>
                    <a:pt x="4020" y="626"/>
                    <a:pt x="3608" y="471"/>
                  </a:cubicBezTo>
                  <a:close/>
                  <a:moveTo>
                    <a:pt x="3608" y="471"/>
                  </a:moveTo>
                  <a:cubicBezTo>
                    <a:pt x="3608" y="471"/>
                    <a:pt x="3608" y="471"/>
                    <a:pt x="3608" y="471"/>
                  </a:cubicBezTo>
                </a:path>
              </a:pathLst>
            </a:custGeom>
            <a:solidFill>
              <a:srgbClr val="E2A7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76">
              <a:extLst>
                <a:ext uri="{FF2B5EF4-FFF2-40B4-BE49-F238E27FC236}">
                  <a16:creationId xmlns:a16="http://schemas.microsoft.com/office/drawing/2014/main" id="{53E804D1-1F74-47CE-94FF-9D8F184A2524}"/>
                </a:ext>
              </a:extLst>
            </p:cNvPr>
            <p:cNvSpPr>
              <a:spLocks noEditPoints="1"/>
            </p:cNvSpPr>
            <p:nvPr/>
          </p:nvSpPr>
          <p:spPr bwMode="auto">
            <a:xfrm>
              <a:off x="8229" y="-258"/>
              <a:ext cx="435" cy="221"/>
            </a:xfrm>
            <a:custGeom>
              <a:avLst/>
              <a:gdLst>
                <a:gd name="T0" fmla="*/ 1016 w 1044"/>
                <a:gd name="T1" fmla="*/ 382 h 529"/>
                <a:gd name="T2" fmla="*/ 1017 w 1044"/>
                <a:gd name="T3" fmla="*/ 377 h 529"/>
                <a:gd name="T4" fmla="*/ 886 w 1044"/>
                <a:gd name="T5" fmla="*/ 153 h 529"/>
                <a:gd name="T6" fmla="*/ 227 w 1044"/>
                <a:gd name="T7" fmla="*/ 17 h 529"/>
                <a:gd name="T8" fmla="*/ 22 w 1044"/>
                <a:gd name="T9" fmla="*/ 156 h 529"/>
                <a:gd name="T10" fmla="*/ 21 w 1044"/>
                <a:gd name="T11" fmla="*/ 160 h 529"/>
                <a:gd name="T12" fmla="*/ 165 w 1044"/>
                <a:gd name="T13" fmla="*/ 374 h 529"/>
                <a:gd name="T14" fmla="*/ 799 w 1044"/>
                <a:gd name="T15" fmla="*/ 506 h 529"/>
                <a:gd name="T16" fmla="*/ 1016 w 1044"/>
                <a:gd name="T17" fmla="*/ 382 h 529"/>
                <a:gd name="T18" fmla="*/ 1016 w 1044"/>
                <a:gd name="T19" fmla="*/ 382 h 529"/>
                <a:gd name="T20" fmla="*/ 1016 w 1044"/>
                <a:gd name="T21" fmla="*/ 382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4" h="529">
                  <a:moveTo>
                    <a:pt x="1016" y="382"/>
                  </a:moveTo>
                  <a:cubicBezTo>
                    <a:pt x="1016" y="381"/>
                    <a:pt x="1017" y="378"/>
                    <a:pt x="1017" y="377"/>
                  </a:cubicBezTo>
                  <a:cubicBezTo>
                    <a:pt x="1044" y="279"/>
                    <a:pt x="986" y="176"/>
                    <a:pt x="886" y="153"/>
                  </a:cubicBezTo>
                  <a:cubicBezTo>
                    <a:pt x="667" y="100"/>
                    <a:pt x="447" y="56"/>
                    <a:pt x="227" y="17"/>
                  </a:cubicBezTo>
                  <a:cubicBezTo>
                    <a:pt x="131" y="0"/>
                    <a:pt x="42" y="63"/>
                    <a:pt x="22" y="156"/>
                  </a:cubicBezTo>
                  <a:cubicBezTo>
                    <a:pt x="22" y="158"/>
                    <a:pt x="22" y="159"/>
                    <a:pt x="21" y="160"/>
                  </a:cubicBezTo>
                  <a:cubicBezTo>
                    <a:pt x="0" y="261"/>
                    <a:pt x="65" y="357"/>
                    <a:pt x="165" y="374"/>
                  </a:cubicBezTo>
                  <a:cubicBezTo>
                    <a:pt x="378" y="411"/>
                    <a:pt x="589" y="455"/>
                    <a:pt x="799" y="506"/>
                  </a:cubicBezTo>
                  <a:cubicBezTo>
                    <a:pt x="894" y="529"/>
                    <a:pt x="991" y="476"/>
                    <a:pt x="1016" y="382"/>
                  </a:cubicBezTo>
                  <a:close/>
                  <a:moveTo>
                    <a:pt x="1016" y="382"/>
                  </a:moveTo>
                  <a:cubicBezTo>
                    <a:pt x="1016" y="382"/>
                    <a:pt x="1016" y="382"/>
                    <a:pt x="1016" y="38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77">
              <a:extLst>
                <a:ext uri="{FF2B5EF4-FFF2-40B4-BE49-F238E27FC236}">
                  <a16:creationId xmlns:a16="http://schemas.microsoft.com/office/drawing/2014/main" id="{4ABC9775-BD7E-4192-89A4-781AAD6337E3}"/>
                </a:ext>
              </a:extLst>
            </p:cNvPr>
            <p:cNvSpPr>
              <a:spLocks noEditPoints="1"/>
            </p:cNvSpPr>
            <p:nvPr/>
          </p:nvSpPr>
          <p:spPr bwMode="auto">
            <a:xfrm>
              <a:off x="7904" y="-298"/>
              <a:ext cx="191" cy="160"/>
            </a:xfrm>
            <a:custGeom>
              <a:avLst/>
              <a:gdLst>
                <a:gd name="T0" fmla="*/ 435 w 458"/>
                <a:gd name="T1" fmla="*/ 233 h 383"/>
                <a:gd name="T2" fmla="*/ 436 w 458"/>
                <a:gd name="T3" fmla="*/ 229 h 383"/>
                <a:gd name="T4" fmla="*/ 279 w 458"/>
                <a:gd name="T5" fmla="*/ 13 h 383"/>
                <a:gd name="T6" fmla="*/ 223 w 458"/>
                <a:gd name="T7" fmla="*/ 7 h 383"/>
                <a:gd name="T8" fmla="*/ 34 w 458"/>
                <a:gd name="T9" fmla="*/ 134 h 383"/>
                <a:gd name="T10" fmla="*/ 33 w 458"/>
                <a:gd name="T11" fmla="*/ 138 h 383"/>
                <a:gd name="T12" fmla="*/ 185 w 458"/>
                <a:gd name="T13" fmla="*/ 369 h 383"/>
                <a:gd name="T14" fmla="*/ 238 w 458"/>
                <a:gd name="T15" fmla="*/ 374 h 383"/>
                <a:gd name="T16" fmla="*/ 435 w 458"/>
                <a:gd name="T17" fmla="*/ 233 h 383"/>
                <a:gd name="T18" fmla="*/ 435 w 458"/>
                <a:gd name="T19" fmla="*/ 233 h 383"/>
                <a:gd name="T20" fmla="*/ 435 w 458"/>
                <a:gd name="T21" fmla="*/ 23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383">
                  <a:moveTo>
                    <a:pt x="435" y="233"/>
                  </a:moveTo>
                  <a:cubicBezTo>
                    <a:pt x="435" y="232"/>
                    <a:pt x="435" y="230"/>
                    <a:pt x="436" y="229"/>
                  </a:cubicBezTo>
                  <a:cubicBezTo>
                    <a:pt x="458" y="125"/>
                    <a:pt x="386" y="23"/>
                    <a:pt x="279" y="13"/>
                  </a:cubicBezTo>
                  <a:cubicBezTo>
                    <a:pt x="261" y="11"/>
                    <a:pt x="243" y="9"/>
                    <a:pt x="223" y="7"/>
                  </a:cubicBezTo>
                  <a:cubicBezTo>
                    <a:pt x="139" y="0"/>
                    <a:pt x="60" y="53"/>
                    <a:pt x="34" y="134"/>
                  </a:cubicBezTo>
                  <a:cubicBezTo>
                    <a:pt x="34" y="135"/>
                    <a:pt x="33" y="136"/>
                    <a:pt x="33" y="138"/>
                  </a:cubicBezTo>
                  <a:cubicBezTo>
                    <a:pt x="0" y="246"/>
                    <a:pt x="73" y="358"/>
                    <a:pt x="185" y="369"/>
                  </a:cubicBezTo>
                  <a:cubicBezTo>
                    <a:pt x="202" y="370"/>
                    <a:pt x="221" y="373"/>
                    <a:pt x="238" y="374"/>
                  </a:cubicBezTo>
                  <a:cubicBezTo>
                    <a:pt x="330" y="383"/>
                    <a:pt x="415" y="323"/>
                    <a:pt x="435" y="233"/>
                  </a:cubicBezTo>
                  <a:close/>
                  <a:moveTo>
                    <a:pt x="435" y="233"/>
                  </a:moveTo>
                  <a:cubicBezTo>
                    <a:pt x="435" y="233"/>
                    <a:pt x="435" y="233"/>
                    <a:pt x="435" y="233"/>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78">
              <a:extLst>
                <a:ext uri="{FF2B5EF4-FFF2-40B4-BE49-F238E27FC236}">
                  <a16:creationId xmlns:a16="http://schemas.microsoft.com/office/drawing/2014/main" id="{2A61F242-508E-4287-A5D3-5B58DA01CDB4}"/>
                </a:ext>
              </a:extLst>
            </p:cNvPr>
            <p:cNvSpPr>
              <a:spLocks noEditPoints="1"/>
            </p:cNvSpPr>
            <p:nvPr/>
          </p:nvSpPr>
          <p:spPr bwMode="auto">
            <a:xfrm>
              <a:off x="5642" y="-333"/>
              <a:ext cx="3794" cy="4153"/>
            </a:xfrm>
            <a:custGeom>
              <a:avLst/>
              <a:gdLst>
                <a:gd name="T0" fmla="*/ 7802 w 9104"/>
                <a:gd name="T1" fmla="*/ 531 h 9966"/>
                <a:gd name="T2" fmla="*/ 7574 w 9104"/>
                <a:gd name="T3" fmla="*/ 658 h 9966"/>
                <a:gd name="T4" fmla="*/ 8263 w 9104"/>
                <a:gd name="T5" fmla="*/ 1076 h 9966"/>
                <a:gd name="T6" fmla="*/ 8575 w 9104"/>
                <a:gd name="T7" fmla="*/ 1866 h 9966"/>
                <a:gd name="T8" fmla="*/ 8394 w 9104"/>
                <a:gd name="T9" fmla="*/ 2170 h 9966"/>
                <a:gd name="T10" fmla="*/ 3513 w 9104"/>
                <a:gd name="T11" fmla="*/ 1527 h 9966"/>
                <a:gd name="T12" fmla="*/ 2625 w 9104"/>
                <a:gd name="T13" fmla="*/ 1862 h 9966"/>
                <a:gd name="T14" fmla="*/ 2831 w 9104"/>
                <a:gd name="T15" fmla="*/ 1988 h 9966"/>
                <a:gd name="T16" fmla="*/ 2947 w 9104"/>
                <a:gd name="T17" fmla="*/ 1970 h 9966"/>
                <a:gd name="T18" fmla="*/ 3183 w 9104"/>
                <a:gd name="T19" fmla="*/ 1935 h 9966"/>
                <a:gd name="T20" fmla="*/ 3422 w 9104"/>
                <a:gd name="T21" fmla="*/ 1905 h 9966"/>
                <a:gd name="T22" fmla="*/ 3662 w 9104"/>
                <a:gd name="T23" fmla="*/ 1881 h 9966"/>
                <a:gd name="T24" fmla="*/ 3899 w 9104"/>
                <a:gd name="T25" fmla="*/ 1863 h 9966"/>
                <a:gd name="T26" fmla="*/ 4135 w 9104"/>
                <a:gd name="T27" fmla="*/ 1849 h 9966"/>
                <a:gd name="T28" fmla="*/ 4375 w 9104"/>
                <a:gd name="T29" fmla="*/ 1841 h 9966"/>
                <a:gd name="T30" fmla="*/ 4741 w 9104"/>
                <a:gd name="T31" fmla="*/ 1838 h 9966"/>
                <a:gd name="T32" fmla="*/ 4980 w 9104"/>
                <a:gd name="T33" fmla="*/ 1845 h 9966"/>
                <a:gd name="T34" fmla="*/ 5217 w 9104"/>
                <a:gd name="T35" fmla="*/ 1857 h 9966"/>
                <a:gd name="T36" fmla="*/ 5455 w 9104"/>
                <a:gd name="T37" fmla="*/ 1874 h 9966"/>
                <a:gd name="T38" fmla="*/ 5692 w 9104"/>
                <a:gd name="T39" fmla="*/ 1896 h 9966"/>
                <a:gd name="T40" fmla="*/ 5929 w 9104"/>
                <a:gd name="T41" fmla="*/ 1924 h 9966"/>
                <a:gd name="T42" fmla="*/ 6167 w 9104"/>
                <a:gd name="T43" fmla="*/ 1958 h 9966"/>
                <a:gd name="T44" fmla="*/ 6403 w 9104"/>
                <a:gd name="T45" fmla="*/ 1997 h 9966"/>
                <a:gd name="T46" fmla="*/ 6637 w 9104"/>
                <a:gd name="T47" fmla="*/ 2043 h 9966"/>
                <a:gd name="T48" fmla="*/ 6872 w 9104"/>
                <a:gd name="T49" fmla="*/ 2094 h 9966"/>
                <a:gd name="T50" fmla="*/ 7107 w 9104"/>
                <a:gd name="T51" fmla="*/ 2150 h 9966"/>
                <a:gd name="T52" fmla="*/ 7340 w 9104"/>
                <a:gd name="T53" fmla="*/ 2211 h 9966"/>
                <a:gd name="T54" fmla="*/ 7572 w 9104"/>
                <a:gd name="T55" fmla="*/ 2278 h 9966"/>
                <a:gd name="T56" fmla="*/ 7803 w 9104"/>
                <a:gd name="T57" fmla="*/ 2351 h 9966"/>
                <a:gd name="T58" fmla="*/ 8267 w 9104"/>
                <a:gd name="T59" fmla="*/ 2518 h 9966"/>
                <a:gd name="T60" fmla="*/ 7876 w 9104"/>
                <a:gd name="T61" fmla="*/ 3391 h 9966"/>
                <a:gd name="T62" fmla="*/ 7711 w 9104"/>
                <a:gd name="T63" fmla="*/ 6178 h 9966"/>
                <a:gd name="T64" fmla="*/ 7287 w 9104"/>
                <a:gd name="T65" fmla="*/ 5787 h 9966"/>
                <a:gd name="T66" fmla="*/ 7079 w 9104"/>
                <a:gd name="T67" fmla="*/ 7876 h 9966"/>
                <a:gd name="T68" fmla="*/ 6647 w 9104"/>
                <a:gd name="T69" fmla="*/ 7889 h 9966"/>
                <a:gd name="T70" fmla="*/ 6574 w 9104"/>
                <a:gd name="T71" fmla="*/ 6638 h 9966"/>
                <a:gd name="T72" fmla="*/ 5094 w 9104"/>
                <a:gd name="T73" fmla="*/ 9275 h 9966"/>
                <a:gd name="T74" fmla="*/ 4073 w 9104"/>
                <a:gd name="T75" fmla="*/ 9289 h 9966"/>
                <a:gd name="T76" fmla="*/ 781 w 9104"/>
                <a:gd name="T77" fmla="*/ 2565 h 9966"/>
                <a:gd name="T78" fmla="*/ 1106 w 9104"/>
                <a:gd name="T79" fmla="*/ 2443 h 9966"/>
                <a:gd name="T80" fmla="*/ 1332 w 9104"/>
                <a:gd name="T81" fmla="*/ 2365 h 9966"/>
                <a:gd name="T82" fmla="*/ 1439 w 9104"/>
                <a:gd name="T83" fmla="*/ 2127 h 9966"/>
                <a:gd name="T84" fmla="*/ 625 w 9104"/>
                <a:gd name="T85" fmla="*/ 2236 h 9966"/>
                <a:gd name="T86" fmla="*/ 458 w 9104"/>
                <a:gd name="T87" fmla="*/ 1918 h 9966"/>
                <a:gd name="T88" fmla="*/ 760 w 9104"/>
                <a:gd name="T89" fmla="*/ 1138 h 9966"/>
                <a:gd name="T90" fmla="*/ 4886 w 9104"/>
                <a:gd name="T91" fmla="*/ 405 h 9966"/>
                <a:gd name="T92" fmla="*/ 5065 w 9104"/>
                <a:gd name="T93" fmla="*/ 274 h 9966"/>
                <a:gd name="T94" fmla="*/ 625 w 9104"/>
                <a:gd name="T95" fmla="*/ 799 h 9966"/>
                <a:gd name="T96" fmla="*/ 131 w 9104"/>
                <a:gd name="T97" fmla="*/ 2077 h 9966"/>
                <a:gd name="T98" fmla="*/ 3745 w 9104"/>
                <a:gd name="T99" fmla="*/ 9444 h 9966"/>
                <a:gd name="T100" fmla="*/ 4590 w 9104"/>
                <a:gd name="T101" fmla="*/ 9966 h 9966"/>
                <a:gd name="T102" fmla="*/ 6284 w 9104"/>
                <a:gd name="T103" fmla="*/ 7602 h 9966"/>
                <a:gd name="T104" fmla="*/ 6737 w 9104"/>
                <a:gd name="T105" fmla="*/ 8455 h 9966"/>
                <a:gd name="T106" fmla="*/ 7446 w 9104"/>
                <a:gd name="T107" fmla="*/ 6509 h 9966"/>
                <a:gd name="T108" fmla="*/ 7776 w 9104"/>
                <a:gd name="T109" fmla="*/ 6536 h 9966"/>
                <a:gd name="T110" fmla="*/ 8244 w 9104"/>
                <a:gd name="T111" fmla="*/ 3430 h 9966"/>
                <a:gd name="T112" fmla="*/ 8912 w 9104"/>
                <a:gd name="T113" fmla="*/ 2008 h 9966"/>
                <a:gd name="T114" fmla="*/ 8394 w 9104"/>
                <a:gd name="T115" fmla="*/ 734 h 9966"/>
                <a:gd name="T116" fmla="*/ 8394 w 9104"/>
                <a:gd name="T117" fmla="*/ 734 h 9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04" h="9966">
                  <a:moveTo>
                    <a:pt x="8394" y="734"/>
                  </a:moveTo>
                  <a:cubicBezTo>
                    <a:pt x="8198" y="660"/>
                    <a:pt x="8001" y="592"/>
                    <a:pt x="7802" y="531"/>
                  </a:cubicBezTo>
                  <a:cubicBezTo>
                    <a:pt x="7705" y="500"/>
                    <a:pt x="7602" y="557"/>
                    <a:pt x="7575" y="654"/>
                  </a:cubicBezTo>
                  <a:cubicBezTo>
                    <a:pt x="7575" y="656"/>
                    <a:pt x="7575" y="657"/>
                    <a:pt x="7574" y="658"/>
                  </a:cubicBezTo>
                  <a:cubicBezTo>
                    <a:pt x="7548" y="752"/>
                    <a:pt x="7601" y="850"/>
                    <a:pt x="7694" y="879"/>
                  </a:cubicBezTo>
                  <a:cubicBezTo>
                    <a:pt x="7885" y="939"/>
                    <a:pt x="8074" y="1004"/>
                    <a:pt x="8263" y="1076"/>
                  </a:cubicBezTo>
                  <a:cubicBezTo>
                    <a:pt x="8446" y="1145"/>
                    <a:pt x="8579" y="1295"/>
                    <a:pt x="8623" y="1491"/>
                  </a:cubicBezTo>
                  <a:cubicBezTo>
                    <a:pt x="8652" y="1617"/>
                    <a:pt x="8630" y="1750"/>
                    <a:pt x="8575" y="1866"/>
                  </a:cubicBezTo>
                  <a:cubicBezTo>
                    <a:pt x="8426" y="2183"/>
                    <a:pt x="8426" y="2183"/>
                    <a:pt x="8426" y="2183"/>
                  </a:cubicBezTo>
                  <a:cubicBezTo>
                    <a:pt x="8416" y="2177"/>
                    <a:pt x="8404" y="2173"/>
                    <a:pt x="8394" y="2170"/>
                  </a:cubicBezTo>
                  <a:cubicBezTo>
                    <a:pt x="7134" y="1694"/>
                    <a:pt x="5815" y="1462"/>
                    <a:pt x="4499" y="1472"/>
                  </a:cubicBezTo>
                  <a:cubicBezTo>
                    <a:pt x="4170" y="1475"/>
                    <a:pt x="3842" y="1493"/>
                    <a:pt x="3513" y="1527"/>
                  </a:cubicBezTo>
                  <a:cubicBezTo>
                    <a:pt x="3263" y="1553"/>
                    <a:pt x="3012" y="1587"/>
                    <a:pt x="2763" y="1631"/>
                  </a:cubicBezTo>
                  <a:cubicBezTo>
                    <a:pt x="2656" y="1649"/>
                    <a:pt x="2593" y="1759"/>
                    <a:pt x="2625" y="1862"/>
                  </a:cubicBezTo>
                  <a:cubicBezTo>
                    <a:pt x="2626" y="1864"/>
                    <a:pt x="2626" y="1864"/>
                    <a:pt x="2626" y="1864"/>
                  </a:cubicBezTo>
                  <a:cubicBezTo>
                    <a:pt x="2654" y="1950"/>
                    <a:pt x="2743" y="2004"/>
                    <a:pt x="2831" y="1988"/>
                  </a:cubicBezTo>
                  <a:cubicBezTo>
                    <a:pt x="2838" y="1987"/>
                    <a:pt x="2843" y="1986"/>
                    <a:pt x="2847" y="1986"/>
                  </a:cubicBezTo>
                  <a:cubicBezTo>
                    <a:pt x="2881" y="1980"/>
                    <a:pt x="2915" y="1975"/>
                    <a:pt x="2947" y="1970"/>
                  </a:cubicBezTo>
                  <a:cubicBezTo>
                    <a:pt x="2992" y="1962"/>
                    <a:pt x="3037" y="1956"/>
                    <a:pt x="3082" y="1949"/>
                  </a:cubicBezTo>
                  <a:cubicBezTo>
                    <a:pt x="3115" y="1944"/>
                    <a:pt x="3149" y="1940"/>
                    <a:pt x="3183" y="1935"/>
                  </a:cubicBezTo>
                  <a:cubicBezTo>
                    <a:pt x="3228" y="1928"/>
                    <a:pt x="3272" y="1922"/>
                    <a:pt x="3318" y="1917"/>
                  </a:cubicBezTo>
                  <a:cubicBezTo>
                    <a:pt x="3353" y="1913"/>
                    <a:pt x="3387" y="1909"/>
                    <a:pt x="3422" y="1905"/>
                  </a:cubicBezTo>
                  <a:cubicBezTo>
                    <a:pt x="3466" y="1900"/>
                    <a:pt x="3511" y="1894"/>
                    <a:pt x="3555" y="1891"/>
                  </a:cubicBezTo>
                  <a:cubicBezTo>
                    <a:pt x="3590" y="1887"/>
                    <a:pt x="3627" y="1884"/>
                    <a:pt x="3662" y="1881"/>
                  </a:cubicBezTo>
                  <a:cubicBezTo>
                    <a:pt x="3705" y="1877"/>
                    <a:pt x="3749" y="1874"/>
                    <a:pt x="3792" y="1870"/>
                  </a:cubicBezTo>
                  <a:cubicBezTo>
                    <a:pt x="3827" y="1867"/>
                    <a:pt x="3864" y="1864"/>
                    <a:pt x="3899" y="1863"/>
                  </a:cubicBezTo>
                  <a:cubicBezTo>
                    <a:pt x="3942" y="1861"/>
                    <a:pt x="3986" y="1857"/>
                    <a:pt x="4030" y="1854"/>
                  </a:cubicBezTo>
                  <a:cubicBezTo>
                    <a:pt x="4065" y="1853"/>
                    <a:pt x="4100" y="1851"/>
                    <a:pt x="4135" y="1849"/>
                  </a:cubicBezTo>
                  <a:cubicBezTo>
                    <a:pt x="4179" y="1847"/>
                    <a:pt x="4223" y="1845"/>
                    <a:pt x="4267" y="1844"/>
                  </a:cubicBezTo>
                  <a:cubicBezTo>
                    <a:pt x="4303" y="1842"/>
                    <a:pt x="4340" y="1842"/>
                    <a:pt x="4375" y="1841"/>
                  </a:cubicBezTo>
                  <a:cubicBezTo>
                    <a:pt x="4418" y="1840"/>
                    <a:pt x="4461" y="1838"/>
                    <a:pt x="4504" y="1838"/>
                  </a:cubicBezTo>
                  <a:cubicBezTo>
                    <a:pt x="4741" y="1838"/>
                    <a:pt x="4741" y="1838"/>
                    <a:pt x="4741" y="1838"/>
                  </a:cubicBezTo>
                  <a:cubicBezTo>
                    <a:pt x="4779" y="1838"/>
                    <a:pt x="4817" y="1841"/>
                    <a:pt x="4855" y="1841"/>
                  </a:cubicBezTo>
                  <a:cubicBezTo>
                    <a:pt x="4897" y="1842"/>
                    <a:pt x="4938" y="1842"/>
                    <a:pt x="4980" y="1845"/>
                  </a:cubicBezTo>
                  <a:cubicBezTo>
                    <a:pt x="5019" y="1846"/>
                    <a:pt x="5058" y="1849"/>
                    <a:pt x="5097" y="1850"/>
                  </a:cubicBezTo>
                  <a:cubicBezTo>
                    <a:pt x="5138" y="1853"/>
                    <a:pt x="5177" y="1854"/>
                    <a:pt x="5217" y="1857"/>
                  </a:cubicBezTo>
                  <a:cubicBezTo>
                    <a:pt x="5258" y="1859"/>
                    <a:pt x="5300" y="1863"/>
                    <a:pt x="5340" y="1866"/>
                  </a:cubicBezTo>
                  <a:cubicBezTo>
                    <a:pt x="5378" y="1868"/>
                    <a:pt x="5417" y="1871"/>
                    <a:pt x="5455" y="1874"/>
                  </a:cubicBezTo>
                  <a:cubicBezTo>
                    <a:pt x="5580" y="1885"/>
                    <a:pt x="5580" y="1885"/>
                    <a:pt x="5580" y="1885"/>
                  </a:cubicBezTo>
                  <a:cubicBezTo>
                    <a:pt x="5618" y="1889"/>
                    <a:pt x="5656" y="1892"/>
                    <a:pt x="5692" y="1896"/>
                  </a:cubicBezTo>
                  <a:cubicBezTo>
                    <a:pt x="5735" y="1901"/>
                    <a:pt x="5777" y="1906"/>
                    <a:pt x="5820" y="1911"/>
                  </a:cubicBezTo>
                  <a:cubicBezTo>
                    <a:pt x="5856" y="1915"/>
                    <a:pt x="5893" y="1919"/>
                    <a:pt x="5929" y="1924"/>
                  </a:cubicBezTo>
                  <a:cubicBezTo>
                    <a:pt x="5974" y="1930"/>
                    <a:pt x="6017" y="1937"/>
                    <a:pt x="6061" y="1943"/>
                  </a:cubicBezTo>
                  <a:cubicBezTo>
                    <a:pt x="6096" y="1948"/>
                    <a:pt x="6131" y="1952"/>
                    <a:pt x="6167" y="1958"/>
                  </a:cubicBezTo>
                  <a:cubicBezTo>
                    <a:pt x="6212" y="1965"/>
                    <a:pt x="6258" y="1974"/>
                    <a:pt x="6302" y="1980"/>
                  </a:cubicBezTo>
                  <a:cubicBezTo>
                    <a:pt x="6336" y="1986"/>
                    <a:pt x="6369" y="1991"/>
                    <a:pt x="6403" y="1997"/>
                  </a:cubicBezTo>
                  <a:cubicBezTo>
                    <a:pt x="6450" y="2007"/>
                    <a:pt x="6498" y="2016"/>
                    <a:pt x="6545" y="2025"/>
                  </a:cubicBezTo>
                  <a:cubicBezTo>
                    <a:pt x="6576" y="2031"/>
                    <a:pt x="6607" y="2037"/>
                    <a:pt x="6637" y="2043"/>
                  </a:cubicBezTo>
                  <a:cubicBezTo>
                    <a:pt x="6688" y="2054"/>
                    <a:pt x="6738" y="2064"/>
                    <a:pt x="6789" y="2076"/>
                  </a:cubicBezTo>
                  <a:cubicBezTo>
                    <a:pt x="6816" y="2082"/>
                    <a:pt x="6845" y="2087"/>
                    <a:pt x="6872" y="2094"/>
                  </a:cubicBezTo>
                  <a:cubicBezTo>
                    <a:pt x="6926" y="2106"/>
                    <a:pt x="6978" y="2119"/>
                    <a:pt x="7031" y="2132"/>
                  </a:cubicBezTo>
                  <a:cubicBezTo>
                    <a:pt x="7056" y="2138"/>
                    <a:pt x="7081" y="2143"/>
                    <a:pt x="7107" y="2150"/>
                  </a:cubicBezTo>
                  <a:cubicBezTo>
                    <a:pt x="7164" y="2164"/>
                    <a:pt x="7223" y="2180"/>
                    <a:pt x="7280" y="2196"/>
                  </a:cubicBezTo>
                  <a:cubicBezTo>
                    <a:pt x="7300" y="2201"/>
                    <a:pt x="7321" y="2206"/>
                    <a:pt x="7340" y="2211"/>
                  </a:cubicBezTo>
                  <a:cubicBezTo>
                    <a:pt x="7403" y="2228"/>
                    <a:pt x="7467" y="2248"/>
                    <a:pt x="7529" y="2266"/>
                  </a:cubicBezTo>
                  <a:cubicBezTo>
                    <a:pt x="7572" y="2278"/>
                    <a:pt x="7572" y="2278"/>
                    <a:pt x="7572" y="2278"/>
                  </a:cubicBezTo>
                  <a:cubicBezTo>
                    <a:pt x="7640" y="2299"/>
                    <a:pt x="7708" y="2320"/>
                    <a:pt x="7774" y="2342"/>
                  </a:cubicBezTo>
                  <a:cubicBezTo>
                    <a:pt x="7784" y="2344"/>
                    <a:pt x="7794" y="2348"/>
                    <a:pt x="7803" y="2351"/>
                  </a:cubicBezTo>
                  <a:cubicBezTo>
                    <a:pt x="7958" y="2402"/>
                    <a:pt x="8112" y="2455"/>
                    <a:pt x="8266" y="2514"/>
                  </a:cubicBezTo>
                  <a:cubicBezTo>
                    <a:pt x="8267" y="2515"/>
                    <a:pt x="8267" y="2516"/>
                    <a:pt x="8267" y="2518"/>
                  </a:cubicBezTo>
                  <a:cubicBezTo>
                    <a:pt x="7893" y="3313"/>
                    <a:pt x="7893" y="3313"/>
                    <a:pt x="7893" y="3313"/>
                  </a:cubicBezTo>
                  <a:cubicBezTo>
                    <a:pt x="7881" y="3338"/>
                    <a:pt x="7876" y="3364"/>
                    <a:pt x="7876" y="3391"/>
                  </a:cubicBezTo>
                  <a:cubicBezTo>
                    <a:pt x="7876" y="5954"/>
                    <a:pt x="7876" y="5954"/>
                    <a:pt x="7876" y="5954"/>
                  </a:cubicBezTo>
                  <a:cubicBezTo>
                    <a:pt x="7876" y="6057"/>
                    <a:pt x="7811" y="6154"/>
                    <a:pt x="7711" y="6178"/>
                  </a:cubicBezTo>
                  <a:cubicBezTo>
                    <a:pt x="7571" y="6209"/>
                    <a:pt x="7447" y="6106"/>
                    <a:pt x="7443" y="5972"/>
                  </a:cubicBezTo>
                  <a:cubicBezTo>
                    <a:pt x="7442" y="5887"/>
                    <a:pt x="7370" y="5798"/>
                    <a:pt x="7287" y="5787"/>
                  </a:cubicBezTo>
                  <a:cubicBezTo>
                    <a:pt x="7175" y="5771"/>
                    <a:pt x="7079" y="5858"/>
                    <a:pt x="7079" y="5967"/>
                  </a:cubicBezTo>
                  <a:cubicBezTo>
                    <a:pt x="7079" y="7876"/>
                    <a:pt x="7079" y="7876"/>
                    <a:pt x="7079" y="7876"/>
                  </a:cubicBezTo>
                  <a:cubicBezTo>
                    <a:pt x="7079" y="7977"/>
                    <a:pt x="7016" y="8075"/>
                    <a:pt x="6915" y="8099"/>
                  </a:cubicBezTo>
                  <a:cubicBezTo>
                    <a:pt x="6773" y="8133"/>
                    <a:pt x="6647" y="8024"/>
                    <a:pt x="6647" y="7889"/>
                  </a:cubicBezTo>
                  <a:cubicBezTo>
                    <a:pt x="6647" y="6792"/>
                    <a:pt x="6647" y="6792"/>
                    <a:pt x="6647" y="6792"/>
                  </a:cubicBezTo>
                  <a:cubicBezTo>
                    <a:pt x="6647" y="6732"/>
                    <a:pt x="6623" y="6673"/>
                    <a:pt x="6574" y="6638"/>
                  </a:cubicBezTo>
                  <a:cubicBezTo>
                    <a:pt x="6473" y="6568"/>
                    <a:pt x="6345" y="6608"/>
                    <a:pt x="6300" y="6707"/>
                  </a:cubicBezTo>
                  <a:cubicBezTo>
                    <a:pt x="5094" y="9275"/>
                    <a:pt x="5094" y="9275"/>
                    <a:pt x="5094" y="9275"/>
                  </a:cubicBezTo>
                  <a:cubicBezTo>
                    <a:pt x="4998" y="9477"/>
                    <a:pt x="4808" y="9599"/>
                    <a:pt x="4584" y="9601"/>
                  </a:cubicBezTo>
                  <a:cubicBezTo>
                    <a:pt x="4367" y="9606"/>
                    <a:pt x="4168" y="9485"/>
                    <a:pt x="4073" y="9289"/>
                  </a:cubicBezTo>
                  <a:cubicBezTo>
                    <a:pt x="779" y="2571"/>
                    <a:pt x="779" y="2571"/>
                    <a:pt x="779" y="2571"/>
                  </a:cubicBezTo>
                  <a:cubicBezTo>
                    <a:pt x="780" y="2569"/>
                    <a:pt x="780" y="2567"/>
                    <a:pt x="781" y="2565"/>
                  </a:cubicBezTo>
                  <a:cubicBezTo>
                    <a:pt x="853" y="2540"/>
                    <a:pt x="925" y="2511"/>
                    <a:pt x="995" y="2484"/>
                  </a:cubicBezTo>
                  <a:cubicBezTo>
                    <a:pt x="1032" y="2469"/>
                    <a:pt x="1070" y="2458"/>
                    <a:pt x="1106" y="2443"/>
                  </a:cubicBezTo>
                  <a:cubicBezTo>
                    <a:pt x="1145" y="2429"/>
                    <a:pt x="1183" y="2415"/>
                    <a:pt x="1222" y="2402"/>
                  </a:cubicBezTo>
                  <a:cubicBezTo>
                    <a:pt x="1259" y="2389"/>
                    <a:pt x="1295" y="2377"/>
                    <a:pt x="1332" y="2365"/>
                  </a:cubicBezTo>
                  <a:cubicBezTo>
                    <a:pt x="1428" y="2333"/>
                    <a:pt x="1479" y="2226"/>
                    <a:pt x="1441" y="2132"/>
                  </a:cubicBezTo>
                  <a:cubicBezTo>
                    <a:pt x="1439" y="2127"/>
                    <a:pt x="1439" y="2127"/>
                    <a:pt x="1439" y="2127"/>
                  </a:cubicBezTo>
                  <a:cubicBezTo>
                    <a:pt x="1403" y="2038"/>
                    <a:pt x="1304" y="1991"/>
                    <a:pt x="1214" y="2021"/>
                  </a:cubicBezTo>
                  <a:cubicBezTo>
                    <a:pt x="1016" y="2086"/>
                    <a:pt x="820" y="2158"/>
                    <a:pt x="625" y="2236"/>
                  </a:cubicBezTo>
                  <a:cubicBezTo>
                    <a:pt x="622" y="2237"/>
                    <a:pt x="618" y="2239"/>
                    <a:pt x="616" y="2240"/>
                  </a:cubicBezTo>
                  <a:cubicBezTo>
                    <a:pt x="458" y="1918"/>
                    <a:pt x="458" y="1918"/>
                    <a:pt x="458" y="1918"/>
                  </a:cubicBezTo>
                  <a:cubicBezTo>
                    <a:pt x="386" y="1771"/>
                    <a:pt x="377" y="1609"/>
                    <a:pt x="433" y="1463"/>
                  </a:cubicBezTo>
                  <a:cubicBezTo>
                    <a:pt x="491" y="1315"/>
                    <a:pt x="607" y="1201"/>
                    <a:pt x="760" y="1138"/>
                  </a:cubicBezTo>
                  <a:cubicBezTo>
                    <a:pt x="1991" y="647"/>
                    <a:pt x="3290" y="400"/>
                    <a:pt x="4590" y="400"/>
                  </a:cubicBezTo>
                  <a:cubicBezTo>
                    <a:pt x="4689" y="400"/>
                    <a:pt x="4787" y="403"/>
                    <a:pt x="4886" y="405"/>
                  </a:cubicBezTo>
                  <a:cubicBezTo>
                    <a:pt x="4968" y="408"/>
                    <a:pt x="5041" y="356"/>
                    <a:pt x="5064" y="278"/>
                  </a:cubicBezTo>
                  <a:cubicBezTo>
                    <a:pt x="5065" y="274"/>
                    <a:pt x="5065" y="274"/>
                    <a:pt x="5065" y="274"/>
                  </a:cubicBezTo>
                  <a:cubicBezTo>
                    <a:pt x="5097" y="162"/>
                    <a:pt x="5015" y="47"/>
                    <a:pt x="4898" y="43"/>
                  </a:cubicBezTo>
                  <a:cubicBezTo>
                    <a:pt x="3449" y="0"/>
                    <a:pt x="1997" y="251"/>
                    <a:pt x="625" y="799"/>
                  </a:cubicBezTo>
                  <a:cubicBezTo>
                    <a:pt x="376" y="898"/>
                    <a:pt x="187" y="1087"/>
                    <a:pt x="93" y="1331"/>
                  </a:cubicBezTo>
                  <a:cubicBezTo>
                    <a:pt x="0" y="1574"/>
                    <a:pt x="13" y="1838"/>
                    <a:pt x="131" y="2077"/>
                  </a:cubicBezTo>
                  <a:cubicBezTo>
                    <a:pt x="372" y="2569"/>
                    <a:pt x="372" y="2569"/>
                    <a:pt x="372" y="2569"/>
                  </a:cubicBezTo>
                  <a:cubicBezTo>
                    <a:pt x="3745" y="9444"/>
                    <a:pt x="3745" y="9444"/>
                    <a:pt x="3745" y="9444"/>
                  </a:cubicBezTo>
                  <a:cubicBezTo>
                    <a:pt x="3903" y="9766"/>
                    <a:pt x="4224" y="9966"/>
                    <a:pt x="4582" y="9966"/>
                  </a:cubicBezTo>
                  <a:cubicBezTo>
                    <a:pt x="4590" y="9966"/>
                    <a:pt x="4590" y="9966"/>
                    <a:pt x="4590" y="9966"/>
                  </a:cubicBezTo>
                  <a:cubicBezTo>
                    <a:pt x="4953" y="9963"/>
                    <a:pt x="5272" y="9757"/>
                    <a:pt x="5426" y="9430"/>
                  </a:cubicBezTo>
                  <a:cubicBezTo>
                    <a:pt x="6284" y="7602"/>
                    <a:pt x="6284" y="7602"/>
                    <a:pt x="6284" y="7602"/>
                  </a:cubicBezTo>
                  <a:cubicBezTo>
                    <a:pt x="6284" y="7868"/>
                    <a:pt x="6284" y="7868"/>
                    <a:pt x="6284" y="7868"/>
                  </a:cubicBezTo>
                  <a:cubicBezTo>
                    <a:pt x="6284" y="8143"/>
                    <a:pt x="6467" y="8397"/>
                    <a:pt x="6737" y="8455"/>
                  </a:cubicBezTo>
                  <a:cubicBezTo>
                    <a:pt x="7112" y="8535"/>
                    <a:pt x="7446" y="8250"/>
                    <a:pt x="7446" y="7887"/>
                  </a:cubicBezTo>
                  <a:cubicBezTo>
                    <a:pt x="7446" y="6509"/>
                    <a:pt x="7446" y="6509"/>
                    <a:pt x="7446" y="6509"/>
                  </a:cubicBezTo>
                  <a:cubicBezTo>
                    <a:pt x="7447" y="6508"/>
                    <a:pt x="7447" y="6508"/>
                    <a:pt x="7450" y="6506"/>
                  </a:cubicBezTo>
                  <a:cubicBezTo>
                    <a:pt x="7549" y="6546"/>
                    <a:pt x="7660" y="6559"/>
                    <a:pt x="7776" y="6536"/>
                  </a:cubicBezTo>
                  <a:cubicBezTo>
                    <a:pt x="8052" y="6484"/>
                    <a:pt x="8244" y="6227"/>
                    <a:pt x="8244" y="5946"/>
                  </a:cubicBezTo>
                  <a:cubicBezTo>
                    <a:pt x="8244" y="3430"/>
                    <a:pt x="8244" y="3430"/>
                    <a:pt x="8244" y="3430"/>
                  </a:cubicBezTo>
                  <a:cubicBezTo>
                    <a:pt x="8673" y="2516"/>
                    <a:pt x="8673" y="2516"/>
                    <a:pt x="8673" y="2516"/>
                  </a:cubicBezTo>
                  <a:cubicBezTo>
                    <a:pt x="8912" y="2008"/>
                    <a:pt x="8912" y="2008"/>
                    <a:pt x="8912" y="2008"/>
                  </a:cubicBezTo>
                  <a:cubicBezTo>
                    <a:pt x="8932" y="1964"/>
                    <a:pt x="8951" y="1919"/>
                    <a:pt x="8964" y="1872"/>
                  </a:cubicBezTo>
                  <a:cubicBezTo>
                    <a:pt x="9104" y="1365"/>
                    <a:pt x="8823" y="897"/>
                    <a:pt x="8394" y="734"/>
                  </a:cubicBezTo>
                  <a:close/>
                  <a:moveTo>
                    <a:pt x="8394" y="734"/>
                  </a:moveTo>
                  <a:cubicBezTo>
                    <a:pt x="8394" y="734"/>
                    <a:pt x="8394" y="734"/>
                    <a:pt x="8394" y="734"/>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79">
              <a:extLst>
                <a:ext uri="{FF2B5EF4-FFF2-40B4-BE49-F238E27FC236}">
                  <a16:creationId xmlns:a16="http://schemas.microsoft.com/office/drawing/2014/main" id="{6E1AA9C8-ABF4-40EC-95EB-06B8A60F839E}"/>
                </a:ext>
              </a:extLst>
            </p:cNvPr>
            <p:cNvSpPr>
              <a:spLocks noEditPoints="1"/>
            </p:cNvSpPr>
            <p:nvPr/>
          </p:nvSpPr>
          <p:spPr bwMode="auto">
            <a:xfrm>
              <a:off x="6378" y="401"/>
              <a:ext cx="219" cy="178"/>
            </a:xfrm>
            <a:custGeom>
              <a:avLst/>
              <a:gdLst>
                <a:gd name="T0" fmla="*/ 251 w 526"/>
                <a:gd name="T1" fmla="*/ 406 h 428"/>
                <a:gd name="T2" fmla="*/ 365 w 526"/>
                <a:gd name="T3" fmla="*/ 377 h 428"/>
                <a:gd name="T4" fmla="*/ 491 w 526"/>
                <a:gd name="T5" fmla="*/ 140 h 428"/>
                <a:gd name="T6" fmla="*/ 490 w 526"/>
                <a:gd name="T7" fmla="*/ 136 h 428"/>
                <a:gd name="T8" fmla="*/ 277 w 526"/>
                <a:gd name="T9" fmla="*/ 23 h 428"/>
                <a:gd name="T10" fmla="*/ 160 w 526"/>
                <a:gd name="T11" fmla="*/ 53 h 428"/>
                <a:gd name="T12" fmla="*/ 37 w 526"/>
                <a:gd name="T13" fmla="*/ 293 h 428"/>
                <a:gd name="T14" fmla="*/ 39 w 526"/>
                <a:gd name="T15" fmla="*/ 296 h 428"/>
                <a:gd name="T16" fmla="*/ 251 w 526"/>
                <a:gd name="T17" fmla="*/ 406 h 428"/>
                <a:gd name="T18" fmla="*/ 251 w 526"/>
                <a:gd name="T19" fmla="*/ 406 h 428"/>
                <a:gd name="T20" fmla="*/ 251 w 526"/>
                <a:gd name="T21" fmla="*/ 40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6" h="428">
                  <a:moveTo>
                    <a:pt x="251" y="406"/>
                  </a:moveTo>
                  <a:cubicBezTo>
                    <a:pt x="288" y="397"/>
                    <a:pt x="327" y="386"/>
                    <a:pt x="365" y="377"/>
                  </a:cubicBezTo>
                  <a:cubicBezTo>
                    <a:pt x="469" y="351"/>
                    <a:pt x="526" y="240"/>
                    <a:pt x="491" y="140"/>
                  </a:cubicBezTo>
                  <a:cubicBezTo>
                    <a:pt x="491" y="139"/>
                    <a:pt x="490" y="137"/>
                    <a:pt x="490" y="136"/>
                  </a:cubicBezTo>
                  <a:cubicBezTo>
                    <a:pt x="459" y="50"/>
                    <a:pt x="366" y="0"/>
                    <a:pt x="277" y="23"/>
                  </a:cubicBezTo>
                  <a:cubicBezTo>
                    <a:pt x="238" y="32"/>
                    <a:pt x="199" y="42"/>
                    <a:pt x="160" y="53"/>
                  </a:cubicBezTo>
                  <a:cubicBezTo>
                    <a:pt x="56" y="80"/>
                    <a:pt x="0" y="193"/>
                    <a:pt x="37" y="293"/>
                  </a:cubicBezTo>
                  <a:cubicBezTo>
                    <a:pt x="37" y="294"/>
                    <a:pt x="39" y="295"/>
                    <a:pt x="39" y="296"/>
                  </a:cubicBezTo>
                  <a:cubicBezTo>
                    <a:pt x="71" y="380"/>
                    <a:pt x="163" y="428"/>
                    <a:pt x="251" y="406"/>
                  </a:cubicBezTo>
                  <a:close/>
                  <a:moveTo>
                    <a:pt x="251" y="406"/>
                  </a:moveTo>
                  <a:cubicBezTo>
                    <a:pt x="251" y="406"/>
                    <a:pt x="251" y="406"/>
                    <a:pt x="251" y="406"/>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80">
              <a:extLst>
                <a:ext uri="{FF2B5EF4-FFF2-40B4-BE49-F238E27FC236}">
                  <a16:creationId xmlns:a16="http://schemas.microsoft.com/office/drawing/2014/main" id="{D942427B-112E-40E5-8FB6-120FC8B04C4A}"/>
                </a:ext>
              </a:extLst>
            </p:cNvPr>
            <p:cNvSpPr>
              <a:spLocks noEditPoints="1"/>
            </p:cNvSpPr>
            <p:nvPr/>
          </p:nvSpPr>
          <p:spPr bwMode="auto">
            <a:xfrm>
              <a:off x="7573" y="2621"/>
              <a:ext cx="251" cy="251"/>
            </a:xfrm>
            <a:custGeom>
              <a:avLst/>
              <a:gdLst>
                <a:gd name="T0" fmla="*/ 63 w 601"/>
                <a:gd name="T1" fmla="*/ 414 h 601"/>
                <a:gd name="T2" fmla="*/ 414 w 601"/>
                <a:gd name="T3" fmla="*/ 538 h 601"/>
                <a:gd name="T4" fmla="*/ 538 w 601"/>
                <a:gd name="T5" fmla="*/ 186 h 601"/>
                <a:gd name="T6" fmla="*/ 186 w 601"/>
                <a:gd name="T7" fmla="*/ 63 h 601"/>
                <a:gd name="T8" fmla="*/ 63 w 601"/>
                <a:gd name="T9" fmla="*/ 414 h 601"/>
                <a:gd name="T10" fmla="*/ 63 w 601"/>
                <a:gd name="T11" fmla="*/ 414 h 601"/>
                <a:gd name="T12" fmla="*/ 63 w 601"/>
                <a:gd name="T13" fmla="*/ 414 h 601"/>
              </a:gdLst>
              <a:ahLst/>
              <a:cxnLst>
                <a:cxn ang="0">
                  <a:pos x="T0" y="T1"/>
                </a:cxn>
                <a:cxn ang="0">
                  <a:pos x="T2" y="T3"/>
                </a:cxn>
                <a:cxn ang="0">
                  <a:pos x="T4" y="T5"/>
                </a:cxn>
                <a:cxn ang="0">
                  <a:pos x="T6" y="T7"/>
                </a:cxn>
                <a:cxn ang="0">
                  <a:pos x="T8" y="T9"/>
                </a:cxn>
                <a:cxn ang="0">
                  <a:pos x="T10" y="T11"/>
                </a:cxn>
                <a:cxn ang="0">
                  <a:pos x="T12" y="T13"/>
                </a:cxn>
              </a:cxnLst>
              <a:rect l="0" t="0" r="r" b="b"/>
              <a:pathLst>
                <a:path w="601" h="601">
                  <a:moveTo>
                    <a:pt x="63" y="414"/>
                  </a:moveTo>
                  <a:cubicBezTo>
                    <a:pt x="126" y="546"/>
                    <a:pt x="283" y="601"/>
                    <a:pt x="414" y="538"/>
                  </a:cubicBezTo>
                  <a:cubicBezTo>
                    <a:pt x="545" y="475"/>
                    <a:pt x="601" y="318"/>
                    <a:pt x="538" y="186"/>
                  </a:cubicBezTo>
                  <a:cubicBezTo>
                    <a:pt x="475" y="55"/>
                    <a:pt x="317" y="0"/>
                    <a:pt x="186" y="63"/>
                  </a:cubicBezTo>
                  <a:cubicBezTo>
                    <a:pt x="55" y="126"/>
                    <a:pt x="0" y="283"/>
                    <a:pt x="63" y="414"/>
                  </a:cubicBezTo>
                  <a:close/>
                  <a:moveTo>
                    <a:pt x="63" y="414"/>
                  </a:moveTo>
                  <a:cubicBezTo>
                    <a:pt x="63" y="414"/>
                    <a:pt x="63" y="414"/>
                    <a:pt x="63" y="414"/>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81">
              <a:extLst>
                <a:ext uri="{FF2B5EF4-FFF2-40B4-BE49-F238E27FC236}">
                  <a16:creationId xmlns:a16="http://schemas.microsoft.com/office/drawing/2014/main" id="{53E25759-7497-43C1-916F-B21C4F3DD14D}"/>
                </a:ext>
              </a:extLst>
            </p:cNvPr>
            <p:cNvSpPr>
              <a:spLocks noEditPoints="1"/>
            </p:cNvSpPr>
            <p:nvPr/>
          </p:nvSpPr>
          <p:spPr bwMode="auto">
            <a:xfrm>
              <a:off x="7929" y="2460"/>
              <a:ext cx="108" cy="105"/>
            </a:xfrm>
            <a:custGeom>
              <a:avLst/>
              <a:gdLst>
                <a:gd name="T0" fmla="*/ 19 w 259"/>
                <a:gd name="T1" fmla="*/ 178 h 251"/>
                <a:gd name="T2" fmla="*/ 120 w 259"/>
                <a:gd name="T3" fmla="*/ 248 h 251"/>
                <a:gd name="T4" fmla="*/ 230 w 259"/>
                <a:gd name="T5" fmla="*/ 195 h 251"/>
                <a:gd name="T6" fmla="*/ 240 w 259"/>
                <a:gd name="T7" fmla="*/ 72 h 251"/>
                <a:gd name="T8" fmla="*/ 138 w 259"/>
                <a:gd name="T9" fmla="*/ 3 h 251"/>
                <a:gd name="T10" fmla="*/ 28 w 259"/>
                <a:gd name="T11" fmla="*/ 56 h 251"/>
                <a:gd name="T12" fmla="*/ 19 w 259"/>
                <a:gd name="T13" fmla="*/ 178 h 251"/>
                <a:gd name="T14" fmla="*/ 19 w 259"/>
                <a:gd name="T15" fmla="*/ 178 h 251"/>
                <a:gd name="T16" fmla="*/ 19 w 259"/>
                <a:gd name="T17" fmla="*/ 17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51">
                  <a:moveTo>
                    <a:pt x="19" y="178"/>
                  </a:moveTo>
                  <a:cubicBezTo>
                    <a:pt x="38" y="218"/>
                    <a:pt x="76" y="244"/>
                    <a:pt x="120" y="248"/>
                  </a:cubicBezTo>
                  <a:cubicBezTo>
                    <a:pt x="163" y="251"/>
                    <a:pt x="206" y="231"/>
                    <a:pt x="230" y="195"/>
                  </a:cubicBezTo>
                  <a:cubicBezTo>
                    <a:pt x="255" y="158"/>
                    <a:pt x="259" y="112"/>
                    <a:pt x="240" y="72"/>
                  </a:cubicBezTo>
                  <a:cubicBezTo>
                    <a:pt x="221" y="33"/>
                    <a:pt x="182" y="6"/>
                    <a:pt x="138" y="3"/>
                  </a:cubicBezTo>
                  <a:cubicBezTo>
                    <a:pt x="95" y="0"/>
                    <a:pt x="53" y="20"/>
                    <a:pt x="28" y="56"/>
                  </a:cubicBezTo>
                  <a:cubicBezTo>
                    <a:pt x="3" y="92"/>
                    <a:pt x="0" y="139"/>
                    <a:pt x="19" y="178"/>
                  </a:cubicBezTo>
                  <a:close/>
                  <a:moveTo>
                    <a:pt x="19" y="178"/>
                  </a:moveTo>
                  <a:cubicBezTo>
                    <a:pt x="19" y="178"/>
                    <a:pt x="19" y="178"/>
                    <a:pt x="19" y="178"/>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82">
              <a:extLst>
                <a:ext uri="{FF2B5EF4-FFF2-40B4-BE49-F238E27FC236}">
                  <a16:creationId xmlns:a16="http://schemas.microsoft.com/office/drawing/2014/main" id="{7FC89826-DE47-4BFF-B6DE-A9E2F8A80CD8}"/>
                </a:ext>
              </a:extLst>
            </p:cNvPr>
            <p:cNvSpPr>
              <a:spLocks noEditPoints="1"/>
            </p:cNvSpPr>
            <p:nvPr/>
          </p:nvSpPr>
          <p:spPr bwMode="auto">
            <a:xfrm>
              <a:off x="7886" y="2738"/>
              <a:ext cx="126" cy="123"/>
            </a:xfrm>
            <a:custGeom>
              <a:avLst/>
              <a:gdLst>
                <a:gd name="T0" fmla="*/ 22 w 303"/>
                <a:gd name="T1" fmla="*/ 209 h 294"/>
                <a:gd name="T2" fmla="*/ 140 w 303"/>
                <a:gd name="T3" fmla="*/ 290 h 294"/>
                <a:gd name="T4" fmla="*/ 270 w 303"/>
                <a:gd name="T5" fmla="*/ 228 h 294"/>
                <a:gd name="T6" fmla="*/ 281 w 303"/>
                <a:gd name="T7" fmla="*/ 85 h 294"/>
                <a:gd name="T8" fmla="*/ 162 w 303"/>
                <a:gd name="T9" fmla="*/ 4 h 294"/>
                <a:gd name="T10" fmla="*/ 33 w 303"/>
                <a:gd name="T11" fmla="*/ 66 h 294"/>
                <a:gd name="T12" fmla="*/ 22 w 303"/>
                <a:gd name="T13" fmla="*/ 209 h 294"/>
                <a:gd name="T14" fmla="*/ 22 w 303"/>
                <a:gd name="T15" fmla="*/ 209 h 294"/>
                <a:gd name="T16" fmla="*/ 22 w 303"/>
                <a:gd name="T17" fmla="*/ 20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294">
                  <a:moveTo>
                    <a:pt x="22" y="209"/>
                  </a:moveTo>
                  <a:cubicBezTo>
                    <a:pt x="44" y="255"/>
                    <a:pt x="89" y="286"/>
                    <a:pt x="140" y="290"/>
                  </a:cubicBezTo>
                  <a:cubicBezTo>
                    <a:pt x="192" y="294"/>
                    <a:pt x="241" y="270"/>
                    <a:pt x="270" y="228"/>
                  </a:cubicBezTo>
                  <a:cubicBezTo>
                    <a:pt x="299" y="186"/>
                    <a:pt x="303" y="131"/>
                    <a:pt x="281" y="85"/>
                  </a:cubicBezTo>
                  <a:cubicBezTo>
                    <a:pt x="259" y="39"/>
                    <a:pt x="213" y="8"/>
                    <a:pt x="162" y="4"/>
                  </a:cubicBezTo>
                  <a:cubicBezTo>
                    <a:pt x="111" y="0"/>
                    <a:pt x="62" y="24"/>
                    <a:pt x="33" y="66"/>
                  </a:cubicBezTo>
                  <a:cubicBezTo>
                    <a:pt x="4" y="109"/>
                    <a:pt x="0" y="163"/>
                    <a:pt x="22" y="209"/>
                  </a:cubicBezTo>
                  <a:close/>
                  <a:moveTo>
                    <a:pt x="22" y="209"/>
                  </a:moveTo>
                  <a:cubicBezTo>
                    <a:pt x="22" y="209"/>
                    <a:pt x="22" y="209"/>
                    <a:pt x="22" y="209"/>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83">
              <a:extLst>
                <a:ext uri="{FF2B5EF4-FFF2-40B4-BE49-F238E27FC236}">
                  <a16:creationId xmlns:a16="http://schemas.microsoft.com/office/drawing/2014/main" id="{DDEC2D78-11A9-4F70-9FBE-D6A4C2913116}"/>
                </a:ext>
              </a:extLst>
            </p:cNvPr>
            <p:cNvSpPr>
              <a:spLocks noEditPoints="1"/>
            </p:cNvSpPr>
            <p:nvPr/>
          </p:nvSpPr>
          <p:spPr bwMode="auto">
            <a:xfrm>
              <a:off x="7695" y="2971"/>
              <a:ext cx="90" cy="87"/>
            </a:xfrm>
            <a:custGeom>
              <a:avLst/>
              <a:gdLst>
                <a:gd name="T0" fmla="*/ 16 w 215"/>
                <a:gd name="T1" fmla="*/ 148 h 208"/>
                <a:gd name="T2" fmla="*/ 100 w 215"/>
                <a:gd name="T3" fmla="*/ 206 h 208"/>
                <a:gd name="T4" fmla="*/ 192 w 215"/>
                <a:gd name="T5" fmla="*/ 162 h 208"/>
                <a:gd name="T6" fmla="*/ 199 w 215"/>
                <a:gd name="T7" fmla="*/ 60 h 208"/>
                <a:gd name="T8" fmla="*/ 115 w 215"/>
                <a:gd name="T9" fmla="*/ 3 h 208"/>
                <a:gd name="T10" fmla="*/ 24 w 215"/>
                <a:gd name="T11" fmla="*/ 47 h 208"/>
                <a:gd name="T12" fmla="*/ 16 w 215"/>
                <a:gd name="T13" fmla="*/ 148 h 208"/>
                <a:gd name="T14" fmla="*/ 16 w 215"/>
                <a:gd name="T15" fmla="*/ 148 h 208"/>
                <a:gd name="T16" fmla="*/ 16 w 215"/>
                <a:gd name="T17" fmla="*/ 14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08">
                  <a:moveTo>
                    <a:pt x="16" y="148"/>
                  </a:moveTo>
                  <a:cubicBezTo>
                    <a:pt x="32" y="181"/>
                    <a:pt x="64" y="203"/>
                    <a:pt x="100" y="206"/>
                  </a:cubicBezTo>
                  <a:cubicBezTo>
                    <a:pt x="136" y="208"/>
                    <a:pt x="171" y="192"/>
                    <a:pt x="192" y="162"/>
                  </a:cubicBezTo>
                  <a:cubicBezTo>
                    <a:pt x="212" y="132"/>
                    <a:pt x="215" y="93"/>
                    <a:pt x="199" y="60"/>
                  </a:cubicBezTo>
                  <a:cubicBezTo>
                    <a:pt x="184" y="27"/>
                    <a:pt x="152" y="6"/>
                    <a:pt x="115" y="3"/>
                  </a:cubicBezTo>
                  <a:cubicBezTo>
                    <a:pt x="79" y="0"/>
                    <a:pt x="44" y="17"/>
                    <a:pt x="24" y="47"/>
                  </a:cubicBezTo>
                  <a:cubicBezTo>
                    <a:pt x="3" y="77"/>
                    <a:pt x="0" y="115"/>
                    <a:pt x="16" y="148"/>
                  </a:cubicBezTo>
                  <a:close/>
                  <a:moveTo>
                    <a:pt x="16" y="148"/>
                  </a:moveTo>
                  <a:cubicBezTo>
                    <a:pt x="16" y="148"/>
                    <a:pt x="16" y="148"/>
                    <a:pt x="16" y="148"/>
                  </a:cubicBezTo>
                </a:path>
              </a:pathLst>
            </a:custGeom>
            <a:solidFill>
              <a:srgbClr val="F852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84">
              <a:extLst>
                <a:ext uri="{FF2B5EF4-FFF2-40B4-BE49-F238E27FC236}">
                  <a16:creationId xmlns:a16="http://schemas.microsoft.com/office/drawing/2014/main" id="{FDA7A39E-76CD-45DD-9937-76E5BAD23B89}"/>
                </a:ext>
              </a:extLst>
            </p:cNvPr>
            <p:cNvSpPr>
              <a:spLocks noEditPoints="1"/>
            </p:cNvSpPr>
            <p:nvPr/>
          </p:nvSpPr>
          <p:spPr bwMode="auto">
            <a:xfrm>
              <a:off x="8012" y="1399"/>
              <a:ext cx="200" cy="209"/>
            </a:xfrm>
            <a:custGeom>
              <a:avLst/>
              <a:gdLst>
                <a:gd name="T0" fmla="*/ 0 w 480"/>
                <a:gd name="T1" fmla="*/ 250 h 501"/>
                <a:gd name="T2" fmla="*/ 120 w 480"/>
                <a:gd name="T3" fmla="*/ 458 h 501"/>
                <a:gd name="T4" fmla="*/ 360 w 480"/>
                <a:gd name="T5" fmla="*/ 458 h 501"/>
                <a:gd name="T6" fmla="*/ 480 w 480"/>
                <a:gd name="T7" fmla="*/ 250 h 501"/>
                <a:gd name="T8" fmla="*/ 360 w 480"/>
                <a:gd name="T9" fmla="*/ 42 h 501"/>
                <a:gd name="T10" fmla="*/ 120 w 480"/>
                <a:gd name="T11" fmla="*/ 42 h 501"/>
                <a:gd name="T12" fmla="*/ 0 w 480"/>
                <a:gd name="T13" fmla="*/ 250 h 501"/>
                <a:gd name="T14" fmla="*/ 0 w 480"/>
                <a:gd name="T15" fmla="*/ 250 h 501"/>
                <a:gd name="T16" fmla="*/ 0 w 480"/>
                <a:gd name="T17" fmla="*/ 25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0" h="501">
                  <a:moveTo>
                    <a:pt x="0" y="250"/>
                  </a:moveTo>
                  <a:cubicBezTo>
                    <a:pt x="0" y="336"/>
                    <a:pt x="46" y="415"/>
                    <a:pt x="120" y="458"/>
                  </a:cubicBezTo>
                  <a:cubicBezTo>
                    <a:pt x="194" y="501"/>
                    <a:pt x="285" y="501"/>
                    <a:pt x="360" y="458"/>
                  </a:cubicBezTo>
                  <a:cubicBezTo>
                    <a:pt x="434" y="415"/>
                    <a:pt x="480" y="336"/>
                    <a:pt x="480" y="250"/>
                  </a:cubicBezTo>
                  <a:cubicBezTo>
                    <a:pt x="480" y="164"/>
                    <a:pt x="434" y="85"/>
                    <a:pt x="360" y="42"/>
                  </a:cubicBezTo>
                  <a:cubicBezTo>
                    <a:pt x="285" y="0"/>
                    <a:pt x="194" y="0"/>
                    <a:pt x="120" y="42"/>
                  </a:cubicBezTo>
                  <a:cubicBezTo>
                    <a:pt x="46" y="85"/>
                    <a:pt x="0" y="164"/>
                    <a:pt x="0" y="250"/>
                  </a:cubicBezTo>
                  <a:close/>
                  <a:moveTo>
                    <a:pt x="0" y="250"/>
                  </a:moveTo>
                  <a:cubicBezTo>
                    <a:pt x="0" y="250"/>
                    <a:pt x="0" y="250"/>
                    <a:pt x="0" y="25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85">
              <a:extLst>
                <a:ext uri="{FF2B5EF4-FFF2-40B4-BE49-F238E27FC236}">
                  <a16:creationId xmlns:a16="http://schemas.microsoft.com/office/drawing/2014/main" id="{E190587B-C1DF-42C5-AB89-AC0F51363086}"/>
                </a:ext>
              </a:extLst>
            </p:cNvPr>
            <p:cNvSpPr>
              <a:spLocks noEditPoints="1"/>
            </p:cNvSpPr>
            <p:nvPr/>
          </p:nvSpPr>
          <p:spPr bwMode="auto">
            <a:xfrm>
              <a:off x="7169" y="1403"/>
              <a:ext cx="200" cy="200"/>
            </a:xfrm>
            <a:custGeom>
              <a:avLst/>
              <a:gdLst>
                <a:gd name="T0" fmla="*/ 0 w 480"/>
                <a:gd name="T1" fmla="*/ 240 h 480"/>
                <a:gd name="T2" fmla="*/ 240 w 480"/>
                <a:gd name="T3" fmla="*/ 480 h 480"/>
                <a:gd name="T4" fmla="*/ 480 w 480"/>
                <a:gd name="T5" fmla="*/ 240 h 480"/>
                <a:gd name="T6" fmla="*/ 240 w 480"/>
                <a:gd name="T7" fmla="*/ 0 h 480"/>
                <a:gd name="T8" fmla="*/ 0 w 480"/>
                <a:gd name="T9" fmla="*/ 240 h 480"/>
                <a:gd name="T10" fmla="*/ 0 w 480"/>
                <a:gd name="T11" fmla="*/ 240 h 480"/>
                <a:gd name="T12" fmla="*/ 0 w 480"/>
                <a:gd name="T13" fmla="*/ 240 h 480"/>
              </a:gdLst>
              <a:ahLst/>
              <a:cxnLst>
                <a:cxn ang="0">
                  <a:pos x="T0" y="T1"/>
                </a:cxn>
                <a:cxn ang="0">
                  <a:pos x="T2" y="T3"/>
                </a:cxn>
                <a:cxn ang="0">
                  <a:pos x="T4" y="T5"/>
                </a:cxn>
                <a:cxn ang="0">
                  <a:pos x="T6" y="T7"/>
                </a:cxn>
                <a:cxn ang="0">
                  <a:pos x="T8" y="T9"/>
                </a:cxn>
                <a:cxn ang="0">
                  <a:pos x="T10" y="T11"/>
                </a:cxn>
                <a:cxn ang="0">
                  <a:pos x="T12" y="T13"/>
                </a:cxn>
              </a:cxnLst>
              <a:rect l="0" t="0" r="r" b="b"/>
              <a:pathLst>
                <a:path w="480" h="480">
                  <a:moveTo>
                    <a:pt x="0" y="240"/>
                  </a:moveTo>
                  <a:cubicBezTo>
                    <a:pt x="0" y="373"/>
                    <a:pt x="108" y="480"/>
                    <a:pt x="240" y="480"/>
                  </a:cubicBezTo>
                  <a:cubicBezTo>
                    <a:pt x="373" y="480"/>
                    <a:pt x="480" y="373"/>
                    <a:pt x="480" y="240"/>
                  </a:cubicBezTo>
                  <a:cubicBezTo>
                    <a:pt x="480" y="108"/>
                    <a:pt x="373" y="0"/>
                    <a:pt x="240" y="0"/>
                  </a:cubicBezTo>
                  <a:cubicBezTo>
                    <a:pt x="108" y="0"/>
                    <a:pt x="0" y="108"/>
                    <a:pt x="0" y="240"/>
                  </a:cubicBezTo>
                  <a:close/>
                  <a:moveTo>
                    <a:pt x="0" y="240"/>
                  </a:moveTo>
                  <a:cubicBezTo>
                    <a:pt x="0" y="240"/>
                    <a:pt x="0" y="240"/>
                    <a:pt x="0" y="24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86">
              <a:extLst>
                <a:ext uri="{FF2B5EF4-FFF2-40B4-BE49-F238E27FC236}">
                  <a16:creationId xmlns:a16="http://schemas.microsoft.com/office/drawing/2014/main" id="{54495B11-F23C-4880-B1FC-9FED230BD405}"/>
                </a:ext>
              </a:extLst>
            </p:cNvPr>
            <p:cNvSpPr>
              <a:spLocks noEditPoints="1"/>
            </p:cNvSpPr>
            <p:nvPr/>
          </p:nvSpPr>
          <p:spPr bwMode="auto">
            <a:xfrm>
              <a:off x="7480" y="1680"/>
              <a:ext cx="421" cy="266"/>
            </a:xfrm>
            <a:custGeom>
              <a:avLst/>
              <a:gdLst>
                <a:gd name="T0" fmla="*/ 505 w 1010"/>
                <a:gd name="T1" fmla="*/ 640 h 640"/>
                <a:gd name="T2" fmla="*/ 0 w 1010"/>
                <a:gd name="T3" fmla="*/ 135 h 640"/>
                <a:gd name="T4" fmla="*/ 0 w 1010"/>
                <a:gd name="T5" fmla="*/ 121 h 640"/>
                <a:gd name="T6" fmla="*/ 133 w 1010"/>
                <a:gd name="T7" fmla="*/ 1 h 640"/>
                <a:gd name="T8" fmla="*/ 255 w 1010"/>
                <a:gd name="T9" fmla="*/ 129 h 640"/>
                <a:gd name="T10" fmla="*/ 255 w 1010"/>
                <a:gd name="T11" fmla="*/ 140 h 640"/>
                <a:gd name="T12" fmla="*/ 505 w 1010"/>
                <a:gd name="T13" fmla="*/ 384 h 640"/>
                <a:gd name="T14" fmla="*/ 754 w 1010"/>
                <a:gd name="T15" fmla="*/ 135 h 640"/>
                <a:gd name="T16" fmla="*/ 882 w 1010"/>
                <a:gd name="T17" fmla="*/ 7 h 640"/>
                <a:gd name="T18" fmla="*/ 1010 w 1010"/>
                <a:gd name="T19" fmla="*/ 135 h 640"/>
                <a:gd name="T20" fmla="*/ 505 w 1010"/>
                <a:gd name="T21" fmla="*/ 640 h 640"/>
                <a:gd name="T22" fmla="*/ 505 w 1010"/>
                <a:gd name="T23" fmla="*/ 640 h 640"/>
                <a:gd name="T24" fmla="*/ 505 w 1010"/>
                <a:gd name="T25"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0" h="640">
                  <a:moveTo>
                    <a:pt x="505" y="640"/>
                  </a:moveTo>
                  <a:cubicBezTo>
                    <a:pt x="226" y="640"/>
                    <a:pt x="0" y="413"/>
                    <a:pt x="0" y="135"/>
                  </a:cubicBezTo>
                  <a:cubicBezTo>
                    <a:pt x="0" y="121"/>
                    <a:pt x="0" y="121"/>
                    <a:pt x="0" y="121"/>
                  </a:cubicBezTo>
                  <a:cubicBezTo>
                    <a:pt x="6" y="52"/>
                    <a:pt x="64" y="0"/>
                    <a:pt x="133" y="1"/>
                  </a:cubicBezTo>
                  <a:cubicBezTo>
                    <a:pt x="202" y="4"/>
                    <a:pt x="256" y="60"/>
                    <a:pt x="255" y="129"/>
                  </a:cubicBezTo>
                  <a:cubicBezTo>
                    <a:pt x="255" y="140"/>
                    <a:pt x="255" y="140"/>
                    <a:pt x="255" y="140"/>
                  </a:cubicBezTo>
                  <a:cubicBezTo>
                    <a:pt x="255" y="272"/>
                    <a:pt x="367" y="384"/>
                    <a:pt x="505" y="384"/>
                  </a:cubicBezTo>
                  <a:cubicBezTo>
                    <a:pt x="643" y="384"/>
                    <a:pt x="754" y="272"/>
                    <a:pt x="754" y="135"/>
                  </a:cubicBezTo>
                  <a:cubicBezTo>
                    <a:pt x="754" y="65"/>
                    <a:pt x="811" y="7"/>
                    <a:pt x="882" y="7"/>
                  </a:cubicBezTo>
                  <a:cubicBezTo>
                    <a:pt x="952" y="7"/>
                    <a:pt x="1010" y="65"/>
                    <a:pt x="1010" y="135"/>
                  </a:cubicBezTo>
                  <a:cubicBezTo>
                    <a:pt x="1010" y="413"/>
                    <a:pt x="784" y="640"/>
                    <a:pt x="505" y="640"/>
                  </a:cubicBezTo>
                  <a:close/>
                  <a:moveTo>
                    <a:pt x="505" y="640"/>
                  </a:moveTo>
                  <a:cubicBezTo>
                    <a:pt x="505" y="640"/>
                    <a:pt x="505" y="640"/>
                    <a:pt x="505" y="64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87">
              <a:extLst>
                <a:ext uri="{FF2B5EF4-FFF2-40B4-BE49-F238E27FC236}">
                  <a16:creationId xmlns:a16="http://schemas.microsoft.com/office/drawing/2014/main" id="{DF3439D8-178C-4C5E-8259-90BF6BB4D7AC}"/>
                </a:ext>
              </a:extLst>
            </p:cNvPr>
            <p:cNvSpPr>
              <a:spLocks noEditPoints="1"/>
            </p:cNvSpPr>
            <p:nvPr/>
          </p:nvSpPr>
          <p:spPr bwMode="auto">
            <a:xfrm>
              <a:off x="8147" y="1633"/>
              <a:ext cx="256" cy="257"/>
            </a:xfrm>
            <a:custGeom>
              <a:avLst/>
              <a:gdLst>
                <a:gd name="T0" fmla="*/ 0 w 615"/>
                <a:gd name="T1" fmla="*/ 308 h 615"/>
                <a:gd name="T2" fmla="*/ 308 w 615"/>
                <a:gd name="T3" fmla="*/ 615 h 615"/>
                <a:gd name="T4" fmla="*/ 615 w 615"/>
                <a:gd name="T5" fmla="*/ 308 h 615"/>
                <a:gd name="T6" fmla="*/ 308 w 615"/>
                <a:gd name="T7" fmla="*/ 0 h 615"/>
                <a:gd name="T8" fmla="*/ 0 w 615"/>
                <a:gd name="T9" fmla="*/ 308 h 615"/>
                <a:gd name="T10" fmla="*/ 0 w 615"/>
                <a:gd name="T11" fmla="*/ 308 h 615"/>
                <a:gd name="T12" fmla="*/ 0 w 615"/>
                <a:gd name="T13" fmla="*/ 308 h 615"/>
              </a:gdLst>
              <a:ahLst/>
              <a:cxnLst>
                <a:cxn ang="0">
                  <a:pos x="T0" y="T1"/>
                </a:cxn>
                <a:cxn ang="0">
                  <a:pos x="T2" y="T3"/>
                </a:cxn>
                <a:cxn ang="0">
                  <a:pos x="T4" y="T5"/>
                </a:cxn>
                <a:cxn ang="0">
                  <a:pos x="T6" y="T7"/>
                </a:cxn>
                <a:cxn ang="0">
                  <a:pos x="T8" y="T9"/>
                </a:cxn>
                <a:cxn ang="0">
                  <a:pos x="T10" y="T11"/>
                </a:cxn>
                <a:cxn ang="0">
                  <a:pos x="T12" y="T13"/>
                </a:cxn>
              </a:cxnLst>
              <a:rect l="0" t="0" r="r" b="b"/>
              <a:pathLst>
                <a:path w="615" h="615">
                  <a:moveTo>
                    <a:pt x="0" y="308"/>
                  </a:moveTo>
                  <a:cubicBezTo>
                    <a:pt x="0" y="477"/>
                    <a:pt x="138" y="615"/>
                    <a:pt x="308" y="615"/>
                  </a:cubicBezTo>
                  <a:cubicBezTo>
                    <a:pt x="478" y="615"/>
                    <a:pt x="615" y="477"/>
                    <a:pt x="615" y="308"/>
                  </a:cubicBezTo>
                  <a:cubicBezTo>
                    <a:pt x="615" y="138"/>
                    <a:pt x="478" y="0"/>
                    <a:pt x="308" y="0"/>
                  </a:cubicBezTo>
                  <a:cubicBezTo>
                    <a:pt x="138" y="0"/>
                    <a:pt x="0" y="138"/>
                    <a:pt x="0" y="308"/>
                  </a:cubicBezTo>
                  <a:close/>
                  <a:moveTo>
                    <a:pt x="0" y="308"/>
                  </a:moveTo>
                  <a:cubicBezTo>
                    <a:pt x="0" y="308"/>
                    <a:pt x="0" y="308"/>
                    <a:pt x="0" y="308"/>
                  </a:cubicBezTo>
                </a:path>
              </a:pathLst>
            </a:custGeom>
            <a:solidFill>
              <a:srgbClr val="FB7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88">
              <a:extLst>
                <a:ext uri="{FF2B5EF4-FFF2-40B4-BE49-F238E27FC236}">
                  <a16:creationId xmlns:a16="http://schemas.microsoft.com/office/drawing/2014/main" id="{5133FFCE-76CD-49C7-BFB7-BAD925BEFB96}"/>
                </a:ext>
              </a:extLst>
            </p:cNvPr>
            <p:cNvSpPr>
              <a:spLocks noEditPoints="1"/>
            </p:cNvSpPr>
            <p:nvPr/>
          </p:nvSpPr>
          <p:spPr bwMode="auto">
            <a:xfrm>
              <a:off x="6993" y="1640"/>
              <a:ext cx="256" cy="268"/>
            </a:xfrm>
            <a:custGeom>
              <a:avLst/>
              <a:gdLst>
                <a:gd name="T0" fmla="*/ 0 w 615"/>
                <a:gd name="T1" fmla="*/ 322 h 643"/>
                <a:gd name="T2" fmla="*/ 153 w 615"/>
                <a:gd name="T3" fmla="*/ 588 h 643"/>
                <a:gd name="T4" fmla="*/ 461 w 615"/>
                <a:gd name="T5" fmla="*/ 588 h 643"/>
                <a:gd name="T6" fmla="*/ 615 w 615"/>
                <a:gd name="T7" fmla="*/ 322 h 643"/>
                <a:gd name="T8" fmla="*/ 461 w 615"/>
                <a:gd name="T9" fmla="*/ 55 h 643"/>
                <a:gd name="T10" fmla="*/ 153 w 615"/>
                <a:gd name="T11" fmla="*/ 55 h 643"/>
                <a:gd name="T12" fmla="*/ 0 w 615"/>
                <a:gd name="T13" fmla="*/ 322 h 643"/>
                <a:gd name="T14" fmla="*/ 0 w 615"/>
                <a:gd name="T15" fmla="*/ 322 h 643"/>
                <a:gd name="T16" fmla="*/ 0 w 615"/>
                <a:gd name="T17" fmla="*/ 32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5" h="643">
                  <a:moveTo>
                    <a:pt x="0" y="322"/>
                  </a:moveTo>
                  <a:cubicBezTo>
                    <a:pt x="0" y="431"/>
                    <a:pt x="58" y="533"/>
                    <a:pt x="153" y="588"/>
                  </a:cubicBezTo>
                  <a:cubicBezTo>
                    <a:pt x="249" y="643"/>
                    <a:pt x="366" y="643"/>
                    <a:pt x="461" y="588"/>
                  </a:cubicBezTo>
                  <a:cubicBezTo>
                    <a:pt x="556" y="533"/>
                    <a:pt x="615" y="431"/>
                    <a:pt x="615" y="322"/>
                  </a:cubicBezTo>
                  <a:cubicBezTo>
                    <a:pt x="615" y="212"/>
                    <a:pt x="556" y="110"/>
                    <a:pt x="461" y="55"/>
                  </a:cubicBezTo>
                  <a:cubicBezTo>
                    <a:pt x="366" y="0"/>
                    <a:pt x="249" y="0"/>
                    <a:pt x="153" y="55"/>
                  </a:cubicBezTo>
                  <a:cubicBezTo>
                    <a:pt x="58" y="110"/>
                    <a:pt x="0" y="212"/>
                    <a:pt x="0" y="322"/>
                  </a:cubicBezTo>
                  <a:close/>
                  <a:moveTo>
                    <a:pt x="0" y="322"/>
                  </a:moveTo>
                  <a:cubicBezTo>
                    <a:pt x="0" y="322"/>
                    <a:pt x="0" y="322"/>
                    <a:pt x="0" y="322"/>
                  </a:cubicBezTo>
                </a:path>
              </a:pathLst>
            </a:custGeom>
            <a:solidFill>
              <a:srgbClr val="FB7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89">
              <a:extLst>
                <a:ext uri="{FF2B5EF4-FFF2-40B4-BE49-F238E27FC236}">
                  <a16:creationId xmlns:a16="http://schemas.microsoft.com/office/drawing/2014/main" id="{7B22CE48-A959-4716-97E5-2742D8EDB343}"/>
                </a:ext>
              </a:extLst>
            </p:cNvPr>
            <p:cNvSpPr>
              <a:spLocks noEditPoints="1"/>
            </p:cNvSpPr>
            <p:nvPr/>
          </p:nvSpPr>
          <p:spPr bwMode="auto">
            <a:xfrm>
              <a:off x="9239" y="2745"/>
              <a:ext cx="72" cy="72"/>
            </a:xfrm>
            <a:custGeom>
              <a:avLst/>
              <a:gdLst>
                <a:gd name="T0" fmla="*/ 0 w 172"/>
                <a:gd name="T1" fmla="*/ 86 h 172"/>
                <a:gd name="T2" fmla="*/ 86 w 172"/>
                <a:gd name="T3" fmla="*/ 172 h 172"/>
                <a:gd name="T4" fmla="*/ 172 w 172"/>
                <a:gd name="T5" fmla="*/ 86 h 172"/>
                <a:gd name="T6" fmla="*/ 86 w 172"/>
                <a:gd name="T7" fmla="*/ 0 h 172"/>
                <a:gd name="T8" fmla="*/ 0 w 172"/>
                <a:gd name="T9" fmla="*/ 86 h 172"/>
                <a:gd name="T10" fmla="*/ 0 w 172"/>
                <a:gd name="T11" fmla="*/ 86 h 172"/>
                <a:gd name="T12" fmla="*/ 0 w 172"/>
                <a:gd name="T13" fmla="*/ 86 h 172"/>
              </a:gdLst>
              <a:ahLst/>
              <a:cxnLst>
                <a:cxn ang="0">
                  <a:pos x="T0" y="T1"/>
                </a:cxn>
                <a:cxn ang="0">
                  <a:pos x="T2" y="T3"/>
                </a:cxn>
                <a:cxn ang="0">
                  <a:pos x="T4" y="T5"/>
                </a:cxn>
                <a:cxn ang="0">
                  <a:pos x="T6" y="T7"/>
                </a:cxn>
                <a:cxn ang="0">
                  <a:pos x="T8" y="T9"/>
                </a:cxn>
                <a:cxn ang="0">
                  <a:pos x="T10" y="T11"/>
                </a:cxn>
                <a:cxn ang="0">
                  <a:pos x="T12" y="T13"/>
                </a:cxn>
              </a:cxnLst>
              <a:rect l="0" t="0" r="r" b="b"/>
              <a:pathLst>
                <a:path w="172" h="172">
                  <a:moveTo>
                    <a:pt x="0" y="86"/>
                  </a:moveTo>
                  <a:cubicBezTo>
                    <a:pt x="0" y="133"/>
                    <a:pt x="38" y="172"/>
                    <a:pt x="86" y="172"/>
                  </a:cubicBezTo>
                  <a:cubicBezTo>
                    <a:pt x="133" y="172"/>
                    <a:pt x="172" y="133"/>
                    <a:pt x="172" y="86"/>
                  </a:cubicBezTo>
                  <a:cubicBezTo>
                    <a:pt x="172" y="38"/>
                    <a:pt x="133" y="0"/>
                    <a:pt x="86" y="0"/>
                  </a:cubicBezTo>
                  <a:cubicBezTo>
                    <a:pt x="38" y="0"/>
                    <a:pt x="0" y="38"/>
                    <a:pt x="0" y="86"/>
                  </a:cubicBezTo>
                  <a:close/>
                  <a:moveTo>
                    <a:pt x="0" y="86"/>
                  </a:moveTo>
                  <a:cubicBezTo>
                    <a:pt x="0" y="86"/>
                    <a:pt x="0" y="86"/>
                    <a:pt x="0" y="86"/>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90">
              <a:extLst>
                <a:ext uri="{FF2B5EF4-FFF2-40B4-BE49-F238E27FC236}">
                  <a16:creationId xmlns:a16="http://schemas.microsoft.com/office/drawing/2014/main" id="{D11C5ECE-4B2C-4C01-959E-B6FAF3B67A46}"/>
                </a:ext>
              </a:extLst>
            </p:cNvPr>
            <p:cNvSpPr>
              <a:spLocks noEditPoints="1"/>
            </p:cNvSpPr>
            <p:nvPr/>
          </p:nvSpPr>
          <p:spPr bwMode="auto">
            <a:xfrm>
              <a:off x="5389" y="3059"/>
              <a:ext cx="117" cy="120"/>
            </a:xfrm>
            <a:custGeom>
              <a:avLst/>
              <a:gdLst>
                <a:gd name="T0" fmla="*/ 0 w 281"/>
                <a:gd name="T1" fmla="*/ 147 h 288"/>
                <a:gd name="T2" fmla="*/ 141 w 281"/>
                <a:gd name="T3" fmla="*/ 288 h 288"/>
                <a:gd name="T4" fmla="*/ 281 w 281"/>
                <a:gd name="T5" fmla="*/ 147 h 288"/>
                <a:gd name="T6" fmla="*/ 211 w 281"/>
                <a:gd name="T7" fmla="*/ 25 h 288"/>
                <a:gd name="T8" fmla="*/ 70 w 281"/>
                <a:gd name="T9" fmla="*/ 25 h 288"/>
                <a:gd name="T10" fmla="*/ 0 w 281"/>
                <a:gd name="T11" fmla="*/ 147 h 288"/>
                <a:gd name="T12" fmla="*/ 0 w 281"/>
                <a:gd name="T13" fmla="*/ 147 h 288"/>
                <a:gd name="T14" fmla="*/ 0 w 281"/>
                <a:gd name="T15" fmla="*/ 147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8">
                  <a:moveTo>
                    <a:pt x="0" y="147"/>
                  </a:moveTo>
                  <a:cubicBezTo>
                    <a:pt x="0" y="225"/>
                    <a:pt x="63" y="288"/>
                    <a:pt x="141" y="288"/>
                  </a:cubicBezTo>
                  <a:cubicBezTo>
                    <a:pt x="218" y="288"/>
                    <a:pt x="281" y="225"/>
                    <a:pt x="281" y="147"/>
                  </a:cubicBezTo>
                  <a:cubicBezTo>
                    <a:pt x="281" y="97"/>
                    <a:pt x="254" y="51"/>
                    <a:pt x="211" y="25"/>
                  </a:cubicBezTo>
                  <a:cubicBezTo>
                    <a:pt x="167" y="0"/>
                    <a:pt x="114" y="0"/>
                    <a:pt x="70" y="25"/>
                  </a:cubicBezTo>
                  <a:cubicBezTo>
                    <a:pt x="26" y="51"/>
                    <a:pt x="0" y="97"/>
                    <a:pt x="0" y="147"/>
                  </a:cubicBezTo>
                  <a:close/>
                  <a:moveTo>
                    <a:pt x="0" y="147"/>
                  </a:moveTo>
                  <a:cubicBezTo>
                    <a:pt x="0" y="147"/>
                    <a:pt x="0" y="147"/>
                    <a:pt x="0" y="147"/>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91">
              <a:extLst>
                <a:ext uri="{FF2B5EF4-FFF2-40B4-BE49-F238E27FC236}">
                  <a16:creationId xmlns:a16="http://schemas.microsoft.com/office/drawing/2014/main" id="{2B9B9A0C-7743-4375-BDCA-086C9FEB592D}"/>
                </a:ext>
              </a:extLst>
            </p:cNvPr>
            <p:cNvSpPr>
              <a:spLocks noEditPoints="1"/>
            </p:cNvSpPr>
            <p:nvPr/>
          </p:nvSpPr>
          <p:spPr bwMode="auto">
            <a:xfrm>
              <a:off x="5268" y="2250"/>
              <a:ext cx="366" cy="364"/>
            </a:xfrm>
            <a:custGeom>
              <a:avLst/>
              <a:gdLst>
                <a:gd name="T0" fmla="*/ 123 w 878"/>
                <a:gd name="T1" fmla="*/ 338 h 875"/>
                <a:gd name="T2" fmla="*/ 257 w 878"/>
                <a:gd name="T3" fmla="*/ 338 h 875"/>
                <a:gd name="T4" fmla="*/ 339 w 878"/>
                <a:gd name="T5" fmla="*/ 256 h 875"/>
                <a:gd name="T6" fmla="*/ 339 w 878"/>
                <a:gd name="T7" fmla="*/ 122 h 875"/>
                <a:gd name="T8" fmla="*/ 406 w 878"/>
                <a:gd name="T9" fmla="*/ 23 h 875"/>
                <a:gd name="T10" fmla="*/ 539 w 878"/>
                <a:gd name="T11" fmla="*/ 116 h 875"/>
                <a:gd name="T12" fmla="*/ 539 w 878"/>
                <a:gd name="T13" fmla="*/ 256 h 875"/>
                <a:gd name="T14" fmla="*/ 621 w 878"/>
                <a:gd name="T15" fmla="*/ 338 h 875"/>
                <a:gd name="T16" fmla="*/ 757 w 878"/>
                <a:gd name="T17" fmla="*/ 338 h 875"/>
                <a:gd name="T18" fmla="*/ 856 w 878"/>
                <a:gd name="T19" fmla="*/ 405 h 875"/>
                <a:gd name="T20" fmla="*/ 762 w 878"/>
                <a:gd name="T21" fmla="*/ 538 h 875"/>
                <a:gd name="T22" fmla="*/ 622 w 878"/>
                <a:gd name="T23" fmla="*/ 538 h 875"/>
                <a:gd name="T24" fmla="*/ 540 w 878"/>
                <a:gd name="T25" fmla="*/ 620 h 875"/>
                <a:gd name="T26" fmla="*/ 540 w 878"/>
                <a:gd name="T27" fmla="*/ 754 h 875"/>
                <a:gd name="T28" fmla="*/ 474 w 878"/>
                <a:gd name="T29" fmla="*/ 853 h 875"/>
                <a:gd name="T30" fmla="*/ 341 w 878"/>
                <a:gd name="T31" fmla="*/ 759 h 875"/>
                <a:gd name="T32" fmla="*/ 341 w 878"/>
                <a:gd name="T33" fmla="*/ 620 h 875"/>
                <a:gd name="T34" fmla="*/ 258 w 878"/>
                <a:gd name="T35" fmla="*/ 538 h 875"/>
                <a:gd name="T36" fmla="*/ 118 w 878"/>
                <a:gd name="T37" fmla="*/ 538 h 875"/>
                <a:gd name="T38" fmla="*/ 24 w 878"/>
                <a:gd name="T39" fmla="*/ 405 h 875"/>
                <a:gd name="T40" fmla="*/ 123 w 878"/>
                <a:gd name="T41" fmla="*/ 338 h 875"/>
                <a:gd name="T42" fmla="*/ 123 w 878"/>
                <a:gd name="T43" fmla="*/ 338 h 875"/>
                <a:gd name="T44" fmla="*/ 123 w 878"/>
                <a:gd name="T45" fmla="*/ 338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8" h="875">
                  <a:moveTo>
                    <a:pt x="123" y="338"/>
                  </a:moveTo>
                  <a:cubicBezTo>
                    <a:pt x="257" y="338"/>
                    <a:pt x="257" y="338"/>
                    <a:pt x="257" y="338"/>
                  </a:cubicBezTo>
                  <a:cubicBezTo>
                    <a:pt x="303" y="338"/>
                    <a:pt x="339" y="302"/>
                    <a:pt x="339" y="256"/>
                  </a:cubicBezTo>
                  <a:cubicBezTo>
                    <a:pt x="339" y="122"/>
                    <a:pt x="339" y="122"/>
                    <a:pt x="339" y="122"/>
                  </a:cubicBezTo>
                  <a:cubicBezTo>
                    <a:pt x="339" y="79"/>
                    <a:pt x="364" y="36"/>
                    <a:pt x="406" y="23"/>
                  </a:cubicBezTo>
                  <a:cubicBezTo>
                    <a:pt x="475" y="0"/>
                    <a:pt x="539" y="51"/>
                    <a:pt x="539" y="116"/>
                  </a:cubicBezTo>
                  <a:cubicBezTo>
                    <a:pt x="539" y="256"/>
                    <a:pt x="539" y="256"/>
                    <a:pt x="539" y="256"/>
                  </a:cubicBezTo>
                  <a:cubicBezTo>
                    <a:pt x="539" y="302"/>
                    <a:pt x="575" y="338"/>
                    <a:pt x="621" y="338"/>
                  </a:cubicBezTo>
                  <a:cubicBezTo>
                    <a:pt x="757" y="338"/>
                    <a:pt x="757" y="338"/>
                    <a:pt x="757" y="338"/>
                  </a:cubicBezTo>
                  <a:cubicBezTo>
                    <a:pt x="799" y="338"/>
                    <a:pt x="843" y="363"/>
                    <a:pt x="856" y="405"/>
                  </a:cubicBezTo>
                  <a:cubicBezTo>
                    <a:pt x="878" y="474"/>
                    <a:pt x="827" y="538"/>
                    <a:pt x="762" y="538"/>
                  </a:cubicBezTo>
                  <a:cubicBezTo>
                    <a:pt x="622" y="538"/>
                    <a:pt x="622" y="538"/>
                    <a:pt x="622" y="538"/>
                  </a:cubicBezTo>
                  <a:cubicBezTo>
                    <a:pt x="577" y="538"/>
                    <a:pt x="540" y="574"/>
                    <a:pt x="540" y="620"/>
                  </a:cubicBezTo>
                  <a:cubicBezTo>
                    <a:pt x="540" y="754"/>
                    <a:pt x="540" y="754"/>
                    <a:pt x="540" y="754"/>
                  </a:cubicBezTo>
                  <a:cubicBezTo>
                    <a:pt x="540" y="797"/>
                    <a:pt x="515" y="840"/>
                    <a:pt x="474" y="853"/>
                  </a:cubicBezTo>
                  <a:cubicBezTo>
                    <a:pt x="404" y="875"/>
                    <a:pt x="341" y="825"/>
                    <a:pt x="341" y="759"/>
                  </a:cubicBezTo>
                  <a:cubicBezTo>
                    <a:pt x="341" y="620"/>
                    <a:pt x="341" y="620"/>
                    <a:pt x="341" y="620"/>
                  </a:cubicBezTo>
                  <a:cubicBezTo>
                    <a:pt x="341" y="574"/>
                    <a:pt x="304" y="538"/>
                    <a:pt x="258" y="538"/>
                  </a:cubicBezTo>
                  <a:cubicBezTo>
                    <a:pt x="118" y="538"/>
                    <a:pt x="118" y="538"/>
                    <a:pt x="118" y="538"/>
                  </a:cubicBezTo>
                  <a:cubicBezTo>
                    <a:pt x="52" y="538"/>
                    <a:pt x="0" y="474"/>
                    <a:pt x="24" y="405"/>
                  </a:cubicBezTo>
                  <a:cubicBezTo>
                    <a:pt x="38" y="364"/>
                    <a:pt x="80" y="338"/>
                    <a:pt x="123" y="338"/>
                  </a:cubicBezTo>
                  <a:close/>
                  <a:moveTo>
                    <a:pt x="123" y="338"/>
                  </a:moveTo>
                  <a:cubicBezTo>
                    <a:pt x="123" y="338"/>
                    <a:pt x="123" y="338"/>
                    <a:pt x="123" y="338"/>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92">
              <a:extLst>
                <a:ext uri="{FF2B5EF4-FFF2-40B4-BE49-F238E27FC236}">
                  <a16:creationId xmlns:a16="http://schemas.microsoft.com/office/drawing/2014/main" id="{03937314-5398-4481-A7BD-4CFC796BE95C}"/>
                </a:ext>
              </a:extLst>
            </p:cNvPr>
            <p:cNvSpPr>
              <a:spLocks noEditPoints="1"/>
            </p:cNvSpPr>
            <p:nvPr/>
          </p:nvSpPr>
          <p:spPr bwMode="auto">
            <a:xfrm>
              <a:off x="6309" y="3638"/>
              <a:ext cx="366" cy="365"/>
            </a:xfrm>
            <a:custGeom>
              <a:avLst/>
              <a:gdLst>
                <a:gd name="T0" fmla="*/ 754 w 877"/>
                <a:gd name="T1" fmla="*/ 338 h 875"/>
                <a:gd name="T2" fmla="*/ 620 w 877"/>
                <a:gd name="T3" fmla="*/ 338 h 875"/>
                <a:gd name="T4" fmla="*/ 537 w 877"/>
                <a:gd name="T5" fmla="*/ 256 h 875"/>
                <a:gd name="T6" fmla="*/ 537 w 877"/>
                <a:gd name="T7" fmla="*/ 121 h 875"/>
                <a:gd name="T8" fmla="*/ 471 w 877"/>
                <a:gd name="T9" fmla="*/ 22 h 875"/>
                <a:gd name="T10" fmla="*/ 338 w 877"/>
                <a:gd name="T11" fmla="*/ 116 h 875"/>
                <a:gd name="T12" fmla="*/ 338 w 877"/>
                <a:gd name="T13" fmla="*/ 256 h 875"/>
                <a:gd name="T14" fmla="*/ 256 w 877"/>
                <a:gd name="T15" fmla="*/ 338 h 875"/>
                <a:gd name="T16" fmla="*/ 122 w 877"/>
                <a:gd name="T17" fmla="*/ 338 h 875"/>
                <a:gd name="T18" fmla="*/ 22 w 877"/>
                <a:gd name="T19" fmla="*/ 404 h 875"/>
                <a:gd name="T20" fmla="*/ 116 w 877"/>
                <a:gd name="T21" fmla="*/ 537 h 875"/>
                <a:gd name="T22" fmla="*/ 256 w 877"/>
                <a:gd name="T23" fmla="*/ 537 h 875"/>
                <a:gd name="T24" fmla="*/ 338 w 877"/>
                <a:gd name="T25" fmla="*/ 619 h 875"/>
                <a:gd name="T26" fmla="*/ 338 w 877"/>
                <a:gd name="T27" fmla="*/ 754 h 875"/>
                <a:gd name="T28" fmla="*/ 404 w 877"/>
                <a:gd name="T29" fmla="*/ 853 h 875"/>
                <a:gd name="T30" fmla="*/ 537 w 877"/>
                <a:gd name="T31" fmla="*/ 759 h 875"/>
                <a:gd name="T32" fmla="*/ 537 w 877"/>
                <a:gd name="T33" fmla="*/ 619 h 875"/>
                <a:gd name="T34" fmla="*/ 620 w 877"/>
                <a:gd name="T35" fmla="*/ 537 h 875"/>
                <a:gd name="T36" fmla="*/ 759 w 877"/>
                <a:gd name="T37" fmla="*/ 537 h 875"/>
                <a:gd name="T38" fmla="*/ 853 w 877"/>
                <a:gd name="T39" fmla="*/ 404 h 875"/>
                <a:gd name="T40" fmla="*/ 754 w 877"/>
                <a:gd name="T41" fmla="*/ 338 h 875"/>
                <a:gd name="T42" fmla="*/ 754 w 877"/>
                <a:gd name="T43" fmla="*/ 338 h 875"/>
                <a:gd name="T44" fmla="*/ 754 w 877"/>
                <a:gd name="T45" fmla="*/ 338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7" h="875">
                  <a:moveTo>
                    <a:pt x="754" y="338"/>
                  </a:moveTo>
                  <a:cubicBezTo>
                    <a:pt x="620" y="338"/>
                    <a:pt x="620" y="338"/>
                    <a:pt x="620" y="338"/>
                  </a:cubicBezTo>
                  <a:cubicBezTo>
                    <a:pt x="574" y="338"/>
                    <a:pt x="537" y="301"/>
                    <a:pt x="537" y="256"/>
                  </a:cubicBezTo>
                  <a:cubicBezTo>
                    <a:pt x="537" y="121"/>
                    <a:pt x="537" y="121"/>
                    <a:pt x="537" y="121"/>
                  </a:cubicBezTo>
                  <a:cubicBezTo>
                    <a:pt x="537" y="78"/>
                    <a:pt x="513" y="35"/>
                    <a:pt x="471" y="22"/>
                  </a:cubicBezTo>
                  <a:cubicBezTo>
                    <a:pt x="402" y="0"/>
                    <a:pt x="338" y="51"/>
                    <a:pt x="338" y="116"/>
                  </a:cubicBezTo>
                  <a:cubicBezTo>
                    <a:pt x="338" y="256"/>
                    <a:pt x="338" y="256"/>
                    <a:pt x="338" y="256"/>
                  </a:cubicBezTo>
                  <a:cubicBezTo>
                    <a:pt x="338" y="301"/>
                    <a:pt x="301" y="338"/>
                    <a:pt x="256" y="338"/>
                  </a:cubicBezTo>
                  <a:cubicBezTo>
                    <a:pt x="122" y="338"/>
                    <a:pt x="122" y="338"/>
                    <a:pt x="122" y="338"/>
                  </a:cubicBezTo>
                  <a:cubicBezTo>
                    <a:pt x="78" y="338"/>
                    <a:pt x="35" y="363"/>
                    <a:pt x="22" y="404"/>
                  </a:cubicBezTo>
                  <a:cubicBezTo>
                    <a:pt x="0" y="473"/>
                    <a:pt x="51" y="537"/>
                    <a:pt x="116" y="537"/>
                  </a:cubicBezTo>
                  <a:cubicBezTo>
                    <a:pt x="256" y="537"/>
                    <a:pt x="256" y="537"/>
                    <a:pt x="256" y="537"/>
                  </a:cubicBezTo>
                  <a:cubicBezTo>
                    <a:pt x="301" y="537"/>
                    <a:pt x="338" y="574"/>
                    <a:pt x="338" y="619"/>
                  </a:cubicBezTo>
                  <a:cubicBezTo>
                    <a:pt x="338" y="754"/>
                    <a:pt x="338" y="754"/>
                    <a:pt x="338" y="754"/>
                  </a:cubicBezTo>
                  <a:cubicBezTo>
                    <a:pt x="338" y="797"/>
                    <a:pt x="363" y="840"/>
                    <a:pt x="404" y="853"/>
                  </a:cubicBezTo>
                  <a:cubicBezTo>
                    <a:pt x="474" y="875"/>
                    <a:pt x="537" y="824"/>
                    <a:pt x="537" y="759"/>
                  </a:cubicBezTo>
                  <a:cubicBezTo>
                    <a:pt x="537" y="619"/>
                    <a:pt x="537" y="619"/>
                    <a:pt x="537" y="619"/>
                  </a:cubicBezTo>
                  <a:cubicBezTo>
                    <a:pt x="537" y="574"/>
                    <a:pt x="574" y="537"/>
                    <a:pt x="620" y="537"/>
                  </a:cubicBezTo>
                  <a:cubicBezTo>
                    <a:pt x="759" y="537"/>
                    <a:pt x="759" y="537"/>
                    <a:pt x="759" y="537"/>
                  </a:cubicBezTo>
                  <a:cubicBezTo>
                    <a:pt x="824" y="537"/>
                    <a:pt x="877" y="473"/>
                    <a:pt x="853" y="404"/>
                  </a:cubicBezTo>
                  <a:cubicBezTo>
                    <a:pt x="840" y="363"/>
                    <a:pt x="798" y="338"/>
                    <a:pt x="754" y="338"/>
                  </a:cubicBezTo>
                  <a:close/>
                  <a:moveTo>
                    <a:pt x="754" y="338"/>
                  </a:moveTo>
                  <a:cubicBezTo>
                    <a:pt x="754" y="338"/>
                    <a:pt x="754" y="338"/>
                    <a:pt x="754" y="338"/>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93">
              <a:extLst>
                <a:ext uri="{FF2B5EF4-FFF2-40B4-BE49-F238E27FC236}">
                  <a16:creationId xmlns:a16="http://schemas.microsoft.com/office/drawing/2014/main" id="{5B4BB316-76C7-471B-8C35-051ECC6E26AE}"/>
                </a:ext>
              </a:extLst>
            </p:cNvPr>
            <p:cNvSpPr>
              <a:spLocks noEditPoints="1"/>
            </p:cNvSpPr>
            <p:nvPr/>
          </p:nvSpPr>
          <p:spPr bwMode="auto">
            <a:xfrm>
              <a:off x="9445" y="2250"/>
              <a:ext cx="365" cy="364"/>
            </a:xfrm>
            <a:custGeom>
              <a:avLst/>
              <a:gdLst>
                <a:gd name="T0" fmla="*/ 755 w 876"/>
                <a:gd name="T1" fmla="*/ 338 h 875"/>
                <a:gd name="T2" fmla="*/ 619 w 876"/>
                <a:gd name="T3" fmla="*/ 338 h 875"/>
                <a:gd name="T4" fmla="*/ 537 w 876"/>
                <a:gd name="T5" fmla="*/ 256 h 875"/>
                <a:gd name="T6" fmla="*/ 537 w 876"/>
                <a:gd name="T7" fmla="*/ 122 h 875"/>
                <a:gd name="T8" fmla="*/ 471 w 876"/>
                <a:gd name="T9" fmla="*/ 23 h 875"/>
                <a:gd name="T10" fmla="*/ 338 w 876"/>
                <a:gd name="T11" fmla="*/ 116 h 875"/>
                <a:gd name="T12" fmla="*/ 338 w 876"/>
                <a:gd name="T13" fmla="*/ 256 h 875"/>
                <a:gd name="T14" fmla="*/ 256 w 876"/>
                <a:gd name="T15" fmla="*/ 338 h 875"/>
                <a:gd name="T16" fmla="*/ 121 w 876"/>
                <a:gd name="T17" fmla="*/ 338 h 875"/>
                <a:gd name="T18" fmla="*/ 22 w 876"/>
                <a:gd name="T19" fmla="*/ 405 h 875"/>
                <a:gd name="T20" fmla="*/ 116 w 876"/>
                <a:gd name="T21" fmla="*/ 538 h 875"/>
                <a:gd name="T22" fmla="*/ 256 w 876"/>
                <a:gd name="T23" fmla="*/ 538 h 875"/>
                <a:gd name="T24" fmla="*/ 338 w 876"/>
                <a:gd name="T25" fmla="*/ 620 h 875"/>
                <a:gd name="T26" fmla="*/ 338 w 876"/>
                <a:gd name="T27" fmla="*/ 754 h 875"/>
                <a:gd name="T28" fmla="*/ 404 w 876"/>
                <a:gd name="T29" fmla="*/ 853 h 875"/>
                <a:gd name="T30" fmla="*/ 537 w 876"/>
                <a:gd name="T31" fmla="*/ 759 h 875"/>
                <a:gd name="T32" fmla="*/ 537 w 876"/>
                <a:gd name="T33" fmla="*/ 620 h 875"/>
                <a:gd name="T34" fmla="*/ 619 w 876"/>
                <a:gd name="T35" fmla="*/ 538 h 875"/>
                <a:gd name="T36" fmla="*/ 759 w 876"/>
                <a:gd name="T37" fmla="*/ 538 h 875"/>
                <a:gd name="T38" fmla="*/ 853 w 876"/>
                <a:gd name="T39" fmla="*/ 405 h 875"/>
                <a:gd name="T40" fmla="*/ 755 w 876"/>
                <a:gd name="T41" fmla="*/ 338 h 875"/>
                <a:gd name="T42" fmla="*/ 755 w 876"/>
                <a:gd name="T43" fmla="*/ 338 h 875"/>
                <a:gd name="T44" fmla="*/ 755 w 876"/>
                <a:gd name="T45" fmla="*/ 338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6" h="875">
                  <a:moveTo>
                    <a:pt x="755" y="338"/>
                  </a:moveTo>
                  <a:cubicBezTo>
                    <a:pt x="619" y="338"/>
                    <a:pt x="619" y="338"/>
                    <a:pt x="619" y="338"/>
                  </a:cubicBezTo>
                  <a:cubicBezTo>
                    <a:pt x="574" y="338"/>
                    <a:pt x="537" y="302"/>
                    <a:pt x="537" y="256"/>
                  </a:cubicBezTo>
                  <a:cubicBezTo>
                    <a:pt x="537" y="122"/>
                    <a:pt x="537" y="122"/>
                    <a:pt x="537" y="122"/>
                  </a:cubicBezTo>
                  <a:cubicBezTo>
                    <a:pt x="537" y="79"/>
                    <a:pt x="513" y="36"/>
                    <a:pt x="471" y="23"/>
                  </a:cubicBezTo>
                  <a:cubicBezTo>
                    <a:pt x="402" y="0"/>
                    <a:pt x="338" y="51"/>
                    <a:pt x="338" y="116"/>
                  </a:cubicBezTo>
                  <a:cubicBezTo>
                    <a:pt x="338" y="256"/>
                    <a:pt x="338" y="256"/>
                    <a:pt x="338" y="256"/>
                  </a:cubicBezTo>
                  <a:cubicBezTo>
                    <a:pt x="338" y="302"/>
                    <a:pt x="301" y="338"/>
                    <a:pt x="256" y="338"/>
                  </a:cubicBezTo>
                  <a:cubicBezTo>
                    <a:pt x="121" y="338"/>
                    <a:pt x="121" y="338"/>
                    <a:pt x="121" y="338"/>
                  </a:cubicBezTo>
                  <a:cubicBezTo>
                    <a:pt x="78" y="338"/>
                    <a:pt x="35" y="363"/>
                    <a:pt x="22" y="405"/>
                  </a:cubicBezTo>
                  <a:cubicBezTo>
                    <a:pt x="0" y="474"/>
                    <a:pt x="51" y="538"/>
                    <a:pt x="116" y="538"/>
                  </a:cubicBezTo>
                  <a:cubicBezTo>
                    <a:pt x="256" y="538"/>
                    <a:pt x="256" y="538"/>
                    <a:pt x="256" y="538"/>
                  </a:cubicBezTo>
                  <a:cubicBezTo>
                    <a:pt x="301" y="538"/>
                    <a:pt x="338" y="574"/>
                    <a:pt x="338" y="620"/>
                  </a:cubicBezTo>
                  <a:cubicBezTo>
                    <a:pt x="338" y="754"/>
                    <a:pt x="338" y="754"/>
                    <a:pt x="338" y="754"/>
                  </a:cubicBezTo>
                  <a:cubicBezTo>
                    <a:pt x="338" y="797"/>
                    <a:pt x="363" y="840"/>
                    <a:pt x="404" y="853"/>
                  </a:cubicBezTo>
                  <a:cubicBezTo>
                    <a:pt x="473" y="875"/>
                    <a:pt x="537" y="825"/>
                    <a:pt x="537" y="759"/>
                  </a:cubicBezTo>
                  <a:cubicBezTo>
                    <a:pt x="537" y="620"/>
                    <a:pt x="537" y="620"/>
                    <a:pt x="537" y="620"/>
                  </a:cubicBezTo>
                  <a:cubicBezTo>
                    <a:pt x="537" y="574"/>
                    <a:pt x="574" y="538"/>
                    <a:pt x="619" y="538"/>
                  </a:cubicBezTo>
                  <a:cubicBezTo>
                    <a:pt x="759" y="538"/>
                    <a:pt x="759" y="538"/>
                    <a:pt x="759" y="538"/>
                  </a:cubicBezTo>
                  <a:cubicBezTo>
                    <a:pt x="824" y="538"/>
                    <a:pt x="876" y="474"/>
                    <a:pt x="853" y="405"/>
                  </a:cubicBezTo>
                  <a:cubicBezTo>
                    <a:pt x="841" y="364"/>
                    <a:pt x="798" y="338"/>
                    <a:pt x="755" y="338"/>
                  </a:cubicBezTo>
                  <a:close/>
                  <a:moveTo>
                    <a:pt x="755" y="338"/>
                  </a:moveTo>
                  <a:cubicBezTo>
                    <a:pt x="755" y="338"/>
                    <a:pt x="755" y="338"/>
                    <a:pt x="755" y="338"/>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94">
              <a:extLst>
                <a:ext uri="{FF2B5EF4-FFF2-40B4-BE49-F238E27FC236}">
                  <a16:creationId xmlns:a16="http://schemas.microsoft.com/office/drawing/2014/main" id="{5F6A31E2-D7F7-4D94-9959-A0A0BA952C78}"/>
                </a:ext>
              </a:extLst>
            </p:cNvPr>
            <p:cNvSpPr>
              <a:spLocks noEditPoints="1"/>
            </p:cNvSpPr>
            <p:nvPr/>
          </p:nvSpPr>
          <p:spPr bwMode="auto">
            <a:xfrm>
              <a:off x="9569" y="3415"/>
              <a:ext cx="117" cy="118"/>
            </a:xfrm>
            <a:custGeom>
              <a:avLst/>
              <a:gdLst>
                <a:gd name="T0" fmla="*/ 0 w 282"/>
                <a:gd name="T1" fmla="*/ 141 h 282"/>
                <a:gd name="T2" fmla="*/ 141 w 282"/>
                <a:gd name="T3" fmla="*/ 282 h 282"/>
                <a:gd name="T4" fmla="*/ 282 w 282"/>
                <a:gd name="T5" fmla="*/ 141 h 282"/>
                <a:gd name="T6" fmla="*/ 141 w 282"/>
                <a:gd name="T7" fmla="*/ 0 h 282"/>
                <a:gd name="T8" fmla="*/ 0 w 282"/>
                <a:gd name="T9" fmla="*/ 141 h 282"/>
                <a:gd name="T10" fmla="*/ 0 w 282"/>
                <a:gd name="T11" fmla="*/ 141 h 282"/>
                <a:gd name="T12" fmla="*/ 0 w 282"/>
                <a:gd name="T13" fmla="*/ 141 h 282"/>
              </a:gdLst>
              <a:ahLst/>
              <a:cxnLst>
                <a:cxn ang="0">
                  <a:pos x="T0" y="T1"/>
                </a:cxn>
                <a:cxn ang="0">
                  <a:pos x="T2" y="T3"/>
                </a:cxn>
                <a:cxn ang="0">
                  <a:pos x="T4" y="T5"/>
                </a:cxn>
                <a:cxn ang="0">
                  <a:pos x="T6" y="T7"/>
                </a:cxn>
                <a:cxn ang="0">
                  <a:pos x="T8" y="T9"/>
                </a:cxn>
                <a:cxn ang="0">
                  <a:pos x="T10" y="T11"/>
                </a:cxn>
                <a:cxn ang="0">
                  <a:pos x="T12" y="T13"/>
                </a:cxn>
              </a:cxnLst>
              <a:rect l="0" t="0" r="r" b="b"/>
              <a:pathLst>
                <a:path w="282" h="282">
                  <a:moveTo>
                    <a:pt x="0" y="141"/>
                  </a:moveTo>
                  <a:cubicBezTo>
                    <a:pt x="0" y="219"/>
                    <a:pt x="63" y="282"/>
                    <a:pt x="141" y="282"/>
                  </a:cubicBezTo>
                  <a:cubicBezTo>
                    <a:pt x="219" y="282"/>
                    <a:pt x="282" y="219"/>
                    <a:pt x="282" y="141"/>
                  </a:cubicBezTo>
                  <a:cubicBezTo>
                    <a:pt x="282" y="63"/>
                    <a:pt x="219" y="0"/>
                    <a:pt x="141" y="0"/>
                  </a:cubicBezTo>
                  <a:cubicBezTo>
                    <a:pt x="63" y="0"/>
                    <a:pt x="0" y="63"/>
                    <a:pt x="0" y="141"/>
                  </a:cubicBezTo>
                  <a:close/>
                  <a:moveTo>
                    <a:pt x="0" y="141"/>
                  </a:moveTo>
                  <a:cubicBezTo>
                    <a:pt x="0" y="141"/>
                    <a:pt x="0" y="141"/>
                    <a:pt x="0" y="141"/>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95">
              <a:extLst>
                <a:ext uri="{FF2B5EF4-FFF2-40B4-BE49-F238E27FC236}">
                  <a16:creationId xmlns:a16="http://schemas.microsoft.com/office/drawing/2014/main" id="{A5F9B2C6-FF44-4E42-B5D0-CBF065B0F594}"/>
                </a:ext>
              </a:extLst>
            </p:cNvPr>
            <p:cNvSpPr>
              <a:spLocks noEditPoints="1"/>
            </p:cNvSpPr>
            <p:nvPr/>
          </p:nvSpPr>
          <p:spPr bwMode="auto">
            <a:xfrm>
              <a:off x="8821" y="3389"/>
              <a:ext cx="153" cy="153"/>
            </a:xfrm>
            <a:custGeom>
              <a:avLst/>
              <a:gdLst>
                <a:gd name="T0" fmla="*/ 0 w 366"/>
                <a:gd name="T1" fmla="*/ 182 h 365"/>
                <a:gd name="T2" fmla="*/ 183 w 366"/>
                <a:gd name="T3" fmla="*/ 365 h 365"/>
                <a:gd name="T4" fmla="*/ 366 w 366"/>
                <a:gd name="T5" fmla="*/ 182 h 365"/>
                <a:gd name="T6" fmla="*/ 183 w 366"/>
                <a:gd name="T7" fmla="*/ 0 h 365"/>
                <a:gd name="T8" fmla="*/ 0 w 366"/>
                <a:gd name="T9" fmla="*/ 182 h 365"/>
                <a:gd name="T10" fmla="*/ 0 w 366"/>
                <a:gd name="T11" fmla="*/ 182 h 365"/>
                <a:gd name="T12" fmla="*/ 0 w 366"/>
                <a:gd name="T13" fmla="*/ 182 h 365"/>
              </a:gdLst>
              <a:ahLst/>
              <a:cxnLst>
                <a:cxn ang="0">
                  <a:pos x="T0" y="T1"/>
                </a:cxn>
                <a:cxn ang="0">
                  <a:pos x="T2" y="T3"/>
                </a:cxn>
                <a:cxn ang="0">
                  <a:pos x="T4" y="T5"/>
                </a:cxn>
                <a:cxn ang="0">
                  <a:pos x="T6" y="T7"/>
                </a:cxn>
                <a:cxn ang="0">
                  <a:pos x="T8" y="T9"/>
                </a:cxn>
                <a:cxn ang="0">
                  <a:pos x="T10" y="T11"/>
                </a:cxn>
                <a:cxn ang="0">
                  <a:pos x="T12" y="T13"/>
                </a:cxn>
              </a:cxnLst>
              <a:rect l="0" t="0" r="r" b="b"/>
              <a:pathLst>
                <a:path w="366" h="365">
                  <a:moveTo>
                    <a:pt x="0" y="182"/>
                  </a:moveTo>
                  <a:cubicBezTo>
                    <a:pt x="0" y="283"/>
                    <a:pt x="82" y="365"/>
                    <a:pt x="183" y="365"/>
                  </a:cubicBezTo>
                  <a:cubicBezTo>
                    <a:pt x="284" y="365"/>
                    <a:pt x="366" y="283"/>
                    <a:pt x="366" y="182"/>
                  </a:cubicBezTo>
                  <a:cubicBezTo>
                    <a:pt x="366" y="82"/>
                    <a:pt x="284" y="0"/>
                    <a:pt x="183" y="0"/>
                  </a:cubicBezTo>
                  <a:cubicBezTo>
                    <a:pt x="82" y="0"/>
                    <a:pt x="0" y="82"/>
                    <a:pt x="0" y="182"/>
                  </a:cubicBezTo>
                  <a:close/>
                  <a:moveTo>
                    <a:pt x="0" y="182"/>
                  </a:moveTo>
                  <a:cubicBezTo>
                    <a:pt x="0" y="182"/>
                    <a:pt x="0" y="182"/>
                    <a:pt x="0" y="18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96">
              <a:extLst>
                <a:ext uri="{FF2B5EF4-FFF2-40B4-BE49-F238E27FC236}">
                  <a16:creationId xmlns:a16="http://schemas.microsoft.com/office/drawing/2014/main" id="{36256161-228D-49D4-BC37-4759B19C5AF5}"/>
                </a:ext>
              </a:extLst>
            </p:cNvPr>
            <p:cNvSpPr>
              <a:spLocks noEditPoints="1"/>
            </p:cNvSpPr>
            <p:nvPr/>
          </p:nvSpPr>
          <p:spPr bwMode="auto">
            <a:xfrm>
              <a:off x="5737" y="2023"/>
              <a:ext cx="117" cy="123"/>
            </a:xfrm>
            <a:custGeom>
              <a:avLst/>
              <a:gdLst>
                <a:gd name="T0" fmla="*/ 0 w 282"/>
                <a:gd name="T1" fmla="*/ 147 h 294"/>
                <a:gd name="T2" fmla="*/ 71 w 282"/>
                <a:gd name="T3" fmla="*/ 269 h 294"/>
                <a:gd name="T4" fmla="*/ 211 w 282"/>
                <a:gd name="T5" fmla="*/ 269 h 294"/>
                <a:gd name="T6" fmla="*/ 282 w 282"/>
                <a:gd name="T7" fmla="*/ 147 h 294"/>
                <a:gd name="T8" fmla="*/ 211 w 282"/>
                <a:gd name="T9" fmla="*/ 25 h 294"/>
                <a:gd name="T10" fmla="*/ 71 w 282"/>
                <a:gd name="T11" fmla="*/ 25 h 294"/>
                <a:gd name="T12" fmla="*/ 0 w 282"/>
                <a:gd name="T13" fmla="*/ 147 h 294"/>
                <a:gd name="T14" fmla="*/ 0 w 282"/>
                <a:gd name="T15" fmla="*/ 147 h 294"/>
                <a:gd name="T16" fmla="*/ 0 w 282"/>
                <a:gd name="T17" fmla="*/ 14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94">
                  <a:moveTo>
                    <a:pt x="0" y="147"/>
                  </a:moveTo>
                  <a:cubicBezTo>
                    <a:pt x="0" y="197"/>
                    <a:pt x="27" y="244"/>
                    <a:pt x="71" y="269"/>
                  </a:cubicBezTo>
                  <a:cubicBezTo>
                    <a:pt x="114" y="294"/>
                    <a:pt x="168" y="294"/>
                    <a:pt x="211" y="269"/>
                  </a:cubicBezTo>
                  <a:cubicBezTo>
                    <a:pt x="255" y="244"/>
                    <a:pt x="282" y="197"/>
                    <a:pt x="282" y="147"/>
                  </a:cubicBezTo>
                  <a:cubicBezTo>
                    <a:pt x="282" y="97"/>
                    <a:pt x="255" y="50"/>
                    <a:pt x="211" y="25"/>
                  </a:cubicBezTo>
                  <a:cubicBezTo>
                    <a:pt x="168" y="0"/>
                    <a:pt x="114" y="0"/>
                    <a:pt x="71" y="25"/>
                  </a:cubicBezTo>
                  <a:cubicBezTo>
                    <a:pt x="27" y="50"/>
                    <a:pt x="0" y="97"/>
                    <a:pt x="0" y="147"/>
                  </a:cubicBezTo>
                  <a:close/>
                  <a:moveTo>
                    <a:pt x="0" y="147"/>
                  </a:moveTo>
                  <a:cubicBezTo>
                    <a:pt x="0" y="147"/>
                    <a:pt x="0" y="147"/>
                    <a:pt x="0" y="147"/>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97">
              <a:extLst>
                <a:ext uri="{FF2B5EF4-FFF2-40B4-BE49-F238E27FC236}">
                  <a16:creationId xmlns:a16="http://schemas.microsoft.com/office/drawing/2014/main" id="{E3D03F64-C286-4398-96BA-00084463286C}"/>
                </a:ext>
              </a:extLst>
            </p:cNvPr>
            <p:cNvSpPr>
              <a:spLocks noEditPoints="1"/>
            </p:cNvSpPr>
            <p:nvPr/>
          </p:nvSpPr>
          <p:spPr bwMode="auto">
            <a:xfrm>
              <a:off x="6382" y="3"/>
              <a:ext cx="604" cy="258"/>
            </a:xfrm>
            <a:custGeom>
              <a:avLst/>
              <a:gdLst>
                <a:gd name="T0" fmla="*/ 198 w 1451"/>
                <a:gd name="T1" fmla="*/ 619 h 619"/>
                <a:gd name="T2" fmla="*/ 163 w 1451"/>
                <a:gd name="T3" fmla="*/ 615 h 619"/>
                <a:gd name="T4" fmla="*/ 19 w 1451"/>
                <a:gd name="T5" fmla="*/ 402 h 619"/>
                <a:gd name="T6" fmla="*/ 124 w 1451"/>
                <a:gd name="T7" fmla="*/ 271 h 619"/>
                <a:gd name="T8" fmla="*/ 1266 w 1451"/>
                <a:gd name="T9" fmla="*/ 0 h 619"/>
                <a:gd name="T10" fmla="*/ 1268 w 1451"/>
                <a:gd name="T11" fmla="*/ 0 h 619"/>
                <a:gd name="T12" fmla="*/ 1451 w 1451"/>
                <a:gd name="T13" fmla="*/ 182 h 619"/>
                <a:gd name="T14" fmla="*/ 1268 w 1451"/>
                <a:gd name="T15" fmla="*/ 365 h 619"/>
                <a:gd name="T16" fmla="*/ 1266 w 1451"/>
                <a:gd name="T17" fmla="*/ 365 h 619"/>
                <a:gd name="T18" fmla="*/ 276 w 1451"/>
                <a:gd name="T19" fmla="*/ 602 h 619"/>
                <a:gd name="T20" fmla="*/ 198 w 1451"/>
                <a:gd name="T21" fmla="*/ 619 h 619"/>
                <a:gd name="T22" fmla="*/ 198 w 1451"/>
                <a:gd name="T23" fmla="*/ 619 h 619"/>
                <a:gd name="T24" fmla="*/ 198 w 1451"/>
                <a:gd name="T25"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1" h="619">
                  <a:moveTo>
                    <a:pt x="198" y="619"/>
                  </a:moveTo>
                  <a:cubicBezTo>
                    <a:pt x="186" y="619"/>
                    <a:pt x="174" y="618"/>
                    <a:pt x="163" y="615"/>
                  </a:cubicBezTo>
                  <a:cubicBezTo>
                    <a:pt x="64" y="596"/>
                    <a:pt x="0" y="499"/>
                    <a:pt x="19" y="402"/>
                  </a:cubicBezTo>
                  <a:cubicBezTo>
                    <a:pt x="31" y="342"/>
                    <a:pt x="71" y="295"/>
                    <a:pt x="124" y="271"/>
                  </a:cubicBezTo>
                  <a:cubicBezTo>
                    <a:pt x="191" y="240"/>
                    <a:pt x="725" y="0"/>
                    <a:pt x="1266" y="0"/>
                  </a:cubicBezTo>
                  <a:cubicBezTo>
                    <a:pt x="1268" y="0"/>
                    <a:pt x="1268" y="0"/>
                    <a:pt x="1268" y="0"/>
                  </a:cubicBezTo>
                  <a:cubicBezTo>
                    <a:pt x="1369" y="0"/>
                    <a:pt x="1451" y="82"/>
                    <a:pt x="1451" y="182"/>
                  </a:cubicBezTo>
                  <a:cubicBezTo>
                    <a:pt x="1451" y="283"/>
                    <a:pt x="1369" y="365"/>
                    <a:pt x="1268" y="365"/>
                  </a:cubicBezTo>
                  <a:cubicBezTo>
                    <a:pt x="1266" y="365"/>
                    <a:pt x="1266" y="365"/>
                    <a:pt x="1266" y="365"/>
                  </a:cubicBezTo>
                  <a:cubicBezTo>
                    <a:pt x="790" y="365"/>
                    <a:pt x="297" y="593"/>
                    <a:pt x="276" y="602"/>
                  </a:cubicBezTo>
                  <a:cubicBezTo>
                    <a:pt x="253" y="614"/>
                    <a:pt x="225" y="619"/>
                    <a:pt x="198" y="619"/>
                  </a:cubicBezTo>
                  <a:close/>
                  <a:moveTo>
                    <a:pt x="198" y="619"/>
                  </a:moveTo>
                  <a:cubicBezTo>
                    <a:pt x="198" y="619"/>
                    <a:pt x="198" y="619"/>
                    <a:pt x="198" y="6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98">
              <a:extLst>
                <a:ext uri="{FF2B5EF4-FFF2-40B4-BE49-F238E27FC236}">
                  <a16:creationId xmlns:a16="http://schemas.microsoft.com/office/drawing/2014/main" id="{A5A7A7E2-925F-4BE1-9F70-CE0DF1E37041}"/>
                </a:ext>
              </a:extLst>
            </p:cNvPr>
            <p:cNvSpPr>
              <a:spLocks noEditPoints="1"/>
            </p:cNvSpPr>
            <p:nvPr/>
          </p:nvSpPr>
          <p:spPr bwMode="auto">
            <a:xfrm>
              <a:off x="7111" y="-29"/>
              <a:ext cx="153" cy="152"/>
            </a:xfrm>
            <a:custGeom>
              <a:avLst/>
              <a:gdLst>
                <a:gd name="T0" fmla="*/ 0 w 365"/>
                <a:gd name="T1" fmla="*/ 183 h 365"/>
                <a:gd name="T2" fmla="*/ 182 w 365"/>
                <a:gd name="T3" fmla="*/ 365 h 365"/>
                <a:gd name="T4" fmla="*/ 365 w 365"/>
                <a:gd name="T5" fmla="*/ 183 h 365"/>
                <a:gd name="T6" fmla="*/ 182 w 365"/>
                <a:gd name="T7" fmla="*/ 0 h 365"/>
                <a:gd name="T8" fmla="*/ 0 w 365"/>
                <a:gd name="T9" fmla="*/ 183 h 365"/>
                <a:gd name="T10" fmla="*/ 0 w 365"/>
                <a:gd name="T11" fmla="*/ 183 h 365"/>
                <a:gd name="T12" fmla="*/ 0 w 365"/>
                <a:gd name="T13" fmla="*/ 183 h 365"/>
              </a:gdLst>
              <a:ahLst/>
              <a:cxnLst>
                <a:cxn ang="0">
                  <a:pos x="T0" y="T1"/>
                </a:cxn>
                <a:cxn ang="0">
                  <a:pos x="T2" y="T3"/>
                </a:cxn>
                <a:cxn ang="0">
                  <a:pos x="T4" y="T5"/>
                </a:cxn>
                <a:cxn ang="0">
                  <a:pos x="T6" y="T7"/>
                </a:cxn>
                <a:cxn ang="0">
                  <a:pos x="T8" y="T9"/>
                </a:cxn>
                <a:cxn ang="0">
                  <a:pos x="T10" y="T11"/>
                </a:cxn>
                <a:cxn ang="0">
                  <a:pos x="T12" y="T13"/>
                </a:cxn>
              </a:cxnLst>
              <a:rect l="0" t="0" r="r" b="b"/>
              <a:pathLst>
                <a:path w="365" h="365">
                  <a:moveTo>
                    <a:pt x="0" y="183"/>
                  </a:moveTo>
                  <a:cubicBezTo>
                    <a:pt x="0" y="284"/>
                    <a:pt x="82" y="365"/>
                    <a:pt x="182" y="365"/>
                  </a:cubicBezTo>
                  <a:cubicBezTo>
                    <a:pt x="283" y="365"/>
                    <a:pt x="365" y="284"/>
                    <a:pt x="365" y="183"/>
                  </a:cubicBezTo>
                  <a:cubicBezTo>
                    <a:pt x="365" y="82"/>
                    <a:pt x="283" y="0"/>
                    <a:pt x="182" y="0"/>
                  </a:cubicBezTo>
                  <a:cubicBezTo>
                    <a:pt x="82" y="0"/>
                    <a:pt x="0" y="82"/>
                    <a:pt x="0" y="183"/>
                  </a:cubicBezTo>
                  <a:close/>
                  <a:moveTo>
                    <a:pt x="0" y="183"/>
                  </a:moveTo>
                  <a:cubicBezTo>
                    <a:pt x="0" y="183"/>
                    <a:pt x="0" y="183"/>
                    <a:pt x="0" y="1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99">
              <a:extLst>
                <a:ext uri="{FF2B5EF4-FFF2-40B4-BE49-F238E27FC236}">
                  <a16:creationId xmlns:a16="http://schemas.microsoft.com/office/drawing/2014/main" id="{28DCA0C6-D168-4E7F-9A9A-FF60BFD7CF02}"/>
                </a:ext>
              </a:extLst>
            </p:cNvPr>
            <p:cNvSpPr>
              <a:spLocks noEditPoints="1"/>
            </p:cNvSpPr>
            <p:nvPr/>
          </p:nvSpPr>
          <p:spPr bwMode="auto">
            <a:xfrm>
              <a:off x="6017" y="3037"/>
              <a:ext cx="284" cy="284"/>
            </a:xfrm>
            <a:custGeom>
              <a:avLst/>
              <a:gdLst>
                <a:gd name="T0" fmla="*/ 342 w 681"/>
                <a:gd name="T1" fmla="*/ 212 h 681"/>
                <a:gd name="T2" fmla="*/ 317 w 681"/>
                <a:gd name="T3" fmla="*/ 25 h 681"/>
                <a:gd name="T4" fmla="*/ 347 w 681"/>
                <a:gd name="T5" fmla="*/ 0 h 681"/>
                <a:gd name="T6" fmla="*/ 372 w 681"/>
                <a:gd name="T7" fmla="*/ 188 h 681"/>
                <a:gd name="T8" fmla="*/ 254 w 681"/>
                <a:gd name="T9" fmla="*/ 245 h 681"/>
                <a:gd name="T10" fmla="*/ 215 w 681"/>
                <a:gd name="T11" fmla="*/ 249 h 681"/>
                <a:gd name="T12" fmla="*/ 100 w 681"/>
                <a:gd name="T13" fmla="*/ 99 h 681"/>
                <a:gd name="T14" fmla="*/ 140 w 681"/>
                <a:gd name="T15" fmla="*/ 95 h 681"/>
                <a:gd name="T16" fmla="*/ 254 w 681"/>
                <a:gd name="T17" fmla="*/ 245 h 681"/>
                <a:gd name="T18" fmla="*/ 213 w 681"/>
                <a:gd name="T19" fmla="*/ 340 h 681"/>
                <a:gd name="T20" fmla="*/ 25 w 681"/>
                <a:gd name="T21" fmla="*/ 365 h 681"/>
                <a:gd name="T22" fmla="*/ 0 w 681"/>
                <a:gd name="T23" fmla="*/ 335 h 681"/>
                <a:gd name="T24" fmla="*/ 188 w 681"/>
                <a:gd name="T25" fmla="*/ 310 h 681"/>
                <a:gd name="T26" fmla="*/ 245 w 681"/>
                <a:gd name="T27" fmla="*/ 426 h 681"/>
                <a:gd name="T28" fmla="*/ 249 w 681"/>
                <a:gd name="T29" fmla="*/ 465 h 681"/>
                <a:gd name="T30" fmla="*/ 99 w 681"/>
                <a:gd name="T31" fmla="*/ 580 h 681"/>
                <a:gd name="T32" fmla="*/ 95 w 681"/>
                <a:gd name="T33" fmla="*/ 541 h 681"/>
                <a:gd name="T34" fmla="*/ 245 w 681"/>
                <a:gd name="T35" fmla="*/ 426 h 681"/>
                <a:gd name="T36" fmla="*/ 340 w 681"/>
                <a:gd name="T37" fmla="*/ 468 h 681"/>
                <a:gd name="T38" fmla="*/ 365 w 681"/>
                <a:gd name="T39" fmla="*/ 656 h 681"/>
                <a:gd name="T40" fmla="*/ 335 w 681"/>
                <a:gd name="T41" fmla="*/ 681 h 681"/>
                <a:gd name="T42" fmla="*/ 310 w 681"/>
                <a:gd name="T43" fmla="*/ 493 h 681"/>
                <a:gd name="T44" fmla="*/ 426 w 681"/>
                <a:gd name="T45" fmla="*/ 435 h 681"/>
                <a:gd name="T46" fmla="*/ 466 w 681"/>
                <a:gd name="T47" fmla="*/ 431 h 681"/>
                <a:gd name="T48" fmla="*/ 580 w 681"/>
                <a:gd name="T49" fmla="*/ 581 h 681"/>
                <a:gd name="T50" fmla="*/ 541 w 681"/>
                <a:gd name="T51" fmla="*/ 585 h 681"/>
                <a:gd name="T52" fmla="*/ 426 w 681"/>
                <a:gd name="T53" fmla="*/ 435 h 681"/>
                <a:gd name="T54" fmla="*/ 468 w 681"/>
                <a:gd name="T55" fmla="*/ 340 h 681"/>
                <a:gd name="T56" fmla="*/ 656 w 681"/>
                <a:gd name="T57" fmla="*/ 315 h 681"/>
                <a:gd name="T58" fmla="*/ 681 w 681"/>
                <a:gd name="T59" fmla="*/ 345 h 681"/>
                <a:gd name="T60" fmla="*/ 493 w 681"/>
                <a:gd name="T61" fmla="*/ 370 h 681"/>
                <a:gd name="T62" fmla="*/ 436 w 681"/>
                <a:gd name="T63" fmla="*/ 254 h 681"/>
                <a:gd name="T64" fmla="*/ 432 w 681"/>
                <a:gd name="T65" fmla="*/ 215 h 681"/>
                <a:gd name="T66" fmla="*/ 582 w 681"/>
                <a:gd name="T67" fmla="*/ 100 h 681"/>
                <a:gd name="T68" fmla="*/ 585 w 681"/>
                <a:gd name="T69" fmla="*/ 139 h 681"/>
                <a:gd name="T70" fmla="*/ 436 w 681"/>
                <a:gd name="T71" fmla="*/ 254 h 681"/>
                <a:gd name="T72" fmla="*/ 436 w 681"/>
                <a:gd name="T73" fmla="*/ 254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1" h="681">
                  <a:moveTo>
                    <a:pt x="346" y="212"/>
                  </a:moveTo>
                  <a:cubicBezTo>
                    <a:pt x="342" y="212"/>
                    <a:pt x="342" y="212"/>
                    <a:pt x="342" y="212"/>
                  </a:cubicBezTo>
                  <a:cubicBezTo>
                    <a:pt x="327" y="212"/>
                    <a:pt x="317" y="201"/>
                    <a:pt x="317" y="188"/>
                  </a:cubicBezTo>
                  <a:cubicBezTo>
                    <a:pt x="317" y="25"/>
                    <a:pt x="317" y="25"/>
                    <a:pt x="317" y="25"/>
                  </a:cubicBezTo>
                  <a:cubicBezTo>
                    <a:pt x="317" y="10"/>
                    <a:pt x="329" y="0"/>
                    <a:pt x="342" y="0"/>
                  </a:cubicBezTo>
                  <a:cubicBezTo>
                    <a:pt x="347" y="0"/>
                    <a:pt x="347" y="0"/>
                    <a:pt x="347" y="0"/>
                  </a:cubicBezTo>
                  <a:cubicBezTo>
                    <a:pt x="361" y="0"/>
                    <a:pt x="372" y="12"/>
                    <a:pt x="372" y="25"/>
                  </a:cubicBezTo>
                  <a:cubicBezTo>
                    <a:pt x="372" y="188"/>
                    <a:pt x="372" y="188"/>
                    <a:pt x="372" y="188"/>
                  </a:cubicBezTo>
                  <a:cubicBezTo>
                    <a:pt x="372" y="201"/>
                    <a:pt x="360" y="212"/>
                    <a:pt x="346" y="212"/>
                  </a:cubicBezTo>
                  <a:close/>
                  <a:moveTo>
                    <a:pt x="254" y="245"/>
                  </a:moveTo>
                  <a:cubicBezTo>
                    <a:pt x="250" y="249"/>
                    <a:pt x="250" y="249"/>
                    <a:pt x="250" y="249"/>
                  </a:cubicBezTo>
                  <a:cubicBezTo>
                    <a:pt x="240" y="259"/>
                    <a:pt x="224" y="259"/>
                    <a:pt x="215" y="249"/>
                  </a:cubicBezTo>
                  <a:cubicBezTo>
                    <a:pt x="100" y="134"/>
                    <a:pt x="100" y="134"/>
                    <a:pt x="100" y="134"/>
                  </a:cubicBezTo>
                  <a:cubicBezTo>
                    <a:pt x="90" y="124"/>
                    <a:pt x="90" y="108"/>
                    <a:pt x="100" y="99"/>
                  </a:cubicBezTo>
                  <a:cubicBezTo>
                    <a:pt x="104" y="95"/>
                    <a:pt x="104" y="95"/>
                    <a:pt x="104" y="95"/>
                  </a:cubicBezTo>
                  <a:cubicBezTo>
                    <a:pt x="115" y="85"/>
                    <a:pt x="130" y="85"/>
                    <a:pt x="140" y="95"/>
                  </a:cubicBezTo>
                  <a:cubicBezTo>
                    <a:pt x="254" y="210"/>
                    <a:pt x="254" y="210"/>
                    <a:pt x="254" y="210"/>
                  </a:cubicBezTo>
                  <a:cubicBezTo>
                    <a:pt x="263" y="220"/>
                    <a:pt x="263" y="236"/>
                    <a:pt x="254" y="245"/>
                  </a:cubicBezTo>
                  <a:close/>
                  <a:moveTo>
                    <a:pt x="213" y="335"/>
                  </a:moveTo>
                  <a:cubicBezTo>
                    <a:pt x="213" y="340"/>
                    <a:pt x="213" y="340"/>
                    <a:pt x="213" y="340"/>
                  </a:cubicBezTo>
                  <a:cubicBezTo>
                    <a:pt x="213" y="355"/>
                    <a:pt x="201" y="365"/>
                    <a:pt x="188" y="365"/>
                  </a:cubicBezTo>
                  <a:cubicBezTo>
                    <a:pt x="25" y="365"/>
                    <a:pt x="25" y="365"/>
                    <a:pt x="25" y="365"/>
                  </a:cubicBezTo>
                  <a:cubicBezTo>
                    <a:pt x="11" y="365"/>
                    <a:pt x="0" y="353"/>
                    <a:pt x="0" y="340"/>
                  </a:cubicBezTo>
                  <a:cubicBezTo>
                    <a:pt x="0" y="335"/>
                    <a:pt x="0" y="335"/>
                    <a:pt x="0" y="335"/>
                  </a:cubicBezTo>
                  <a:cubicBezTo>
                    <a:pt x="0" y="321"/>
                    <a:pt x="12" y="310"/>
                    <a:pt x="25" y="310"/>
                  </a:cubicBezTo>
                  <a:cubicBezTo>
                    <a:pt x="188" y="310"/>
                    <a:pt x="188" y="310"/>
                    <a:pt x="188" y="310"/>
                  </a:cubicBezTo>
                  <a:cubicBezTo>
                    <a:pt x="201" y="309"/>
                    <a:pt x="213" y="321"/>
                    <a:pt x="213" y="335"/>
                  </a:cubicBezTo>
                  <a:close/>
                  <a:moveTo>
                    <a:pt x="245" y="426"/>
                  </a:moveTo>
                  <a:cubicBezTo>
                    <a:pt x="249" y="430"/>
                    <a:pt x="249" y="430"/>
                    <a:pt x="249" y="430"/>
                  </a:cubicBezTo>
                  <a:cubicBezTo>
                    <a:pt x="260" y="441"/>
                    <a:pt x="260" y="456"/>
                    <a:pt x="249" y="465"/>
                  </a:cubicBezTo>
                  <a:cubicBezTo>
                    <a:pt x="134" y="580"/>
                    <a:pt x="134" y="580"/>
                    <a:pt x="134" y="580"/>
                  </a:cubicBezTo>
                  <a:cubicBezTo>
                    <a:pt x="124" y="591"/>
                    <a:pt x="108" y="591"/>
                    <a:pt x="99" y="580"/>
                  </a:cubicBezTo>
                  <a:cubicBezTo>
                    <a:pt x="95" y="576"/>
                    <a:pt x="95" y="576"/>
                    <a:pt x="95" y="576"/>
                  </a:cubicBezTo>
                  <a:cubicBezTo>
                    <a:pt x="85" y="566"/>
                    <a:pt x="85" y="550"/>
                    <a:pt x="95" y="541"/>
                  </a:cubicBezTo>
                  <a:cubicBezTo>
                    <a:pt x="210" y="426"/>
                    <a:pt x="210" y="426"/>
                    <a:pt x="210" y="426"/>
                  </a:cubicBezTo>
                  <a:cubicBezTo>
                    <a:pt x="220" y="417"/>
                    <a:pt x="236" y="417"/>
                    <a:pt x="245" y="426"/>
                  </a:cubicBezTo>
                  <a:close/>
                  <a:moveTo>
                    <a:pt x="335" y="468"/>
                  </a:moveTo>
                  <a:cubicBezTo>
                    <a:pt x="340" y="468"/>
                    <a:pt x="340" y="468"/>
                    <a:pt x="340" y="468"/>
                  </a:cubicBezTo>
                  <a:cubicBezTo>
                    <a:pt x="355" y="468"/>
                    <a:pt x="365" y="480"/>
                    <a:pt x="365" y="493"/>
                  </a:cubicBezTo>
                  <a:cubicBezTo>
                    <a:pt x="365" y="656"/>
                    <a:pt x="365" y="656"/>
                    <a:pt x="365" y="656"/>
                  </a:cubicBezTo>
                  <a:cubicBezTo>
                    <a:pt x="365" y="670"/>
                    <a:pt x="353" y="681"/>
                    <a:pt x="340" y="681"/>
                  </a:cubicBezTo>
                  <a:cubicBezTo>
                    <a:pt x="335" y="681"/>
                    <a:pt x="335" y="681"/>
                    <a:pt x="335" y="681"/>
                  </a:cubicBezTo>
                  <a:cubicBezTo>
                    <a:pt x="321" y="681"/>
                    <a:pt x="310" y="669"/>
                    <a:pt x="310" y="656"/>
                  </a:cubicBezTo>
                  <a:cubicBezTo>
                    <a:pt x="310" y="493"/>
                    <a:pt x="310" y="493"/>
                    <a:pt x="310" y="493"/>
                  </a:cubicBezTo>
                  <a:cubicBezTo>
                    <a:pt x="309" y="480"/>
                    <a:pt x="321" y="468"/>
                    <a:pt x="335" y="468"/>
                  </a:cubicBezTo>
                  <a:close/>
                  <a:moveTo>
                    <a:pt x="426" y="435"/>
                  </a:moveTo>
                  <a:cubicBezTo>
                    <a:pt x="430" y="431"/>
                    <a:pt x="430" y="431"/>
                    <a:pt x="430" y="431"/>
                  </a:cubicBezTo>
                  <a:cubicBezTo>
                    <a:pt x="441" y="421"/>
                    <a:pt x="456" y="421"/>
                    <a:pt x="466" y="431"/>
                  </a:cubicBezTo>
                  <a:cubicBezTo>
                    <a:pt x="580" y="546"/>
                    <a:pt x="580" y="546"/>
                    <a:pt x="580" y="546"/>
                  </a:cubicBezTo>
                  <a:cubicBezTo>
                    <a:pt x="591" y="557"/>
                    <a:pt x="591" y="572"/>
                    <a:pt x="580" y="581"/>
                  </a:cubicBezTo>
                  <a:cubicBezTo>
                    <a:pt x="576" y="585"/>
                    <a:pt x="576" y="585"/>
                    <a:pt x="576" y="585"/>
                  </a:cubicBezTo>
                  <a:cubicBezTo>
                    <a:pt x="566" y="596"/>
                    <a:pt x="550" y="596"/>
                    <a:pt x="541" y="585"/>
                  </a:cubicBezTo>
                  <a:cubicBezTo>
                    <a:pt x="426" y="471"/>
                    <a:pt x="426" y="471"/>
                    <a:pt x="426" y="471"/>
                  </a:cubicBezTo>
                  <a:cubicBezTo>
                    <a:pt x="417" y="460"/>
                    <a:pt x="417" y="445"/>
                    <a:pt x="426" y="435"/>
                  </a:cubicBezTo>
                  <a:close/>
                  <a:moveTo>
                    <a:pt x="468" y="345"/>
                  </a:moveTo>
                  <a:cubicBezTo>
                    <a:pt x="468" y="340"/>
                    <a:pt x="468" y="340"/>
                    <a:pt x="468" y="340"/>
                  </a:cubicBezTo>
                  <a:cubicBezTo>
                    <a:pt x="468" y="326"/>
                    <a:pt x="480" y="315"/>
                    <a:pt x="493" y="315"/>
                  </a:cubicBezTo>
                  <a:cubicBezTo>
                    <a:pt x="656" y="315"/>
                    <a:pt x="656" y="315"/>
                    <a:pt x="656" y="315"/>
                  </a:cubicBezTo>
                  <a:cubicBezTo>
                    <a:pt x="670" y="315"/>
                    <a:pt x="681" y="327"/>
                    <a:pt x="681" y="340"/>
                  </a:cubicBezTo>
                  <a:cubicBezTo>
                    <a:pt x="681" y="345"/>
                    <a:pt x="681" y="345"/>
                    <a:pt x="681" y="345"/>
                  </a:cubicBezTo>
                  <a:cubicBezTo>
                    <a:pt x="681" y="360"/>
                    <a:pt x="669" y="370"/>
                    <a:pt x="656" y="370"/>
                  </a:cubicBezTo>
                  <a:cubicBezTo>
                    <a:pt x="493" y="370"/>
                    <a:pt x="493" y="370"/>
                    <a:pt x="493" y="370"/>
                  </a:cubicBezTo>
                  <a:cubicBezTo>
                    <a:pt x="480" y="372"/>
                    <a:pt x="468" y="360"/>
                    <a:pt x="468" y="345"/>
                  </a:cubicBezTo>
                  <a:close/>
                  <a:moveTo>
                    <a:pt x="436" y="254"/>
                  </a:moveTo>
                  <a:cubicBezTo>
                    <a:pt x="432" y="250"/>
                    <a:pt x="432" y="250"/>
                    <a:pt x="432" y="250"/>
                  </a:cubicBezTo>
                  <a:cubicBezTo>
                    <a:pt x="421" y="240"/>
                    <a:pt x="421" y="224"/>
                    <a:pt x="432" y="215"/>
                  </a:cubicBezTo>
                  <a:cubicBezTo>
                    <a:pt x="546" y="100"/>
                    <a:pt x="546" y="100"/>
                    <a:pt x="546" y="100"/>
                  </a:cubicBezTo>
                  <a:cubicBezTo>
                    <a:pt x="557" y="90"/>
                    <a:pt x="572" y="90"/>
                    <a:pt x="582" y="100"/>
                  </a:cubicBezTo>
                  <a:cubicBezTo>
                    <a:pt x="585" y="104"/>
                    <a:pt x="585" y="104"/>
                    <a:pt x="585" y="104"/>
                  </a:cubicBezTo>
                  <a:cubicBezTo>
                    <a:pt x="596" y="115"/>
                    <a:pt x="596" y="130"/>
                    <a:pt x="585" y="139"/>
                  </a:cubicBezTo>
                  <a:cubicBezTo>
                    <a:pt x="471" y="254"/>
                    <a:pt x="471" y="254"/>
                    <a:pt x="471" y="254"/>
                  </a:cubicBezTo>
                  <a:cubicBezTo>
                    <a:pt x="460" y="263"/>
                    <a:pt x="445" y="263"/>
                    <a:pt x="436" y="254"/>
                  </a:cubicBezTo>
                  <a:close/>
                  <a:moveTo>
                    <a:pt x="436" y="254"/>
                  </a:moveTo>
                  <a:cubicBezTo>
                    <a:pt x="436" y="254"/>
                    <a:pt x="436" y="254"/>
                    <a:pt x="436" y="254"/>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3" name="组合 222">
            <a:extLst>
              <a:ext uri="{FF2B5EF4-FFF2-40B4-BE49-F238E27FC236}">
                <a16:creationId xmlns:a16="http://schemas.microsoft.com/office/drawing/2014/main" id="{52AC326E-7BD6-49AB-B0E8-A845484BDF0B}"/>
              </a:ext>
            </a:extLst>
          </p:cNvPr>
          <p:cNvGrpSpPr/>
          <p:nvPr/>
        </p:nvGrpSpPr>
        <p:grpSpPr>
          <a:xfrm>
            <a:off x="10492113" y="1215496"/>
            <a:ext cx="278187" cy="278186"/>
            <a:chOff x="9294012" y="336283"/>
            <a:chExt cx="1041097" cy="1041096"/>
          </a:xfrm>
        </p:grpSpPr>
        <p:cxnSp>
          <p:nvCxnSpPr>
            <p:cNvPr id="224" name="直接连接符 223">
              <a:extLst>
                <a:ext uri="{FF2B5EF4-FFF2-40B4-BE49-F238E27FC236}">
                  <a16:creationId xmlns:a16="http://schemas.microsoft.com/office/drawing/2014/main" id="{3D0EA223-F6D5-4BD2-B5AF-08ECFC94A2FF}"/>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225" name="直接连接符 224">
              <a:extLst>
                <a:ext uri="{FF2B5EF4-FFF2-40B4-BE49-F238E27FC236}">
                  <a16:creationId xmlns:a16="http://schemas.microsoft.com/office/drawing/2014/main" id="{D0BD83E1-9969-4057-9362-4C4C8E664D1A}"/>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226" name="直接连接符 225">
              <a:extLst>
                <a:ext uri="{FF2B5EF4-FFF2-40B4-BE49-F238E27FC236}">
                  <a16:creationId xmlns:a16="http://schemas.microsoft.com/office/drawing/2014/main" id="{E0843757-5CB2-4A7D-8BEE-B1D2F155F35D}"/>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227" name="直接连接符 226">
              <a:extLst>
                <a:ext uri="{FF2B5EF4-FFF2-40B4-BE49-F238E27FC236}">
                  <a16:creationId xmlns:a16="http://schemas.microsoft.com/office/drawing/2014/main" id="{DE129CF9-BBE8-4963-BD9F-341865A4E2C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228" name="直接连接符 227">
              <a:extLst>
                <a:ext uri="{FF2B5EF4-FFF2-40B4-BE49-F238E27FC236}">
                  <a16:creationId xmlns:a16="http://schemas.microsoft.com/office/drawing/2014/main" id="{36BB9B85-FD3E-4822-A800-E13E7F43A496}"/>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229" name="直接连接符 228">
              <a:extLst>
                <a:ext uri="{FF2B5EF4-FFF2-40B4-BE49-F238E27FC236}">
                  <a16:creationId xmlns:a16="http://schemas.microsoft.com/office/drawing/2014/main" id="{692ED1B4-F764-41CE-8748-814DA8A5FE9F}"/>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230" name="直接连接符 229">
              <a:extLst>
                <a:ext uri="{FF2B5EF4-FFF2-40B4-BE49-F238E27FC236}">
                  <a16:creationId xmlns:a16="http://schemas.microsoft.com/office/drawing/2014/main" id="{36F0BBB3-BF01-4DB1-890A-9AEB29E32C69}"/>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231" name="直接连接符 230">
              <a:extLst>
                <a:ext uri="{FF2B5EF4-FFF2-40B4-BE49-F238E27FC236}">
                  <a16:creationId xmlns:a16="http://schemas.microsoft.com/office/drawing/2014/main" id="{2D0AFC39-3B96-4850-B024-7674794C6EEB}"/>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232" name="组合 231">
            <a:extLst>
              <a:ext uri="{FF2B5EF4-FFF2-40B4-BE49-F238E27FC236}">
                <a16:creationId xmlns:a16="http://schemas.microsoft.com/office/drawing/2014/main" id="{25BB4F07-3353-4EBA-B7F9-FAB6B6AEB567}"/>
              </a:ext>
            </a:extLst>
          </p:cNvPr>
          <p:cNvGrpSpPr/>
          <p:nvPr/>
        </p:nvGrpSpPr>
        <p:grpSpPr>
          <a:xfrm>
            <a:off x="9866492" y="1611088"/>
            <a:ext cx="179824" cy="179824"/>
            <a:chOff x="1346975" y="1802834"/>
            <a:chExt cx="251460" cy="251460"/>
          </a:xfrm>
        </p:grpSpPr>
        <p:cxnSp>
          <p:nvCxnSpPr>
            <p:cNvPr id="233" name="直接连接符 232">
              <a:extLst>
                <a:ext uri="{FF2B5EF4-FFF2-40B4-BE49-F238E27FC236}">
                  <a16:creationId xmlns:a16="http://schemas.microsoft.com/office/drawing/2014/main" id="{D0AAC2DD-AB50-4DDC-B6B4-51A1AAC787DF}"/>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234" name="直接连接符 233">
              <a:extLst>
                <a:ext uri="{FF2B5EF4-FFF2-40B4-BE49-F238E27FC236}">
                  <a16:creationId xmlns:a16="http://schemas.microsoft.com/office/drawing/2014/main" id="{1E6BF64B-FC03-4B66-8BE8-1B4900BC5634}"/>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236" name="Freeform 55">
            <a:extLst>
              <a:ext uri="{FF2B5EF4-FFF2-40B4-BE49-F238E27FC236}">
                <a16:creationId xmlns:a16="http://schemas.microsoft.com/office/drawing/2014/main" id="{1679ECBA-64B0-45E4-8D05-5565F92BBE66}"/>
              </a:ext>
            </a:extLst>
          </p:cNvPr>
          <p:cNvSpPr>
            <a:spLocks/>
          </p:cNvSpPr>
          <p:nvPr/>
        </p:nvSpPr>
        <p:spPr bwMode="auto">
          <a:xfrm>
            <a:off x="8433701" y="578696"/>
            <a:ext cx="1349670" cy="63019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55">
            <a:extLst>
              <a:ext uri="{FF2B5EF4-FFF2-40B4-BE49-F238E27FC236}">
                <a16:creationId xmlns:a16="http://schemas.microsoft.com/office/drawing/2014/main" id="{F1E17C53-FAC4-48EB-97F4-CB2D82671FE5}"/>
              </a:ext>
            </a:extLst>
          </p:cNvPr>
          <p:cNvSpPr>
            <a:spLocks/>
          </p:cNvSpPr>
          <p:nvPr/>
        </p:nvSpPr>
        <p:spPr bwMode="auto">
          <a:xfrm>
            <a:off x="10747224" y="1442446"/>
            <a:ext cx="1349670" cy="630191"/>
          </a:xfrm>
          <a:custGeom>
            <a:avLst/>
            <a:gdLst>
              <a:gd name="T0" fmla="*/ 239 w 1631"/>
              <a:gd name="T1" fmla="*/ 60 h 589"/>
              <a:gd name="T2" fmla="*/ 243 w 1631"/>
              <a:gd name="T3" fmla="*/ 50 h 589"/>
              <a:gd name="T4" fmla="*/ 299 w 1631"/>
              <a:gd name="T5" fmla="*/ 0 h 589"/>
              <a:gd name="T6" fmla="*/ 739 w 1631"/>
              <a:gd name="T7" fmla="*/ 0 h 589"/>
              <a:gd name="T8" fmla="*/ 1185 w 1631"/>
              <a:gd name="T9" fmla="*/ 0 h 589"/>
              <a:gd name="T10" fmla="*/ 1239 w 1631"/>
              <a:gd name="T11" fmla="*/ 50 h 589"/>
              <a:gd name="T12" fmla="*/ 1184 w 1631"/>
              <a:gd name="T13" fmla="*/ 100 h 589"/>
              <a:gd name="T14" fmla="*/ 1006 w 1631"/>
              <a:gd name="T15" fmla="*/ 100 h 589"/>
              <a:gd name="T16" fmla="*/ 945 w 1631"/>
              <a:gd name="T17" fmla="*/ 136 h 589"/>
              <a:gd name="T18" fmla="*/ 957 w 1631"/>
              <a:gd name="T19" fmla="*/ 226 h 589"/>
              <a:gd name="T20" fmla="*/ 1008 w 1631"/>
              <a:gd name="T21" fmla="*/ 243 h 589"/>
              <a:gd name="T22" fmla="*/ 1572 w 1631"/>
              <a:gd name="T23" fmla="*/ 244 h 589"/>
              <a:gd name="T24" fmla="*/ 1631 w 1631"/>
              <a:gd name="T25" fmla="*/ 299 h 589"/>
              <a:gd name="T26" fmla="*/ 1580 w 1631"/>
              <a:gd name="T27" fmla="*/ 352 h 589"/>
              <a:gd name="T28" fmla="*/ 1552 w 1631"/>
              <a:gd name="T29" fmla="*/ 352 h 589"/>
              <a:gd name="T30" fmla="*/ 882 w 1631"/>
              <a:gd name="T31" fmla="*/ 352 h 589"/>
              <a:gd name="T32" fmla="*/ 819 w 1631"/>
              <a:gd name="T33" fmla="*/ 393 h 589"/>
              <a:gd name="T34" fmla="*/ 855 w 1631"/>
              <a:gd name="T35" fmla="*/ 476 h 589"/>
              <a:gd name="T36" fmla="*/ 878 w 1631"/>
              <a:gd name="T37" fmla="*/ 480 h 589"/>
              <a:gd name="T38" fmla="*/ 1066 w 1631"/>
              <a:gd name="T39" fmla="*/ 480 h 589"/>
              <a:gd name="T40" fmla="*/ 1127 w 1631"/>
              <a:gd name="T41" fmla="*/ 526 h 589"/>
              <a:gd name="T42" fmla="*/ 1069 w 1631"/>
              <a:gd name="T43" fmla="*/ 584 h 589"/>
              <a:gd name="T44" fmla="*/ 833 w 1631"/>
              <a:gd name="T45" fmla="*/ 584 h 589"/>
              <a:gd name="T46" fmla="*/ 553 w 1631"/>
              <a:gd name="T47" fmla="*/ 584 h 589"/>
              <a:gd name="T48" fmla="*/ 531 w 1631"/>
              <a:gd name="T49" fmla="*/ 588 h 589"/>
              <a:gd name="T50" fmla="*/ 463 w 1631"/>
              <a:gd name="T51" fmla="*/ 588 h 589"/>
              <a:gd name="T52" fmla="*/ 420 w 1631"/>
              <a:gd name="T53" fmla="*/ 589 h 589"/>
              <a:gd name="T54" fmla="*/ 346 w 1631"/>
              <a:gd name="T55" fmla="*/ 588 h 589"/>
              <a:gd name="T56" fmla="*/ 302 w 1631"/>
              <a:gd name="T57" fmla="*/ 562 h 589"/>
              <a:gd name="T58" fmla="*/ 355 w 1631"/>
              <a:gd name="T59" fmla="*/ 476 h 589"/>
              <a:gd name="T60" fmla="*/ 399 w 1631"/>
              <a:gd name="T61" fmla="*/ 476 h 589"/>
              <a:gd name="T62" fmla="*/ 467 w 1631"/>
              <a:gd name="T63" fmla="*/ 472 h 589"/>
              <a:gd name="T64" fmla="*/ 482 w 1631"/>
              <a:gd name="T65" fmla="*/ 467 h 589"/>
              <a:gd name="T66" fmla="*/ 503 w 1631"/>
              <a:gd name="T67" fmla="*/ 409 h 589"/>
              <a:gd name="T68" fmla="*/ 463 w 1631"/>
              <a:gd name="T69" fmla="*/ 358 h 589"/>
              <a:gd name="T70" fmla="*/ 403 w 1631"/>
              <a:gd name="T71" fmla="*/ 356 h 589"/>
              <a:gd name="T72" fmla="*/ 334 w 1631"/>
              <a:gd name="T73" fmla="*/ 358 h 589"/>
              <a:gd name="T74" fmla="*/ 335 w 1631"/>
              <a:gd name="T75" fmla="*/ 357 h 589"/>
              <a:gd name="T76" fmla="*/ 291 w 1631"/>
              <a:gd name="T77" fmla="*/ 357 h 589"/>
              <a:gd name="T78" fmla="*/ 292 w 1631"/>
              <a:gd name="T79" fmla="*/ 357 h 589"/>
              <a:gd name="T80" fmla="*/ 66 w 1631"/>
              <a:gd name="T81" fmla="*/ 356 h 589"/>
              <a:gd name="T82" fmla="*/ 18 w 1631"/>
              <a:gd name="T83" fmla="*/ 331 h 589"/>
              <a:gd name="T84" fmla="*/ 19 w 1631"/>
              <a:gd name="T85" fmla="*/ 260 h 589"/>
              <a:gd name="T86" fmla="*/ 80 w 1631"/>
              <a:gd name="T87" fmla="*/ 240 h 589"/>
              <a:gd name="T88" fmla="*/ 164 w 1631"/>
              <a:gd name="T89" fmla="*/ 240 h 589"/>
              <a:gd name="T90" fmla="*/ 224 w 1631"/>
              <a:gd name="T91" fmla="*/ 239 h 589"/>
              <a:gd name="T92" fmla="*/ 266 w 1631"/>
              <a:gd name="T93" fmla="*/ 239 h 589"/>
              <a:gd name="T94" fmla="*/ 335 w 1631"/>
              <a:gd name="T95" fmla="*/ 240 h 589"/>
              <a:gd name="T96" fmla="*/ 565 w 1631"/>
              <a:gd name="T97" fmla="*/ 240 h 589"/>
              <a:gd name="T98" fmla="*/ 622 w 1631"/>
              <a:gd name="T99" fmla="*/ 210 h 589"/>
              <a:gd name="T100" fmla="*/ 558 w 1631"/>
              <a:gd name="T101" fmla="*/ 104 h 589"/>
              <a:gd name="T102" fmla="*/ 340 w 1631"/>
              <a:gd name="T103" fmla="*/ 104 h 589"/>
              <a:gd name="T104" fmla="*/ 263 w 1631"/>
              <a:gd name="T105" fmla="*/ 100 h 589"/>
              <a:gd name="T106" fmla="*/ 263 w 1631"/>
              <a:gd name="T107" fmla="*/ 100 h 589"/>
              <a:gd name="T108" fmla="*/ 259 w 1631"/>
              <a:gd name="T109" fmla="*/ 96 h 589"/>
              <a:gd name="T110" fmla="*/ 239 w 1631"/>
              <a:gd name="T111" fmla="*/ 6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31" h="589">
                <a:moveTo>
                  <a:pt x="239" y="60"/>
                </a:moveTo>
                <a:cubicBezTo>
                  <a:pt x="240" y="57"/>
                  <a:pt x="242" y="53"/>
                  <a:pt x="243" y="50"/>
                </a:cubicBezTo>
                <a:cubicBezTo>
                  <a:pt x="247" y="18"/>
                  <a:pt x="266" y="0"/>
                  <a:pt x="299" y="0"/>
                </a:cubicBezTo>
                <a:cubicBezTo>
                  <a:pt x="446" y="0"/>
                  <a:pt x="592" y="0"/>
                  <a:pt x="739" y="0"/>
                </a:cubicBezTo>
                <a:cubicBezTo>
                  <a:pt x="888" y="0"/>
                  <a:pt x="1036" y="0"/>
                  <a:pt x="1185" y="0"/>
                </a:cubicBezTo>
                <a:cubicBezTo>
                  <a:pt x="1218" y="0"/>
                  <a:pt x="1239" y="20"/>
                  <a:pt x="1239" y="50"/>
                </a:cubicBezTo>
                <a:cubicBezTo>
                  <a:pt x="1239" y="79"/>
                  <a:pt x="1216" y="100"/>
                  <a:pt x="1184" y="100"/>
                </a:cubicBezTo>
                <a:cubicBezTo>
                  <a:pt x="1125" y="100"/>
                  <a:pt x="1066" y="100"/>
                  <a:pt x="1006" y="100"/>
                </a:cubicBezTo>
                <a:cubicBezTo>
                  <a:pt x="980" y="101"/>
                  <a:pt x="956" y="108"/>
                  <a:pt x="945" y="136"/>
                </a:cubicBezTo>
                <a:cubicBezTo>
                  <a:pt x="934" y="168"/>
                  <a:pt x="933" y="201"/>
                  <a:pt x="957" y="226"/>
                </a:cubicBezTo>
                <a:cubicBezTo>
                  <a:pt x="968" y="237"/>
                  <a:pt x="991" y="243"/>
                  <a:pt x="1008" y="243"/>
                </a:cubicBezTo>
                <a:cubicBezTo>
                  <a:pt x="1196" y="244"/>
                  <a:pt x="1384" y="244"/>
                  <a:pt x="1572" y="244"/>
                </a:cubicBezTo>
                <a:cubicBezTo>
                  <a:pt x="1608" y="244"/>
                  <a:pt x="1631" y="266"/>
                  <a:pt x="1631" y="299"/>
                </a:cubicBezTo>
                <a:cubicBezTo>
                  <a:pt x="1631" y="328"/>
                  <a:pt x="1609" y="350"/>
                  <a:pt x="1580" y="352"/>
                </a:cubicBezTo>
                <a:cubicBezTo>
                  <a:pt x="1570" y="353"/>
                  <a:pt x="1561" y="352"/>
                  <a:pt x="1552" y="352"/>
                </a:cubicBezTo>
                <a:cubicBezTo>
                  <a:pt x="1328" y="352"/>
                  <a:pt x="1105" y="352"/>
                  <a:pt x="882" y="352"/>
                </a:cubicBezTo>
                <a:cubicBezTo>
                  <a:pt x="853" y="352"/>
                  <a:pt x="824" y="371"/>
                  <a:pt x="819" y="393"/>
                </a:cubicBezTo>
                <a:cubicBezTo>
                  <a:pt x="811" y="431"/>
                  <a:pt x="825" y="463"/>
                  <a:pt x="855" y="476"/>
                </a:cubicBezTo>
                <a:cubicBezTo>
                  <a:pt x="862" y="479"/>
                  <a:pt x="870" y="480"/>
                  <a:pt x="878" y="480"/>
                </a:cubicBezTo>
                <a:cubicBezTo>
                  <a:pt x="941" y="480"/>
                  <a:pt x="1003" y="480"/>
                  <a:pt x="1066" y="480"/>
                </a:cubicBezTo>
                <a:cubicBezTo>
                  <a:pt x="1099" y="480"/>
                  <a:pt x="1125" y="500"/>
                  <a:pt x="1127" y="526"/>
                </a:cubicBezTo>
                <a:cubicBezTo>
                  <a:pt x="1130" y="559"/>
                  <a:pt x="1106" y="584"/>
                  <a:pt x="1069" y="584"/>
                </a:cubicBezTo>
                <a:cubicBezTo>
                  <a:pt x="991" y="584"/>
                  <a:pt x="912" y="584"/>
                  <a:pt x="833" y="584"/>
                </a:cubicBezTo>
                <a:cubicBezTo>
                  <a:pt x="740" y="584"/>
                  <a:pt x="647" y="584"/>
                  <a:pt x="553" y="584"/>
                </a:cubicBezTo>
                <a:cubicBezTo>
                  <a:pt x="546" y="584"/>
                  <a:pt x="538" y="587"/>
                  <a:pt x="531" y="588"/>
                </a:cubicBezTo>
                <a:cubicBezTo>
                  <a:pt x="508" y="588"/>
                  <a:pt x="485" y="588"/>
                  <a:pt x="463" y="588"/>
                </a:cubicBezTo>
                <a:cubicBezTo>
                  <a:pt x="448" y="589"/>
                  <a:pt x="434" y="589"/>
                  <a:pt x="420" y="589"/>
                </a:cubicBezTo>
                <a:cubicBezTo>
                  <a:pt x="395" y="588"/>
                  <a:pt x="370" y="589"/>
                  <a:pt x="346" y="588"/>
                </a:cubicBezTo>
                <a:cubicBezTo>
                  <a:pt x="326" y="587"/>
                  <a:pt x="311" y="579"/>
                  <a:pt x="302" y="562"/>
                </a:cubicBezTo>
                <a:cubicBezTo>
                  <a:pt x="279" y="521"/>
                  <a:pt x="304" y="480"/>
                  <a:pt x="355" y="476"/>
                </a:cubicBezTo>
                <a:cubicBezTo>
                  <a:pt x="370" y="476"/>
                  <a:pt x="384" y="476"/>
                  <a:pt x="399" y="476"/>
                </a:cubicBezTo>
                <a:cubicBezTo>
                  <a:pt x="422" y="475"/>
                  <a:pt x="445" y="473"/>
                  <a:pt x="467" y="472"/>
                </a:cubicBezTo>
                <a:cubicBezTo>
                  <a:pt x="472" y="470"/>
                  <a:pt x="478" y="470"/>
                  <a:pt x="482" y="467"/>
                </a:cubicBezTo>
                <a:cubicBezTo>
                  <a:pt x="503" y="453"/>
                  <a:pt x="504" y="431"/>
                  <a:pt x="503" y="409"/>
                </a:cubicBezTo>
                <a:cubicBezTo>
                  <a:pt x="502" y="380"/>
                  <a:pt x="490" y="363"/>
                  <a:pt x="463" y="358"/>
                </a:cubicBezTo>
                <a:cubicBezTo>
                  <a:pt x="443" y="355"/>
                  <a:pt x="423" y="357"/>
                  <a:pt x="403" y="356"/>
                </a:cubicBezTo>
                <a:cubicBezTo>
                  <a:pt x="380" y="357"/>
                  <a:pt x="357" y="357"/>
                  <a:pt x="334" y="358"/>
                </a:cubicBezTo>
                <a:cubicBezTo>
                  <a:pt x="335" y="357"/>
                  <a:pt x="335" y="357"/>
                  <a:pt x="335" y="357"/>
                </a:cubicBezTo>
                <a:cubicBezTo>
                  <a:pt x="320" y="357"/>
                  <a:pt x="306" y="357"/>
                  <a:pt x="291" y="357"/>
                </a:cubicBezTo>
                <a:cubicBezTo>
                  <a:pt x="292" y="357"/>
                  <a:pt x="292" y="357"/>
                  <a:pt x="292" y="357"/>
                </a:cubicBezTo>
                <a:cubicBezTo>
                  <a:pt x="217" y="357"/>
                  <a:pt x="141" y="356"/>
                  <a:pt x="66" y="356"/>
                </a:cubicBezTo>
                <a:cubicBezTo>
                  <a:pt x="45" y="356"/>
                  <a:pt x="30" y="348"/>
                  <a:pt x="18" y="331"/>
                </a:cubicBezTo>
                <a:cubicBezTo>
                  <a:pt x="0" y="306"/>
                  <a:pt x="6" y="284"/>
                  <a:pt x="19" y="260"/>
                </a:cubicBezTo>
                <a:cubicBezTo>
                  <a:pt x="36" y="244"/>
                  <a:pt x="56" y="238"/>
                  <a:pt x="80" y="240"/>
                </a:cubicBezTo>
                <a:cubicBezTo>
                  <a:pt x="108" y="241"/>
                  <a:pt x="136" y="240"/>
                  <a:pt x="164" y="240"/>
                </a:cubicBezTo>
                <a:cubicBezTo>
                  <a:pt x="184" y="239"/>
                  <a:pt x="204" y="239"/>
                  <a:pt x="224" y="239"/>
                </a:cubicBezTo>
                <a:cubicBezTo>
                  <a:pt x="238" y="239"/>
                  <a:pt x="252" y="239"/>
                  <a:pt x="266" y="239"/>
                </a:cubicBezTo>
                <a:cubicBezTo>
                  <a:pt x="289" y="239"/>
                  <a:pt x="312" y="240"/>
                  <a:pt x="335" y="240"/>
                </a:cubicBezTo>
                <a:cubicBezTo>
                  <a:pt x="412" y="240"/>
                  <a:pt x="489" y="240"/>
                  <a:pt x="565" y="240"/>
                </a:cubicBezTo>
                <a:cubicBezTo>
                  <a:pt x="589" y="239"/>
                  <a:pt x="610" y="234"/>
                  <a:pt x="622" y="210"/>
                </a:cubicBezTo>
                <a:cubicBezTo>
                  <a:pt x="648" y="158"/>
                  <a:pt x="616" y="105"/>
                  <a:pt x="558" y="104"/>
                </a:cubicBezTo>
                <a:cubicBezTo>
                  <a:pt x="485" y="104"/>
                  <a:pt x="413" y="104"/>
                  <a:pt x="340" y="104"/>
                </a:cubicBezTo>
                <a:cubicBezTo>
                  <a:pt x="314" y="104"/>
                  <a:pt x="289" y="101"/>
                  <a:pt x="263" y="100"/>
                </a:cubicBezTo>
                <a:cubicBezTo>
                  <a:pt x="263" y="100"/>
                  <a:pt x="263" y="100"/>
                  <a:pt x="263" y="100"/>
                </a:cubicBezTo>
                <a:cubicBezTo>
                  <a:pt x="262" y="99"/>
                  <a:pt x="260" y="97"/>
                  <a:pt x="259" y="96"/>
                </a:cubicBezTo>
                <a:cubicBezTo>
                  <a:pt x="252" y="84"/>
                  <a:pt x="245" y="72"/>
                  <a:pt x="239"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8" name="椭圆 267">
            <a:extLst>
              <a:ext uri="{FF2B5EF4-FFF2-40B4-BE49-F238E27FC236}">
                <a16:creationId xmlns:a16="http://schemas.microsoft.com/office/drawing/2014/main" id="{73D5B2DA-B47F-490A-8892-DFFB8AFB149C}"/>
              </a:ext>
            </a:extLst>
          </p:cNvPr>
          <p:cNvSpPr/>
          <p:nvPr/>
        </p:nvSpPr>
        <p:spPr>
          <a:xfrm>
            <a:off x="3760952" y="294415"/>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2" name="文本框 1">
            <a:extLst>
              <a:ext uri="{FF2B5EF4-FFF2-40B4-BE49-F238E27FC236}">
                <a16:creationId xmlns:a16="http://schemas.microsoft.com/office/drawing/2014/main" id="{E6BEA598-33A0-B134-71EA-084D31571231}"/>
              </a:ext>
            </a:extLst>
          </p:cNvPr>
          <p:cNvSpPr txBox="1"/>
          <p:nvPr/>
        </p:nvSpPr>
        <p:spPr>
          <a:xfrm>
            <a:off x="2050679" y="993392"/>
            <a:ext cx="5427135" cy="553998"/>
          </a:xfrm>
          <a:prstGeom prst="rect">
            <a:avLst/>
          </a:prstGeom>
          <a:noFill/>
        </p:spPr>
        <p:txBody>
          <a:bodyPr wrap="square" rtlCol="0">
            <a:spAutoFit/>
          </a:bodyPr>
          <a:lstStyle/>
          <a:p>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算法概述</a:t>
            </a:r>
            <a:r>
              <a:rPr lang="en-US" altLang="zh-CN"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-DQN</a:t>
            </a: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基本原理</a:t>
            </a:r>
          </a:p>
        </p:txBody>
      </p:sp>
    </p:spTree>
    <p:extLst>
      <p:ext uri="{BB962C8B-B14F-4D97-AF65-F5344CB8AC3E}">
        <p14:creationId xmlns:p14="http://schemas.microsoft.com/office/powerpoint/2010/main" val="53454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355" name="矩形: 圆角 354">
            <a:extLst>
              <a:ext uri="{FF2B5EF4-FFF2-40B4-BE49-F238E27FC236}">
                <a16:creationId xmlns:a16="http://schemas.microsoft.com/office/drawing/2014/main" id="{367445E0-6933-407D-B5CF-432A41500E4A}"/>
              </a:ext>
            </a:extLst>
          </p:cNvPr>
          <p:cNvSpPr/>
          <p:nvPr/>
        </p:nvSpPr>
        <p:spPr>
          <a:xfrm>
            <a:off x="2097383" y="1371388"/>
            <a:ext cx="8425151" cy="32012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4" name="组合 193">
            <a:extLst>
              <a:ext uri="{FF2B5EF4-FFF2-40B4-BE49-F238E27FC236}">
                <a16:creationId xmlns:a16="http://schemas.microsoft.com/office/drawing/2014/main" id="{3AC80ADA-81A4-4962-8FD6-EC2C4D50BBFD}"/>
              </a:ext>
            </a:extLst>
          </p:cNvPr>
          <p:cNvGrpSpPr/>
          <p:nvPr/>
        </p:nvGrpSpPr>
        <p:grpSpPr>
          <a:xfrm>
            <a:off x="393014" y="4887338"/>
            <a:ext cx="3149880" cy="1621605"/>
            <a:chOff x="785813" y="1292225"/>
            <a:chExt cx="3953217" cy="2035175"/>
          </a:xfrm>
        </p:grpSpPr>
        <p:grpSp>
          <p:nvGrpSpPr>
            <p:cNvPr id="191" name="组合 190">
              <a:extLst>
                <a:ext uri="{FF2B5EF4-FFF2-40B4-BE49-F238E27FC236}">
                  <a16:creationId xmlns:a16="http://schemas.microsoft.com/office/drawing/2014/main" id="{F4701571-E1DF-4B10-AB50-B62861C1ACB5}"/>
                </a:ext>
              </a:extLst>
            </p:cNvPr>
            <p:cNvGrpSpPr/>
            <p:nvPr/>
          </p:nvGrpSpPr>
          <p:grpSpPr>
            <a:xfrm>
              <a:off x="785813" y="1292225"/>
              <a:ext cx="3953217" cy="2035175"/>
              <a:chOff x="2195513" y="1762125"/>
              <a:chExt cx="7715250" cy="3971926"/>
            </a:xfrm>
          </p:grpSpPr>
          <p:sp>
            <p:nvSpPr>
              <p:cNvPr id="122" name="Freeform 97">
                <a:extLst>
                  <a:ext uri="{FF2B5EF4-FFF2-40B4-BE49-F238E27FC236}">
                    <a16:creationId xmlns:a16="http://schemas.microsoft.com/office/drawing/2014/main" id="{F8CBCB22-8CA7-4962-9ABD-4DFFB2B411E5}"/>
                  </a:ext>
                </a:extLst>
              </p:cNvPr>
              <p:cNvSpPr>
                <a:spLocks noEditPoints="1"/>
              </p:cNvSpPr>
              <p:nvPr/>
            </p:nvSpPr>
            <p:spPr bwMode="auto">
              <a:xfrm>
                <a:off x="2703513" y="1762125"/>
                <a:ext cx="6165850" cy="3963988"/>
              </a:xfrm>
              <a:custGeom>
                <a:avLst/>
                <a:gdLst>
                  <a:gd name="T0" fmla="*/ 793 w 1636"/>
                  <a:gd name="T1" fmla="*/ 378 h 1051"/>
                  <a:gd name="T2" fmla="*/ 829 w 1636"/>
                  <a:gd name="T3" fmla="*/ 346 h 1051"/>
                  <a:gd name="T4" fmla="*/ 1044 w 1636"/>
                  <a:gd name="T5" fmla="*/ 556 h 1051"/>
                  <a:gd name="T6" fmla="*/ 1167 w 1636"/>
                  <a:gd name="T7" fmla="*/ 553 h 1051"/>
                  <a:gd name="T8" fmla="*/ 1144 w 1636"/>
                  <a:gd name="T9" fmla="*/ 263 h 1051"/>
                  <a:gd name="T10" fmla="*/ 1009 w 1636"/>
                  <a:gd name="T11" fmla="*/ 262 h 1051"/>
                  <a:gd name="T12" fmla="*/ 422 w 1636"/>
                  <a:gd name="T13" fmla="*/ 302 h 1051"/>
                  <a:gd name="T14" fmla="*/ 374 w 1636"/>
                  <a:gd name="T15" fmla="*/ 300 h 1051"/>
                  <a:gd name="T16" fmla="*/ 518 w 1636"/>
                  <a:gd name="T17" fmla="*/ 214 h 1051"/>
                  <a:gd name="T18" fmla="*/ 476 w 1636"/>
                  <a:gd name="T19" fmla="*/ 75 h 1051"/>
                  <a:gd name="T20" fmla="*/ 604 w 1636"/>
                  <a:gd name="T21" fmla="*/ 49 h 1051"/>
                  <a:gd name="T22" fmla="*/ 692 w 1636"/>
                  <a:gd name="T23" fmla="*/ 214 h 1051"/>
                  <a:gd name="T24" fmla="*/ 1140 w 1636"/>
                  <a:gd name="T25" fmla="*/ 214 h 1051"/>
                  <a:gd name="T26" fmla="*/ 1217 w 1636"/>
                  <a:gd name="T27" fmla="*/ 507 h 1051"/>
                  <a:gd name="T28" fmla="*/ 1264 w 1636"/>
                  <a:gd name="T29" fmla="*/ 645 h 1051"/>
                  <a:gd name="T30" fmla="*/ 1197 w 1636"/>
                  <a:gd name="T31" fmla="*/ 724 h 1051"/>
                  <a:gd name="T32" fmla="*/ 1148 w 1636"/>
                  <a:gd name="T33" fmla="*/ 933 h 1051"/>
                  <a:gd name="T34" fmla="*/ 1140 w 1636"/>
                  <a:gd name="T35" fmla="*/ 1002 h 1051"/>
                  <a:gd name="T36" fmla="*/ 1199 w 1636"/>
                  <a:gd name="T37" fmla="*/ 1002 h 1051"/>
                  <a:gd name="T38" fmla="*/ 1532 w 1636"/>
                  <a:gd name="T39" fmla="*/ 1002 h 1051"/>
                  <a:gd name="T40" fmla="*/ 1596 w 1636"/>
                  <a:gd name="T41" fmla="*/ 1002 h 1051"/>
                  <a:gd name="T42" fmla="*/ 1595 w 1636"/>
                  <a:gd name="T43" fmla="*/ 1051 h 1051"/>
                  <a:gd name="T44" fmla="*/ 28 w 1636"/>
                  <a:gd name="T45" fmla="*/ 1051 h 1051"/>
                  <a:gd name="T46" fmla="*/ 28 w 1636"/>
                  <a:gd name="T47" fmla="*/ 1003 h 1051"/>
                  <a:gd name="T48" fmla="*/ 229 w 1636"/>
                  <a:gd name="T49" fmla="*/ 1002 h 1051"/>
                  <a:gd name="T50" fmla="*/ 507 w 1636"/>
                  <a:gd name="T51" fmla="*/ 1002 h 1051"/>
                  <a:gd name="T52" fmla="*/ 341 w 1636"/>
                  <a:gd name="T53" fmla="*/ 786 h 1051"/>
                  <a:gd name="T54" fmla="*/ 309 w 1636"/>
                  <a:gd name="T55" fmla="*/ 740 h 1051"/>
                  <a:gd name="T56" fmla="*/ 380 w 1636"/>
                  <a:gd name="T57" fmla="*/ 728 h 1051"/>
                  <a:gd name="T58" fmla="*/ 373 w 1636"/>
                  <a:gd name="T59" fmla="*/ 445 h 1051"/>
                  <a:gd name="T60" fmla="*/ 399 w 1636"/>
                  <a:gd name="T61" fmla="*/ 406 h 1051"/>
                  <a:gd name="T62" fmla="*/ 429 w 1636"/>
                  <a:gd name="T63" fmla="*/ 573 h 1051"/>
                  <a:gd name="T64" fmla="*/ 644 w 1636"/>
                  <a:gd name="T65" fmla="*/ 1002 h 1051"/>
                  <a:gd name="T66" fmla="*/ 949 w 1636"/>
                  <a:gd name="T67" fmla="*/ 1002 h 1051"/>
                  <a:gd name="T68" fmla="*/ 1152 w 1636"/>
                  <a:gd name="T69" fmla="*/ 704 h 1051"/>
                  <a:gd name="T70" fmla="*/ 1041 w 1636"/>
                  <a:gd name="T71" fmla="*/ 619 h 1051"/>
                  <a:gd name="T72" fmla="*/ 836 w 1636"/>
                  <a:gd name="T73" fmla="*/ 430 h 1051"/>
                  <a:gd name="T74" fmla="*/ 559 w 1636"/>
                  <a:gd name="T75" fmla="*/ 69 h 1051"/>
                  <a:gd name="T76" fmla="*/ 525 w 1636"/>
                  <a:gd name="T77" fmla="*/ 78 h 1051"/>
                  <a:gd name="T78" fmla="*/ 608 w 1636"/>
                  <a:gd name="T79" fmla="*/ 214 h 1051"/>
                  <a:gd name="T80" fmla="*/ 389 w 1636"/>
                  <a:gd name="T81" fmla="*/ 763 h 1051"/>
                  <a:gd name="T82" fmla="*/ 338 w 1636"/>
                  <a:gd name="T83" fmla="*/ 76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6" h="1051">
                    <a:moveTo>
                      <a:pt x="836" y="430"/>
                    </a:moveTo>
                    <a:cubicBezTo>
                      <a:pt x="822" y="413"/>
                      <a:pt x="807" y="396"/>
                      <a:pt x="793" y="378"/>
                    </a:cubicBezTo>
                    <a:cubicBezTo>
                      <a:pt x="779" y="362"/>
                      <a:pt x="778" y="349"/>
                      <a:pt x="790" y="338"/>
                    </a:cubicBezTo>
                    <a:cubicBezTo>
                      <a:pt x="802" y="328"/>
                      <a:pt x="814" y="331"/>
                      <a:pt x="829" y="346"/>
                    </a:cubicBezTo>
                    <a:cubicBezTo>
                      <a:pt x="895" y="412"/>
                      <a:pt x="961" y="477"/>
                      <a:pt x="1026" y="543"/>
                    </a:cubicBezTo>
                    <a:cubicBezTo>
                      <a:pt x="1032" y="548"/>
                      <a:pt x="1038" y="552"/>
                      <a:pt x="1044" y="556"/>
                    </a:cubicBezTo>
                    <a:cubicBezTo>
                      <a:pt x="1081" y="584"/>
                      <a:pt x="1118" y="612"/>
                      <a:pt x="1159" y="643"/>
                    </a:cubicBezTo>
                    <a:cubicBezTo>
                      <a:pt x="1162" y="608"/>
                      <a:pt x="1166" y="581"/>
                      <a:pt x="1167" y="553"/>
                    </a:cubicBezTo>
                    <a:cubicBezTo>
                      <a:pt x="1169" y="467"/>
                      <a:pt x="1171" y="382"/>
                      <a:pt x="1172" y="296"/>
                    </a:cubicBezTo>
                    <a:cubicBezTo>
                      <a:pt x="1172" y="278"/>
                      <a:pt x="1163" y="264"/>
                      <a:pt x="1144" y="263"/>
                    </a:cubicBezTo>
                    <a:cubicBezTo>
                      <a:pt x="1108" y="262"/>
                      <a:pt x="1071" y="264"/>
                      <a:pt x="1035" y="264"/>
                    </a:cubicBezTo>
                    <a:cubicBezTo>
                      <a:pt x="1026" y="263"/>
                      <a:pt x="1017" y="262"/>
                      <a:pt x="1009" y="262"/>
                    </a:cubicBezTo>
                    <a:cubicBezTo>
                      <a:pt x="828" y="262"/>
                      <a:pt x="646" y="262"/>
                      <a:pt x="465" y="262"/>
                    </a:cubicBezTo>
                    <a:cubicBezTo>
                      <a:pt x="431" y="262"/>
                      <a:pt x="424" y="269"/>
                      <a:pt x="422" y="302"/>
                    </a:cubicBezTo>
                    <a:cubicBezTo>
                      <a:pt x="421" y="322"/>
                      <a:pt x="412" y="332"/>
                      <a:pt x="397" y="331"/>
                    </a:cubicBezTo>
                    <a:cubicBezTo>
                      <a:pt x="377" y="330"/>
                      <a:pt x="374" y="317"/>
                      <a:pt x="374" y="300"/>
                    </a:cubicBezTo>
                    <a:cubicBezTo>
                      <a:pt x="374" y="246"/>
                      <a:pt x="405" y="214"/>
                      <a:pt x="459" y="214"/>
                    </a:cubicBezTo>
                    <a:cubicBezTo>
                      <a:pt x="477" y="214"/>
                      <a:pt x="496" y="214"/>
                      <a:pt x="518" y="214"/>
                    </a:cubicBezTo>
                    <a:cubicBezTo>
                      <a:pt x="506" y="177"/>
                      <a:pt x="494" y="141"/>
                      <a:pt x="483" y="105"/>
                    </a:cubicBezTo>
                    <a:cubicBezTo>
                      <a:pt x="480" y="95"/>
                      <a:pt x="477" y="85"/>
                      <a:pt x="476" y="75"/>
                    </a:cubicBezTo>
                    <a:cubicBezTo>
                      <a:pt x="475" y="42"/>
                      <a:pt x="497" y="13"/>
                      <a:pt x="527" y="7"/>
                    </a:cubicBezTo>
                    <a:cubicBezTo>
                      <a:pt x="561" y="0"/>
                      <a:pt x="592" y="16"/>
                      <a:pt x="604" y="49"/>
                    </a:cubicBezTo>
                    <a:cubicBezTo>
                      <a:pt x="620" y="94"/>
                      <a:pt x="634" y="139"/>
                      <a:pt x="649" y="185"/>
                    </a:cubicBezTo>
                    <a:cubicBezTo>
                      <a:pt x="659" y="215"/>
                      <a:pt x="659" y="215"/>
                      <a:pt x="692" y="214"/>
                    </a:cubicBezTo>
                    <a:cubicBezTo>
                      <a:pt x="820" y="214"/>
                      <a:pt x="947" y="214"/>
                      <a:pt x="1074" y="214"/>
                    </a:cubicBezTo>
                    <a:cubicBezTo>
                      <a:pt x="1096" y="214"/>
                      <a:pt x="1118" y="214"/>
                      <a:pt x="1140" y="214"/>
                    </a:cubicBezTo>
                    <a:cubicBezTo>
                      <a:pt x="1186" y="215"/>
                      <a:pt x="1220" y="247"/>
                      <a:pt x="1220" y="293"/>
                    </a:cubicBezTo>
                    <a:cubicBezTo>
                      <a:pt x="1220" y="365"/>
                      <a:pt x="1218" y="436"/>
                      <a:pt x="1217" y="507"/>
                    </a:cubicBezTo>
                    <a:cubicBezTo>
                      <a:pt x="1213" y="532"/>
                      <a:pt x="1220" y="553"/>
                      <a:pt x="1233" y="574"/>
                    </a:cubicBezTo>
                    <a:cubicBezTo>
                      <a:pt x="1246" y="596"/>
                      <a:pt x="1257" y="620"/>
                      <a:pt x="1264" y="645"/>
                    </a:cubicBezTo>
                    <a:cubicBezTo>
                      <a:pt x="1275" y="684"/>
                      <a:pt x="1254" y="711"/>
                      <a:pt x="1213" y="710"/>
                    </a:cubicBezTo>
                    <a:cubicBezTo>
                      <a:pt x="1201" y="709"/>
                      <a:pt x="1198" y="714"/>
                      <a:pt x="1197" y="724"/>
                    </a:cubicBezTo>
                    <a:cubicBezTo>
                      <a:pt x="1194" y="745"/>
                      <a:pt x="1192" y="767"/>
                      <a:pt x="1188" y="789"/>
                    </a:cubicBezTo>
                    <a:cubicBezTo>
                      <a:pt x="1178" y="838"/>
                      <a:pt x="1175" y="889"/>
                      <a:pt x="1148" y="933"/>
                    </a:cubicBezTo>
                    <a:cubicBezTo>
                      <a:pt x="1135" y="954"/>
                      <a:pt x="1119" y="973"/>
                      <a:pt x="1105" y="992"/>
                    </a:cubicBezTo>
                    <a:cubicBezTo>
                      <a:pt x="1113" y="1007"/>
                      <a:pt x="1127" y="1003"/>
                      <a:pt x="1140" y="1002"/>
                    </a:cubicBezTo>
                    <a:cubicBezTo>
                      <a:pt x="1152" y="1002"/>
                      <a:pt x="1164" y="1002"/>
                      <a:pt x="1176" y="1002"/>
                    </a:cubicBezTo>
                    <a:cubicBezTo>
                      <a:pt x="1184" y="1002"/>
                      <a:pt x="1191" y="1002"/>
                      <a:pt x="1199" y="1002"/>
                    </a:cubicBezTo>
                    <a:cubicBezTo>
                      <a:pt x="1302" y="1002"/>
                      <a:pt x="1405" y="1002"/>
                      <a:pt x="1508" y="1002"/>
                    </a:cubicBezTo>
                    <a:cubicBezTo>
                      <a:pt x="1516" y="1002"/>
                      <a:pt x="1524" y="1002"/>
                      <a:pt x="1532" y="1002"/>
                    </a:cubicBezTo>
                    <a:cubicBezTo>
                      <a:pt x="1546" y="1002"/>
                      <a:pt x="1559" y="1002"/>
                      <a:pt x="1572" y="1002"/>
                    </a:cubicBezTo>
                    <a:cubicBezTo>
                      <a:pt x="1580" y="1002"/>
                      <a:pt x="1588" y="1002"/>
                      <a:pt x="1596" y="1002"/>
                    </a:cubicBezTo>
                    <a:cubicBezTo>
                      <a:pt x="1626" y="1004"/>
                      <a:pt x="1636" y="1010"/>
                      <a:pt x="1636" y="1028"/>
                    </a:cubicBezTo>
                    <a:cubicBezTo>
                      <a:pt x="1636" y="1045"/>
                      <a:pt x="1626" y="1051"/>
                      <a:pt x="1595" y="1051"/>
                    </a:cubicBezTo>
                    <a:cubicBezTo>
                      <a:pt x="1077" y="1051"/>
                      <a:pt x="558" y="1051"/>
                      <a:pt x="40" y="1051"/>
                    </a:cubicBezTo>
                    <a:cubicBezTo>
                      <a:pt x="36" y="1051"/>
                      <a:pt x="32" y="1051"/>
                      <a:pt x="28" y="1051"/>
                    </a:cubicBezTo>
                    <a:cubicBezTo>
                      <a:pt x="11" y="1051"/>
                      <a:pt x="0" y="1044"/>
                      <a:pt x="0" y="1027"/>
                    </a:cubicBezTo>
                    <a:cubicBezTo>
                      <a:pt x="1" y="1009"/>
                      <a:pt x="12" y="1003"/>
                      <a:pt x="28" y="1003"/>
                    </a:cubicBezTo>
                    <a:cubicBezTo>
                      <a:pt x="76" y="1003"/>
                      <a:pt x="124" y="1003"/>
                      <a:pt x="172" y="1002"/>
                    </a:cubicBezTo>
                    <a:cubicBezTo>
                      <a:pt x="191" y="1002"/>
                      <a:pt x="210" y="1002"/>
                      <a:pt x="229" y="1002"/>
                    </a:cubicBezTo>
                    <a:cubicBezTo>
                      <a:pt x="309" y="1002"/>
                      <a:pt x="389" y="1002"/>
                      <a:pt x="470" y="1002"/>
                    </a:cubicBezTo>
                    <a:cubicBezTo>
                      <a:pt x="480" y="1002"/>
                      <a:pt x="490" y="1002"/>
                      <a:pt x="507" y="1002"/>
                    </a:cubicBezTo>
                    <a:cubicBezTo>
                      <a:pt x="428" y="945"/>
                      <a:pt x="416" y="863"/>
                      <a:pt x="405" y="786"/>
                    </a:cubicBezTo>
                    <a:cubicBezTo>
                      <a:pt x="382" y="786"/>
                      <a:pt x="361" y="786"/>
                      <a:pt x="341" y="786"/>
                    </a:cubicBezTo>
                    <a:cubicBezTo>
                      <a:pt x="336" y="783"/>
                      <a:pt x="330" y="782"/>
                      <a:pt x="328" y="778"/>
                    </a:cubicBezTo>
                    <a:cubicBezTo>
                      <a:pt x="320" y="766"/>
                      <a:pt x="313" y="754"/>
                      <a:pt x="309" y="740"/>
                    </a:cubicBezTo>
                    <a:cubicBezTo>
                      <a:pt x="308" y="738"/>
                      <a:pt x="321" y="731"/>
                      <a:pt x="328" y="726"/>
                    </a:cubicBezTo>
                    <a:cubicBezTo>
                      <a:pt x="345" y="727"/>
                      <a:pt x="362" y="727"/>
                      <a:pt x="380" y="728"/>
                    </a:cubicBezTo>
                    <a:cubicBezTo>
                      <a:pt x="392" y="728"/>
                      <a:pt x="396" y="724"/>
                      <a:pt x="394" y="711"/>
                    </a:cubicBezTo>
                    <a:cubicBezTo>
                      <a:pt x="385" y="623"/>
                      <a:pt x="369" y="534"/>
                      <a:pt x="373" y="445"/>
                    </a:cubicBezTo>
                    <a:cubicBezTo>
                      <a:pt x="373" y="439"/>
                      <a:pt x="372" y="434"/>
                      <a:pt x="373" y="429"/>
                    </a:cubicBezTo>
                    <a:cubicBezTo>
                      <a:pt x="376" y="415"/>
                      <a:pt x="383" y="406"/>
                      <a:pt x="399" y="406"/>
                    </a:cubicBezTo>
                    <a:cubicBezTo>
                      <a:pt x="413" y="407"/>
                      <a:pt x="420" y="415"/>
                      <a:pt x="421" y="429"/>
                    </a:cubicBezTo>
                    <a:cubicBezTo>
                      <a:pt x="423" y="477"/>
                      <a:pt x="423" y="525"/>
                      <a:pt x="429" y="573"/>
                    </a:cubicBezTo>
                    <a:cubicBezTo>
                      <a:pt x="439" y="666"/>
                      <a:pt x="450" y="760"/>
                      <a:pt x="467" y="853"/>
                    </a:cubicBezTo>
                    <a:cubicBezTo>
                      <a:pt x="483" y="942"/>
                      <a:pt x="554" y="1000"/>
                      <a:pt x="644" y="1002"/>
                    </a:cubicBezTo>
                    <a:cubicBezTo>
                      <a:pt x="735" y="1004"/>
                      <a:pt x="826" y="1002"/>
                      <a:pt x="917" y="1002"/>
                    </a:cubicBezTo>
                    <a:cubicBezTo>
                      <a:pt x="928" y="1002"/>
                      <a:pt x="939" y="1003"/>
                      <a:pt x="949" y="1002"/>
                    </a:cubicBezTo>
                    <a:cubicBezTo>
                      <a:pt x="1031" y="1000"/>
                      <a:pt x="1106" y="944"/>
                      <a:pt x="1123" y="869"/>
                    </a:cubicBezTo>
                    <a:cubicBezTo>
                      <a:pt x="1135" y="814"/>
                      <a:pt x="1143" y="759"/>
                      <a:pt x="1152" y="704"/>
                    </a:cubicBezTo>
                    <a:cubicBezTo>
                      <a:pt x="1152" y="699"/>
                      <a:pt x="1149" y="690"/>
                      <a:pt x="1145" y="687"/>
                    </a:cubicBezTo>
                    <a:cubicBezTo>
                      <a:pt x="1111" y="664"/>
                      <a:pt x="1076" y="641"/>
                      <a:pt x="1041" y="619"/>
                    </a:cubicBezTo>
                    <a:cubicBezTo>
                      <a:pt x="1013" y="594"/>
                      <a:pt x="984" y="571"/>
                      <a:pt x="957" y="546"/>
                    </a:cubicBezTo>
                    <a:cubicBezTo>
                      <a:pt x="916" y="508"/>
                      <a:pt x="876" y="469"/>
                      <a:pt x="836" y="430"/>
                    </a:cubicBezTo>
                    <a:close/>
                    <a:moveTo>
                      <a:pt x="608" y="214"/>
                    </a:moveTo>
                    <a:cubicBezTo>
                      <a:pt x="591" y="164"/>
                      <a:pt x="576" y="116"/>
                      <a:pt x="559" y="69"/>
                    </a:cubicBezTo>
                    <a:cubicBezTo>
                      <a:pt x="557" y="62"/>
                      <a:pt x="545" y="59"/>
                      <a:pt x="537" y="55"/>
                    </a:cubicBezTo>
                    <a:cubicBezTo>
                      <a:pt x="533" y="63"/>
                      <a:pt x="524" y="72"/>
                      <a:pt x="525" y="78"/>
                    </a:cubicBezTo>
                    <a:cubicBezTo>
                      <a:pt x="539" y="124"/>
                      <a:pt x="554" y="169"/>
                      <a:pt x="569" y="214"/>
                    </a:cubicBezTo>
                    <a:cubicBezTo>
                      <a:pt x="582" y="214"/>
                      <a:pt x="593" y="214"/>
                      <a:pt x="608" y="214"/>
                    </a:cubicBezTo>
                    <a:close/>
                    <a:moveTo>
                      <a:pt x="364" y="781"/>
                    </a:moveTo>
                    <a:cubicBezTo>
                      <a:pt x="374" y="774"/>
                      <a:pt x="381" y="768"/>
                      <a:pt x="389" y="763"/>
                    </a:cubicBezTo>
                    <a:cubicBezTo>
                      <a:pt x="381" y="759"/>
                      <a:pt x="373" y="751"/>
                      <a:pt x="365" y="751"/>
                    </a:cubicBezTo>
                    <a:cubicBezTo>
                      <a:pt x="356" y="752"/>
                      <a:pt x="347" y="759"/>
                      <a:pt x="338" y="763"/>
                    </a:cubicBezTo>
                    <a:cubicBezTo>
                      <a:pt x="346" y="768"/>
                      <a:pt x="354" y="774"/>
                      <a:pt x="364" y="781"/>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a:extLst>
                  <a:ext uri="{FF2B5EF4-FFF2-40B4-BE49-F238E27FC236}">
                    <a16:creationId xmlns:a16="http://schemas.microsoft.com/office/drawing/2014/main" id="{0ADD1349-51D9-48AE-991B-3E19660A32B5}"/>
                  </a:ext>
                </a:extLst>
              </p:cNvPr>
              <p:cNvSpPr>
                <a:spLocks noEditPoints="1"/>
              </p:cNvSpPr>
              <p:nvPr/>
            </p:nvSpPr>
            <p:spPr bwMode="auto">
              <a:xfrm>
                <a:off x="7088341" y="3584575"/>
                <a:ext cx="1582738" cy="1957388"/>
              </a:xfrm>
              <a:custGeom>
                <a:avLst/>
                <a:gdLst>
                  <a:gd name="T0" fmla="*/ 34 w 420"/>
                  <a:gd name="T1" fmla="*/ 519 h 519"/>
                  <a:gd name="T2" fmla="*/ 11 w 420"/>
                  <a:gd name="T3" fmla="*/ 519 h 519"/>
                  <a:gd name="T4" fmla="*/ 0 w 420"/>
                  <a:gd name="T5" fmla="*/ 500 h 519"/>
                  <a:gd name="T6" fmla="*/ 77 w 420"/>
                  <a:gd name="T7" fmla="*/ 371 h 519"/>
                  <a:gd name="T8" fmla="*/ 135 w 420"/>
                  <a:gd name="T9" fmla="*/ 290 h 519"/>
                  <a:gd name="T10" fmla="*/ 135 w 420"/>
                  <a:gd name="T11" fmla="*/ 268 h 519"/>
                  <a:gd name="T12" fmla="*/ 155 w 420"/>
                  <a:gd name="T13" fmla="*/ 227 h 519"/>
                  <a:gd name="T14" fmla="*/ 111 w 420"/>
                  <a:gd name="T15" fmla="*/ 216 h 519"/>
                  <a:gd name="T16" fmla="*/ 104 w 420"/>
                  <a:gd name="T17" fmla="*/ 199 h 519"/>
                  <a:gd name="T18" fmla="*/ 119 w 420"/>
                  <a:gd name="T19" fmla="*/ 29 h 519"/>
                  <a:gd name="T20" fmla="*/ 127 w 420"/>
                  <a:gd name="T21" fmla="*/ 2 h 519"/>
                  <a:gd name="T22" fmla="*/ 143 w 420"/>
                  <a:gd name="T23" fmla="*/ 0 h 519"/>
                  <a:gd name="T24" fmla="*/ 278 w 420"/>
                  <a:gd name="T25" fmla="*/ 45 h 519"/>
                  <a:gd name="T26" fmla="*/ 394 w 420"/>
                  <a:gd name="T27" fmla="*/ 178 h 519"/>
                  <a:gd name="T28" fmla="*/ 412 w 420"/>
                  <a:gd name="T29" fmla="*/ 305 h 519"/>
                  <a:gd name="T30" fmla="*/ 288 w 420"/>
                  <a:gd name="T31" fmla="*/ 455 h 519"/>
                  <a:gd name="T32" fmla="*/ 187 w 420"/>
                  <a:gd name="T33" fmla="*/ 487 h 519"/>
                  <a:gd name="T34" fmla="*/ 53 w 420"/>
                  <a:gd name="T35" fmla="*/ 473 h 519"/>
                  <a:gd name="T36" fmla="*/ 47 w 420"/>
                  <a:gd name="T37" fmla="*/ 492 h 519"/>
                  <a:gd name="T38" fmla="*/ 34 w 420"/>
                  <a:gd name="T39" fmla="*/ 519 h 519"/>
                  <a:gd name="T40" fmla="*/ 231 w 420"/>
                  <a:gd name="T41" fmla="*/ 261 h 519"/>
                  <a:gd name="T42" fmla="*/ 231 w 420"/>
                  <a:gd name="T43" fmla="*/ 260 h 519"/>
                  <a:gd name="T44" fmla="*/ 188 w 420"/>
                  <a:gd name="T45" fmla="*/ 260 h 519"/>
                  <a:gd name="T46" fmla="*/ 172 w 420"/>
                  <a:gd name="T47" fmla="*/ 283 h 519"/>
                  <a:gd name="T48" fmla="*/ 230 w 420"/>
                  <a:gd name="T49" fmla="*/ 323 h 519"/>
                  <a:gd name="T50" fmla="*/ 288 w 420"/>
                  <a:gd name="T51" fmla="*/ 283 h 519"/>
                  <a:gd name="T52" fmla="*/ 273 w 420"/>
                  <a:gd name="T53" fmla="*/ 261 h 519"/>
                  <a:gd name="T54" fmla="*/ 231 w 420"/>
                  <a:gd name="T55" fmla="*/ 261 h 519"/>
                  <a:gd name="T56" fmla="*/ 354 w 420"/>
                  <a:gd name="T57" fmla="*/ 240 h 519"/>
                  <a:gd name="T58" fmla="*/ 327 w 420"/>
                  <a:gd name="T59" fmla="*/ 211 h 519"/>
                  <a:gd name="T60" fmla="*/ 298 w 420"/>
                  <a:gd name="T61" fmla="*/ 238 h 519"/>
                  <a:gd name="T62" fmla="*/ 326 w 420"/>
                  <a:gd name="T63" fmla="*/ 268 h 519"/>
                  <a:gd name="T64" fmla="*/ 354 w 420"/>
                  <a:gd name="T65" fmla="*/ 24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519">
                    <a:moveTo>
                      <a:pt x="34" y="519"/>
                    </a:moveTo>
                    <a:cubicBezTo>
                      <a:pt x="26" y="519"/>
                      <a:pt x="19" y="519"/>
                      <a:pt x="11" y="519"/>
                    </a:cubicBezTo>
                    <a:cubicBezTo>
                      <a:pt x="8" y="513"/>
                      <a:pt x="4" y="506"/>
                      <a:pt x="0" y="500"/>
                    </a:cubicBezTo>
                    <a:cubicBezTo>
                      <a:pt x="43" y="467"/>
                      <a:pt x="67" y="423"/>
                      <a:pt x="77" y="371"/>
                    </a:cubicBezTo>
                    <a:cubicBezTo>
                      <a:pt x="122" y="356"/>
                      <a:pt x="135" y="337"/>
                      <a:pt x="135" y="290"/>
                    </a:cubicBezTo>
                    <a:cubicBezTo>
                      <a:pt x="135" y="283"/>
                      <a:pt x="135" y="275"/>
                      <a:pt x="135" y="268"/>
                    </a:cubicBezTo>
                    <a:cubicBezTo>
                      <a:pt x="156" y="256"/>
                      <a:pt x="163" y="243"/>
                      <a:pt x="155" y="227"/>
                    </a:cubicBezTo>
                    <a:cubicBezTo>
                      <a:pt x="147" y="211"/>
                      <a:pt x="134" y="207"/>
                      <a:pt x="111" y="216"/>
                    </a:cubicBezTo>
                    <a:cubicBezTo>
                      <a:pt x="109" y="210"/>
                      <a:pt x="104" y="204"/>
                      <a:pt x="104" y="199"/>
                    </a:cubicBezTo>
                    <a:cubicBezTo>
                      <a:pt x="109" y="142"/>
                      <a:pt x="114" y="86"/>
                      <a:pt x="119" y="29"/>
                    </a:cubicBezTo>
                    <a:cubicBezTo>
                      <a:pt x="120" y="20"/>
                      <a:pt x="124" y="11"/>
                      <a:pt x="127" y="2"/>
                    </a:cubicBezTo>
                    <a:cubicBezTo>
                      <a:pt x="132" y="1"/>
                      <a:pt x="138" y="1"/>
                      <a:pt x="143" y="0"/>
                    </a:cubicBezTo>
                    <a:cubicBezTo>
                      <a:pt x="192" y="2"/>
                      <a:pt x="237" y="21"/>
                      <a:pt x="278" y="45"/>
                    </a:cubicBezTo>
                    <a:cubicBezTo>
                      <a:pt x="331" y="77"/>
                      <a:pt x="369" y="122"/>
                      <a:pt x="394" y="178"/>
                    </a:cubicBezTo>
                    <a:cubicBezTo>
                      <a:pt x="413" y="219"/>
                      <a:pt x="420" y="261"/>
                      <a:pt x="412" y="305"/>
                    </a:cubicBezTo>
                    <a:cubicBezTo>
                      <a:pt x="399" y="379"/>
                      <a:pt x="352" y="425"/>
                      <a:pt x="288" y="455"/>
                    </a:cubicBezTo>
                    <a:cubicBezTo>
                      <a:pt x="256" y="470"/>
                      <a:pt x="221" y="477"/>
                      <a:pt x="187" y="487"/>
                    </a:cubicBezTo>
                    <a:cubicBezTo>
                      <a:pt x="143" y="483"/>
                      <a:pt x="100" y="478"/>
                      <a:pt x="53" y="473"/>
                    </a:cubicBezTo>
                    <a:cubicBezTo>
                      <a:pt x="52" y="477"/>
                      <a:pt x="50" y="485"/>
                      <a:pt x="47" y="492"/>
                    </a:cubicBezTo>
                    <a:cubicBezTo>
                      <a:pt x="43" y="501"/>
                      <a:pt x="38" y="510"/>
                      <a:pt x="34" y="519"/>
                    </a:cubicBezTo>
                    <a:close/>
                    <a:moveTo>
                      <a:pt x="231" y="261"/>
                    </a:moveTo>
                    <a:cubicBezTo>
                      <a:pt x="231" y="260"/>
                      <a:pt x="231" y="260"/>
                      <a:pt x="231" y="260"/>
                    </a:cubicBezTo>
                    <a:cubicBezTo>
                      <a:pt x="217" y="260"/>
                      <a:pt x="202" y="259"/>
                      <a:pt x="188" y="260"/>
                    </a:cubicBezTo>
                    <a:cubicBezTo>
                      <a:pt x="174" y="261"/>
                      <a:pt x="167" y="269"/>
                      <a:pt x="172" y="283"/>
                    </a:cubicBezTo>
                    <a:cubicBezTo>
                      <a:pt x="179" y="306"/>
                      <a:pt x="204" y="323"/>
                      <a:pt x="230" y="323"/>
                    </a:cubicBezTo>
                    <a:cubicBezTo>
                      <a:pt x="257" y="323"/>
                      <a:pt x="281" y="307"/>
                      <a:pt x="288" y="283"/>
                    </a:cubicBezTo>
                    <a:cubicBezTo>
                      <a:pt x="293" y="269"/>
                      <a:pt x="288" y="261"/>
                      <a:pt x="273" y="261"/>
                    </a:cubicBezTo>
                    <a:cubicBezTo>
                      <a:pt x="259" y="260"/>
                      <a:pt x="245" y="261"/>
                      <a:pt x="231" y="261"/>
                    </a:cubicBezTo>
                    <a:close/>
                    <a:moveTo>
                      <a:pt x="354" y="240"/>
                    </a:moveTo>
                    <a:cubicBezTo>
                      <a:pt x="355" y="225"/>
                      <a:pt x="343" y="212"/>
                      <a:pt x="327" y="211"/>
                    </a:cubicBezTo>
                    <a:cubicBezTo>
                      <a:pt x="311" y="211"/>
                      <a:pt x="299" y="221"/>
                      <a:pt x="298" y="238"/>
                    </a:cubicBezTo>
                    <a:cubicBezTo>
                      <a:pt x="297" y="254"/>
                      <a:pt x="310" y="268"/>
                      <a:pt x="326" y="268"/>
                    </a:cubicBezTo>
                    <a:cubicBezTo>
                      <a:pt x="341" y="267"/>
                      <a:pt x="354" y="255"/>
                      <a:pt x="354" y="240"/>
                    </a:cubicBezTo>
                    <a:close/>
                  </a:path>
                </a:pathLst>
              </a:custGeom>
              <a:solidFill>
                <a:srgbClr val="FC8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a:extLst>
                  <a:ext uri="{FF2B5EF4-FFF2-40B4-BE49-F238E27FC236}">
                    <a16:creationId xmlns:a16="http://schemas.microsoft.com/office/drawing/2014/main" id="{E1E2968B-E17F-400A-AF74-B534B49A3962}"/>
                  </a:ext>
                </a:extLst>
              </p:cNvPr>
              <p:cNvSpPr>
                <a:spLocks noEditPoints="1"/>
              </p:cNvSpPr>
              <p:nvPr/>
            </p:nvSpPr>
            <p:spPr bwMode="auto">
              <a:xfrm>
                <a:off x="2892426" y="3511550"/>
                <a:ext cx="1228725" cy="2030413"/>
              </a:xfrm>
              <a:custGeom>
                <a:avLst/>
                <a:gdLst>
                  <a:gd name="T0" fmla="*/ 278 w 326"/>
                  <a:gd name="T1" fmla="*/ 262 h 538"/>
                  <a:gd name="T2" fmla="*/ 259 w 326"/>
                  <a:gd name="T3" fmla="*/ 276 h 538"/>
                  <a:gd name="T4" fmla="*/ 278 w 326"/>
                  <a:gd name="T5" fmla="*/ 314 h 538"/>
                  <a:gd name="T6" fmla="*/ 291 w 326"/>
                  <a:gd name="T7" fmla="*/ 322 h 538"/>
                  <a:gd name="T8" fmla="*/ 296 w 326"/>
                  <a:gd name="T9" fmla="*/ 365 h 538"/>
                  <a:gd name="T10" fmla="*/ 326 w 326"/>
                  <a:gd name="T11" fmla="*/ 467 h 538"/>
                  <a:gd name="T12" fmla="*/ 273 w 326"/>
                  <a:gd name="T13" fmla="*/ 468 h 538"/>
                  <a:gd name="T14" fmla="*/ 179 w 326"/>
                  <a:gd name="T15" fmla="*/ 538 h 538"/>
                  <a:gd name="T16" fmla="*/ 122 w 326"/>
                  <a:gd name="T17" fmla="*/ 538 h 538"/>
                  <a:gd name="T18" fmla="*/ 110 w 326"/>
                  <a:gd name="T19" fmla="*/ 435 h 538"/>
                  <a:gd name="T20" fmla="*/ 129 w 326"/>
                  <a:gd name="T21" fmla="*/ 378 h 538"/>
                  <a:gd name="T22" fmla="*/ 92 w 326"/>
                  <a:gd name="T23" fmla="*/ 299 h 538"/>
                  <a:gd name="T24" fmla="*/ 27 w 326"/>
                  <a:gd name="T25" fmla="*/ 253 h 538"/>
                  <a:gd name="T26" fmla="*/ 5 w 326"/>
                  <a:gd name="T27" fmla="*/ 197 h 538"/>
                  <a:gd name="T28" fmla="*/ 65 w 326"/>
                  <a:gd name="T29" fmla="*/ 150 h 538"/>
                  <a:gd name="T30" fmla="*/ 153 w 326"/>
                  <a:gd name="T31" fmla="*/ 151 h 538"/>
                  <a:gd name="T32" fmla="*/ 218 w 326"/>
                  <a:gd name="T33" fmla="*/ 105 h 538"/>
                  <a:gd name="T34" fmla="*/ 250 w 326"/>
                  <a:gd name="T35" fmla="*/ 8 h 538"/>
                  <a:gd name="T36" fmla="*/ 258 w 326"/>
                  <a:gd name="T37" fmla="*/ 0 h 538"/>
                  <a:gd name="T38" fmla="*/ 278 w 326"/>
                  <a:gd name="T39" fmla="*/ 262 h 538"/>
                  <a:gd name="T40" fmla="*/ 245 w 326"/>
                  <a:gd name="T41" fmla="*/ 242 h 538"/>
                  <a:gd name="T42" fmla="*/ 217 w 326"/>
                  <a:gd name="T43" fmla="*/ 214 h 538"/>
                  <a:gd name="T44" fmla="*/ 189 w 326"/>
                  <a:gd name="T45" fmla="*/ 243 h 538"/>
                  <a:gd name="T46" fmla="*/ 217 w 326"/>
                  <a:gd name="T47" fmla="*/ 274 h 538"/>
                  <a:gd name="T48" fmla="*/ 245 w 326"/>
                  <a:gd name="T49" fmla="*/ 242 h 538"/>
                  <a:gd name="T50" fmla="*/ 245 w 326"/>
                  <a:gd name="T51" fmla="*/ 392 h 538"/>
                  <a:gd name="T52" fmla="*/ 236 w 326"/>
                  <a:gd name="T53" fmla="*/ 393 h 538"/>
                  <a:gd name="T54" fmla="*/ 227 w 326"/>
                  <a:gd name="T55" fmla="*/ 417 h 538"/>
                  <a:gd name="T56" fmla="*/ 243 w 326"/>
                  <a:gd name="T57" fmla="*/ 435 h 538"/>
                  <a:gd name="T58" fmla="*/ 260 w 326"/>
                  <a:gd name="T59" fmla="*/ 416 h 538"/>
                  <a:gd name="T60" fmla="*/ 245 w 326"/>
                  <a:gd name="T61" fmla="*/ 39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38">
                    <a:moveTo>
                      <a:pt x="278" y="262"/>
                    </a:moveTo>
                    <a:cubicBezTo>
                      <a:pt x="271" y="267"/>
                      <a:pt x="258" y="274"/>
                      <a:pt x="259" y="276"/>
                    </a:cubicBezTo>
                    <a:cubicBezTo>
                      <a:pt x="263" y="290"/>
                      <a:pt x="270" y="302"/>
                      <a:pt x="278" y="314"/>
                    </a:cubicBezTo>
                    <a:cubicBezTo>
                      <a:pt x="280" y="318"/>
                      <a:pt x="286" y="319"/>
                      <a:pt x="291" y="322"/>
                    </a:cubicBezTo>
                    <a:cubicBezTo>
                      <a:pt x="292" y="336"/>
                      <a:pt x="292" y="351"/>
                      <a:pt x="296" y="365"/>
                    </a:cubicBezTo>
                    <a:cubicBezTo>
                      <a:pt x="305" y="399"/>
                      <a:pt x="316" y="433"/>
                      <a:pt x="326" y="467"/>
                    </a:cubicBezTo>
                    <a:cubicBezTo>
                      <a:pt x="308" y="459"/>
                      <a:pt x="290" y="457"/>
                      <a:pt x="273" y="468"/>
                    </a:cubicBezTo>
                    <a:cubicBezTo>
                      <a:pt x="241" y="491"/>
                      <a:pt x="210" y="515"/>
                      <a:pt x="179" y="538"/>
                    </a:cubicBezTo>
                    <a:cubicBezTo>
                      <a:pt x="160" y="538"/>
                      <a:pt x="141" y="538"/>
                      <a:pt x="122" y="538"/>
                    </a:cubicBezTo>
                    <a:cubicBezTo>
                      <a:pt x="85" y="508"/>
                      <a:pt x="96" y="472"/>
                      <a:pt x="110" y="435"/>
                    </a:cubicBezTo>
                    <a:cubicBezTo>
                      <a:pt x="117" y="416"/>
                      <a:pt x="124" y="397"/>
                      <a:pt x="129" y="378"/>
                    </a:cubicBezTo>
                    <a:cubicBezTo>
                      <a:pt x="138" y="343"/>
                      <a:pt x="127" y="322"/>
                      <a:pt x="92" y="299"/>
                    </a:cubicBezTo>
                    <a:cubicBezTo>
                      <a:pt x="70" y="285"/>
                      <a:pt x="49" y="269"/>
                      <a:pt x="27" y="253"/>
                    </a:cubicBezTo>
                    <a:cubicBezTo>
                      <a:pt x="9" y="239"/>
                      <a:pt x="0" y="220"/>
                      <a:pt x="5" y="197"/>
                    </a:cubicBezTo>
                    <a:cubicBezTo>
                      <a:pt x="11" y="169"/>
                      <a:pt x="32" y="152"/>
                      <a:pt x="65" y="150"/>
                    </a:cubicBezTo>
                    <a:cubicBezTo>
                      <a:pt x="94" y="148"/>
                      <a:pt x="124" y="149"/>
                      <a:pt x="153" y="151"/>
                    </a:cubicBezTo>
                    <a:cubicBezTo>
                      <a:pt x="186" y="153"/>
                      <a:pt x="209" y="137"/>
                      <a:pt x="218" y="105"/>
                    </a:cubicBezTo>
                    <a:cubicBezTo>
                      <a:pt x="228" y="73"/>
                      <a:pt x="239" y="41"/>
                      <a:pt x="250" y="8"/>
                    </a:cubicBezTo>
                    <a:cubicBezTo>
                      <a:pt x="251" y="5"/>
                      <a:pt x="255" y="3"/>
                      <a:pt x="258" y="0"/>
                    </a:cubicBezTo>
                    <a:cubicBezTo>
                      <a:pt x="264" y="87"/>
                      <a:pt x="271" y="175"/>
                      <a:pt x="278" y="262"/>
                    </a:cubicBezTo>
                    <a:close/>
                    <a:moveTo>
                      <a:pt x="245" y="242"/>
                    </a:moveTo>
                    <a:cubicBezTo>
                      <a:pt x="245" y="227"/>
                      <a:pt x="232" y="214"/>
                      <a:pt x="217" y="214"/>
                    </a:cubicBezTo>
                    <a:cubicBezTo>
                      <a:pt x="200" y="214"/>
                      <a:pt x="188" y="227"/>
                      <a:pt x="189" y="243"/>
                    </a:cubicBezTo>
                    <a:cubicBezTo>
                      <a:pt x="189" y="257"/>
                      <a:pt x="206" y="275"/>
                      <a:pt x="217" y="274"/>
                    </a:cubicBezTo>
                    <a:cubicBezTo>
                      <a:pt x="230" y="273"/>
                      <a:pt x="245" y="255"/>
                      <a:pt x="245" y="242"/>
                    </a:cubicBezTo>
                    <a:close/>
                    <a:moveTo>
                      <a:pt x="245" y="392"/>
                    </a:moveTo>
                    <a:cubicBezTo>
                      <a:pt x="242" y="393"/>
                      <a:pt x="239" y="393"/>
                      <a:pt x="236" y="393"/>
                    </a:cubicBezTo>
                    <a:cubicBezTo>
                      <a:pt x="233" y="401"/>
                      <a:pt x="226" y="409"/>
                      <a:pt x="227" y="417"/>
                    </a:cubicBezTo>
                    <a:cubicBezTo>
                      <a:pt x="228" y="423"/>
                      <a:pt x="237" y="429"/>
                      <a:pt x="243" y="435"/>
                    </a:cubicBezTo>
                    <a:cubicBezTo>
                      <a:pt x="249" y="429"/>
                      <a:pt x="261" y="422"/>
                      <a:pt x="260" y="416"/>
                    </a:cubicBezTo>
                    <a:cubicBezTo>
                      <a:pt x="260" y="408"/>
                      <a:pt x="251" y="400"/>
                      <a:pt x="245" y="39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a:extLst>
                  <a:ext uri="{FF2B5EF4-FFF2-40B4-BE49-F238E27FC236}">
                    <a16:creationId xmlns:a16="http://schemas.microsoft.com/office/drawing/2014/main" id="{024DC1C6-29E8-41E4-B5EC-7323A9FE46B7}"/>
                  </a:ext>
                </a:extLst>
              </p:cNvPr>
              <p:cNvSpPr>
                <a:spLocks noEditPoints="1"/>
              </p:cNvSpPr>
              <p:nvPr/>
            </p:nvSpPr>
            <p:spPr bwMode="auto">
              <a:xfrm>
                <a:off x="8444165" y="2803523"/>
                <a:ext cx="1250949" cy="1293813"/>
              </a:xfrm>
              <a:custGeom>
                <a:avLst/>
                <a:gdLst>
                  <a:gd name="T0" fmla="*/ 0 w 332"/>
                  <a:gd name="T1" fmla="*/ 267 h 343"/>
                  <a:gd name="T2" fmla="*/ 17 w 332"/>
                  <a:gd name="T3" fmla="*/ 253 h 343"/>
                  <a:gd name="T4" fmla="*/ 43 w 332"/>
                  <a:gd name="T5" fmla="*/ 234 h 343"/>
                  <a:gd name="T6" fmla="*/ 28 w 332"/>
                  <a:gd name="T7" fmla="*/ 163 h 343"/>
                  <a:gd name="T8" fmla="*/ 133 w 332"/>
                  <a:gd name="T9" fmla="*/ 10 h 343"/>
                  <a:gd name="T10" fmla="*/ 179 w 332"/>
                  <a:gd name="T11" fmla="*/ 43 h 343"/>
                  <a:gd name="T12" fmla="*/ 179 w 332"/>
                  <a:gd name="T13" fmla="*/ 127 h 343"/>
                  <a:gd name="T14" fmla="*/ 207 w 332"/>
                  <a:gd name="T15" fmla="*/ 154 h 343"/>
                  <a:gd name="T16" fmla="*/ 297 w 332"/>
                  <a:gd name="T17" fmla="*/ 155 h 343"/>
                  <a:gd name="T18" fmla="*/ 326 w 332"/>
                  <a:gd name="T19" fmla="*/ 193 h 343"/>
                  <a:gd name="T20" fmla="*/ 122 w 332"/>
                  <a:gd name="T21" fmla="*/ 297 h 343"/>
                  <a:gd name="T22" fmla="*/ 76 w 332"/>
                  <a:gd name="T23" fmla="*/ 343 h 343"/>
                  <a:gd name="T24" fmla="*/ 0 w 332"/>
                  <a:gd name="T25" fmla="*/ 267 h 343"/>
                  <a:gd name="T26" fmla="*/ 108 w 332"/>
                  <a:gd name="T27" fmla="*/ 63 h 343"/>
                  <a:gd name="T28" fmla="*/ 85 w 332"/>
                  <a:gd name="T29" fmla="*/ 64 h 343"/>
                  <a:gd name="T30" fmla="*/ 54 w 332"/>
                  <a:gd name="T31" fmla="*/ 107 h 343"/>
                  <a:gd name="T32" fmla="*/ 60 w 332"/>
                  <a:gd name="T33" fmla="*/ 124 h 343"/>
                  <a:gd name="T34" fmla="*/ 74 w 332"/>
                  <a:gd name="T35" fmla="*/ 125 h 343"/>
                  <a:gd name="T36" fmla="*/ 108 w 332"/>
                  <a:gd name="T37" fmla="*/ 63 h 343"/>
                  <a:gd name="T38" fmla="*/ 125 w 332"/>
                  <a:gd name="T39" fmla="*/ 64 h 343"/>
                  <a:gd name="T40" fmla="*/ 135 w 332"/>
                  <a:gd name="T41" fmla="*/ 50 h 343"/>
                  <a:gd name="T42" fmla="*/ 123 w 332"/>
                  <a:gd name="T43" fmla="*/ 39 h 343"/>
                  <a:gd name="T44" fmla="*/ 108 w 332"/>
                  <a:gd name="T45" fmla="*/ 48 h 343"/>
                  <a:gd name="T46" fmla="*/ 108 w 332"/>
                  <a:gd name="T47" fmla="*/ 6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43">
                    <a:moveTo>
                      <a:pt x="0" y="267"/>
                    </a:moveTo>
                    <a:cubicBezTo>
                      <a:pt x="6" y="262"/>
                      <a:pt x="11" y="257"/>
                      <a:pt x="17" y="253"/>
                    </a:cubicBezTo>
                    <a:cubicBezTo>
                      <a:pt x="26" y="246"/>
                      <a:pt x="35" y="240"/>
                      <a:pt x="43" y="234"/>
                    </a:cubicBezTo>
                    <a:cubicBezTo>
                      <a:pt x="38" y="211"/>
                      <a:pt x="29" y="187"/>
                      <a:pt x="28" y="163"/>
                    </a:cubicBezTo>
                    <a:cubicBezTo>
                      <a:pt x="25" y="90"/>
                      <a:pt x="64" y="35"/>
                      <a:pt x="133" y="10"/>
                    </a:cubicBezTo>
                    <a:cubicBezTo>
                      <a:pt x="163" y="0"/>
                      <a:pt x="179" y="10"/>
                      <a:pt x="179" y="43"/>
                    </a:cubicBezTo>
                    <a:cubicBezTo>
                      <a:pt x="179" y="71"/>
                      <a:pt x="179" y="99"/>
                      <a:pt x="179" y="127"/>
                    </a:cubicBezTo>
                    <a:cubicBezTo>
                      <a:pt x="179" y="147"/>
                      <a:pt x="187" y="154"/>
                      <a:pt x="207" y="154"/>
                    </a:cubicBezTo>
                    <a:cubicBezTo>
                      <a:pt x="237" y="155"/>
                      <a:pt x="267" y="154"/>
                      <a:pt x="297" y="155"/>
                    </a:cubicBezTo>
                    <a:cubicBezTo>
                      <a:pt x="324" y="155"/>
                      <a:pt x="332" y="168"/>
                      <a:pt x="326" y="193"/>
                    </a:cubicBezTo>
                    <a:cubicBezTo>
                      <a:pt x="309" y="273"/>
                      <a:pt x="217" y="337"/>
                      <a:pt x="122" y="297"/>
                    </a:cubicBezTo>
                    <a:cubicBezTo>
                      <a:pt x="106" y="314"/>
                      <a:pt x="91" y="329"/>
                      <a:pt x="76" y="343"/>
                    </a:cubicBezTo>
                    <a:cubicBezTo>
                      <a:pt x="55" y="314"/>
                      <a:pt x="31" y="287"/>
                      <a:pt x="0" y="267"/>
                    </a:cubicBezTo>
                    <a:close/>
                    <a:moveTo>
                      <a:pt x="108" y="63"/>
                    </a:moveTo>
                    <a:cubicBezTo>
                      <a:pt x="100" y="63"/>
                      <a:pt x="89" y="60"/>
                      <a:pt x="85" y="64"/>
                    </a:cubicBezTo>
                    <a:cubicBezTo>
                      <a:pt x="73" y="77"/>
                      <a:pt x="63" y="92"/>
                      <a:pt x="54" y="107"/>
                    </a:cubicBezTo>
                    <a:cubicBezTo>
                      <a:pt x="52" y="110"/>
                      <a:pt x="56" y="119"/>
                      <a:pt x="60" y="124"/>
                    </a:cubicBezTo>
                    <a:cubicBezTo>
                      <a:pt x="62" y="126"/>
                      <a:pt x="73" y="126"/>
                      <a:pt x="74" y="125"/>
                    </a:cubicBezTo>
                    <a:cubicBezTo>
                      <a:pt x="85" y="104"/>
                      <a:pt x="109" y="91"/>
                      <a:pt x="108" y="63"/>
                    </a:cubicBezTo>
                    <a:cubicBezTo>
                      <a:pt x="114" y="63"/>
                      <a:pt x="120" y="66"/>
                      <a:pt x="125" y="64"/>
                    </a:cubicBezTo>
                    <a:cubicBezTo>
                      <a:pt x="130" y="61"/>
                      <a:pt x="136" y="55"/>
                      <a:pt x="135" y="50"/>
                    </a:cubicBezTo>
                    <a:cubicBezTo>
                      <a:pt x="135" y="46"/>
                      <a:pt x="128" y="39"/>
                      <a:pt x="123" y="39"/>
                    </a:cubicBezTo>
                    <a:cubicBezTo>
                      <a:pt x="118" y="38"/>
                      <a:pt x="111" y="43"/>
                      <a:pt x="108" y="48"/>
                    </a:cubicBezTo>
                    <a:cubicBezTo>
                      <a:pt x="106" y="51"/>
                      <a:pt x="108" y="58"/>
                      <a:pt x="108" y="63"/>
                    </a:cubicBezTo>
                    <a:close/>
                  </a:path>
                </a:pathLst>
              </a:custGeom>
              <a:solidFill>
                <a:srgbClr val="FB87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a:extLst>
                  <a:ext uri="{FF2B5EF4-FFF2-40B4-BE49-F238E27FC236}">
                    <a16:creationId xmlns:a16="http://schemas.microsoft.com/office/drawing/2014/main" id="{00B4FC43-EE5C-416E-B8B7-B99F6EEBCFB9}"/>
                  </a:ext>
                </a:extLst>
              </p:cNvPr>
              <p:cNvSpPr>
                <a:spLocks/>
              </p:cNvSpPr>
              <p:nvPr/>
            </p:nvSpPr>
            <p:spPr bwMode="auto">
              <a:xfrm>
                <a:off x="6604001" y="2749550"/>
                <a:ext cx="517525" cy="1438275"/>
              </a:xfrm>
              <a:custGeom>
                <a:avLst/>
                <a:gdLst>
                  <a:gd name="T0" fmla="*/ 0 w 137"/>
                  <a:gd name="T1" fmla="*/ 2 h 381"/>
                  <a:gd name="T2" fmla="*/ 109 w 137"/>
                  <a:gd name="T3" fmla="*/ 1 h 381"/>
                  <a:gd name="T4" fmla="*/ 137 w 137"/>
                  <a:gd name="T5" fmla="*/ 34 h 381"/>
                  <a:gd name="T6" fmla="*/ 132 w 137"/>
                  <a:gd name="T7" fmla="*/ 291 h 381"/>
                  <a:gd name="T8" fmla="*/ 124 w 137"/>
                  <a:gd name="T9" fmla="*/ 381 h 381"/>
                  <a:gd name="T10" fmla="*/ 9 w 137"/>
                  <a:gd name="T11" fmla="*/ 294 h 381"/>
                  <a:gd name="T12" fmla="*/ 14 w 137"/>
                  <a:gd name="T13" fmla="*/ 46 h 381"/>
                  <a:gd name="T14" fmla="*/ 0 w 137"/>
                  <a:gd name="T15" fmla="*/ 2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81">
                    <a:moveTo>
                      <a:pt x="0" y="2"/>
                    </a:moveTo>
                    <a:cubicBezTo>
                      <a:pt x="36" y="2"/>
                      <a:pt x="73" y="0"/>
                      <a:pt x="109" y="1"/>
                    </a:cubicBezTo>
                    <a:cubicBezTo>
                      <a:pt x="128" y="2"/>
                      <a:pt x="137" y="16"/>
                      <a:pt x="137" y="34"/>
                    </a:cubicBezTo>
                    <a:cubicBezTo>
                      <a:pt x="136" y="120"/>
                      <a:pt x="134" y="205"/>
                      <a:pt x="132" y="291"/>
                    </a:cubicBezTo>
                    <a:cubicBezTo>
                      <a:pt x="131" y="319"/>
                      <a:pt x="127" y="346"/>
                      <a:pt x="124" y="381"/>
                    </a:cubicBezTo>
                    <a:cubicBezTo>
                      <a:pt x="83" y="350"/>
                      <a:pt x="46" y="322"/>
                      <a:pt x="9" y="294"/>
                    </a:cubicBezTo>
                    <a:cubicBezTo>
                      <a:pt x="11" y="211"/>
                      <a:pt x="14" y="129"/>
                      <a:pt x="14" y="46"/>
                    </a:cubicBezTo>
                    <a:cubicBezTo>
                      <a:pt x="14" y="32"/>
                      <a:pt x="5" y="17"/>
                      <a:pt x="0" y="2"/>
                    </a:cubicBezTo>
                    <a:close/>
                  </a:path>
                </a:pathLst>
              </a:custGeom>
              <a:solidFill>
                <a:srgbClr val="49BC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a:extLst>
                  <a:ext uri="{FF2B5EF4-FFF2-40B4-BE49-F238E27FC236}">
                    <a16:creationId xmlns:a16="http://schemas.microsoft.com/office/drawing/2014/main" id="{EFDA3663-B300-4612-8511-A038328769ED}"/>
                  </a:ext>
                </a:extLst>
              </p:cNvPr>
              <p:cNvSpPr>
                <a:spLocks/>
              </p:cNvSpPr>
              <p:nvPr/>
            </p:nvSpPr>
            <p:spPr bwMode="auto">
              <a:xfrm>
                <a:off x="6159501" y="4097338"/>
                <a:ext cx="885825" cy="1447800"/>
              </a:xfrm>
              <a:custGeom>
                <a:avLst/>
                <a:gdLst>
                  <a:gd name="T0" fmla="*/ 124 w 235"/>
                  <a:gd name="T1" fmla="*/ 0 h 384"/>
                  <a:gd name="T2" fmla="*/ 228 w 235"/>
                  <a:gd name="T3" fmla="*/ 68 h 384"/>
                  <a:gd name="T4" fmla="*/ 235 w 235"/>
                  <a:gd name="T5" fmla="*/ 85 h 384"/>
                  <a:gd name="T6" fmla="*/ 206 w 235"/>
                  <a:gd name="T7" fmla="*/ 250 h 384"/>
                  <a:gd name="T8" fmla="*/ 32 w 235"/>
                  <a:gd name="T9" fmla="*/ 383 h 384"/>
                  <a:gd name="T10" fmla="*/ 0 w 235"/>
                  <a:gd name="T11" fmla="*/ 383 h 384"/>
                  <a:gd name="T12" fmla="*/ 88 w 235"/>
                  <a:gd name="T13" fmla="*/ 242 h 384"/>
                  <a:gd name="T14" fmla="*/ 111 w 235"/>
                  <a:gd name="T15" fmla="*/ 100 h 384"/>
                  <a:gd name="T16" fmla="*/ 124 w 235"/>
                  <a:gd name="T1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84">
                    <a:moveTo>
                      <a:pt x="124" y="0"/>
                    </a:moveTo>
                    <a:cubicBezTo>
                      <a:pt x="159" y="22"/>
                      <a:pt x="194" y="45"/>
                      <a:pt x="228" y="68"/>
                    </a:cubicBezTo>
                    <a:cubicBezTo>
                      <a:pt x="232" y="71"/>
                      <a:pt x="235" y="80"/>
                      <a:pt x="235" y="85"/>
                    </a:cubicBezTo>
                    <a:cubicBezTo>
                      <a:pt x="226" y="140"/>
                      <a:pt x="218" y="195"/>
                      <a:pt x="206" y="250"/>
                    </a:cubicBezTo>
                    <a:cubicBezTo>
                      <a:pt x="189" y="325"/>
                      <a:pt x="114" y="381"/>
                      <a:pt x="32" y="383"/>
                    </a:cubicBezTo>
                    <a:cubicBezTo>
                      <a:pt x="22" y="384"/>
                      <a:pt x="11" y="383"/>
                      <a:pt x="0" y="383"/>
                    </a:cubicBezTo>
                    <a:cubicBezTo>
                      <a:pt x="49" y="348"/>
                      <a:pt x="79" y="302"/>
                      <a:pt x="88" y="242"/>
                    </a:cubicBezTo>
                    <a:cubicBezTo>
                      <a:pt x="94" y="194"/>
                      <a:pt x="104" y="147"/>
                      <a:pt x="111" y="100"/>
                    </a:cubicBezTo>
                    <a:cubicBezTo>
                      <a:pt x="116" y="67"/>
                      <a:pt x="120" y="33"/>
                      <a:pt x="124" y="0"/>
                    </a:cubicBezTo>
                    <a:close/>
                  </a:path>
                </a:pathLst>
              </a:custGeom>
              <a:solidFill>
                <a:srgbClr val="49BC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8" name="Freeform 103">
                <a:extLst>
                  <a:ext uri="{FF2B5EF4-FFF2-40B4-BE49-F238E27FC236}">
                    <a16:creationId xmlns:a16="http://schemas.microsoft.com/office/drawing/2014/main" id="{1E57520C-A840-4A0F-93FB-60E59D61FC31}"/>
                  </a:ext>
                </a:extLst>
              </p:cNvPr>
              <p:cNvSpPr>
                <a:spLocks/>
              </p:cNvSpPr>
              <p:nvPr/>
            </p:nvSpPr>
            <p:spPr bwMode="auto">
              <a:xfrm>
                <a:off x="7615699" y="3540009"/>
                <a:ext cx="1325563" cy="1897063"/>
              </a:xfrm>
              <a:custGeom>
                <a:avLst/>
                <a:gdLst>
                  <a:gd name="T0" fmla="*/ 220 w 352"/>
                  <a:gd name="T1" fmla="*/ 65 h 503"/>
                  <a:gd name="T2" fmla="*/ 296 w 352"/>
                  <a:gd name="T3" fmla="*/ 141 h 503"/>
                  <a:gd name="T4" fmla="*/ 336 w 352"/>
                  <a:gd name="T5" fmla="*/ 326 h 503"/>
                  <a:gd name="T6" fmla="*/ 272 w 352"/>
                  <a:gd name="T7" fmla="*/ 430 h 503"/>
                  <a:gd name="T8" fmla="*/ 281 w 352"/>
                  <a:gd name="T9" fmla="*/ 447 h 503"/>
                  <a:gd name="T10" fmla="*/ 242 w 352"/>
                  <a:gd name="T11" fmla="*/ 474 h 503"/>
                  <a:gd name="T12" fmla="*/ 228 w 352"/>
                  <a:gd name="T13" fmla="*/ 460 h 503"/>
                  <a:gd name="T14" fmla="*/ 226 w 352"/>
                  <a:gd name="T15" fmla="*/ 463 h 503"/>
                  <a:gd name="T16" fmla="*/ 232 w 352"/>
                  <a:gd name="T17" fmla="*/ 485 h 503"/>
                  <a:gd name="T18" fmla="*/ 214 w 352"/>
                  <a:gd name="T19" fmla="*/ 491 h 503"/>
                  <a:gd name="T20" fmla="*/ 185 w 352"/>
                  <a:gd name="T21" fmla="*/ 493 h 503"/>
                  <a:gd name="T22" fmla="*/ 155 w 352"/>
                  <a:gd name="T23" fmla="*/ 487 h 503"/>
                  <a:gd name="T24" fmla="*/ 44 w 352"/>
                  <a:gd name="T25" fmla="*/ 500 h 503"/>
                  <a:gd name="T26" fmla="*/ 145 w 352"/>
                  <a:gd name="T27" fmla="*/ 468 h 503"/>
                  <a:gd name="T28" fmla="*/ 269 w 352"/>
                  <a:gd name="T29" fmla="*/ 318 h 503"/>
                  <a:gd name="T30" fmla="*/ 251 w 352"/>
                  <a:gd name="T31" fmla="*/ 191 h 503"/>
                  <a:gd name="T32" fmla="*/ 135 w 352"/>
                  <a:gd name="T33" fmla="*/ 58 h 503"/>
                  <a:gd name="T34" fmla="*/ 0 w 352"/>
                  <a:gd name="T35" fmla="*/ 13 h 503"/>
                  <a:gd name="T36" fmla="*/ 144 w 352"/>
                  <a:gd name="T37" fmla="*/ 25 h 503"/>
                  <a:gd name="T38" fmla="*/ 220 w 352"/>
                  <a:gd name="T39" fmla="*/ 6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503">
                    <a:moveTo>
                      <a:pt x="220" y="65"/>
                    </a:moveTo>
                    <a:cubicBezTo>
                      <a:pt x="251" y="85"/>
                      <a:pt x="275" y="112"/>
                      <a:pt x="296" y="141"/>
                    </a:cubicBezTo>
                    <a:cubicBezTo>
                      <a:pt x="332" y="198"/>
                      <a:pt x="352" y="258"/>
                      <a:pt x="336" y="326"/>
                    </a:cubicBezTo>
                    <a:cubicBezTo>
                      <a:pt x="326" y="368"/>
                      <a:pt x="303" y="401"/>
                      <a:pt x="272" y="430"/>
                    </a:cubicBezTo>
                    <a:cubicBezTo>
                      <a:pt x="275" y="436"/>
                      <a:pt x="278" y="441"/>
                      <a:pt x="281" y="447"/>
                    </a:cubicBezTo>
                    <a:cubicBezTo>
                      <a:pt x="268" y="456"/>
                      <a:pt x="255" y="465"/>
                      <a:pt x="242" y="474"/>
                    </a:cubicBezTo>
                    <a:cubicBezTo>
                      <a:pt x="238" y="469"/>
                      <a:pt x="233" y="464"/>
                      <a:pt x="228" y="460"/>
                    </a:cubicBezTo>
                    <a:cubicBezTo>
                      <a:pt x="227" y="461"/>
                      <a:pt x="227" y="462"/>
                      <a:pt x="226" y="463"/>
                    </a:cubicBezTo>
                    <a:cubicBezTo>
                      <a:pt x="228" y="470"/>
                      <a:pt x="230" y="478"/>
                      <a:pt x="232" y="485"/>
                    </a:cubicBezTo>
                    <a:cubicBezTo>
                      <a:pt x="226" y="487"/>
                      <a:pt x="220" y="490"/>
                      <a:pt x="214" y="491"/>
                    </a:cubicBezTo>
                    <a:cubicBezTo>
                      <a:pt x="204" y="493"/>
                      <a:pt x="195" y="503"/>
                      <a:pt x="185" y="493"/>
                    </a:cubicBezTo>
                    <a:cubicBezTo>
                      <a:pt x="178" y="475"/>
                      <a:pt x="165" y="486"/>
                      <a:pt x="155" y="487"/>
                    </a:cubicBezTo>
                    <a:cubicBezTo>
                      <a:pt x="118" y="491"/>
                      <a:pt x="81" y="496"/>
                      <a:pt x="44" y="500"/>
                    </a:cubicBezTo>
                    <a:cubicBezTo>
                      <a:pt x="78" y="490"/>
                      <a:pt x="113" y="483"/>
                      <a:pt x="145" y="468"/>
                    </a:cubicBezTo>
                    <a:cubicBezTo>
                      <a:pt x="209" y="438"/>
                      <a:pt x="256" y="392"/>
                      <a:pt x="269" y="318"/>
                    </a:cubicBezTo>
                    <a:cubicBezTo>
                      <a:pt x="277" y="274"/>
                      <a:pt x="270" y="232"/>
                      <a:pt x="251" y="191"/>
                    </a:cubicBezTo>
                    <a:cubicBezTo>
                      <a:pt x="226" y="135"/>
                      <a:pt x="188" y="90"/>
                      <a:pt x="135" y="58"/>
                    </a:cubicBezTo>
                    <a:cubicBezTo>
                      <a:pt x="94" y="34"/>
                      <a:pt x="49" y="15"/>
                      <a:pt x="0" y="13"/>
                    </a:cubicBezTo>
                    <a:cubicBezTo>
                      <a:pt x="49" y="0"/>
                      <a:pt x="98" y="8"/>
                      <a:pt x="144" y="25"/>
                    </a:cubicBezTo>
                    <a:cubicBezTo>
                      <a:pt x="171" y="35"/>
                      <a:pt x="195" y="52"/>
                      <a:pt x="220" y="65"/>
                    </a:cubicBezTo>
                    <a:close/>
                  </a:path>
                </a:pathLst>
              </a:custGeom>
              <a:solidFill>
                <a:srgbClr val="FB74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9" name="Freeform 104">
                <a:extLst>
                  <a:ext uri="{FF2B5EF4-FFF2-40B4-BE49-F238E27FC236}">
                    <a16:creationId xmlns:a16="http://schemas.microsoft.com/office/drawing/2014/main" id="{7FF30E33-12EC-4FDF-88FB-847A74ADB1CC}"/>
                  </a:ext>
                </a:extLst>
              </p:cNvPr>
              <p:cNvSpPr>
                <a:spLocks/>
              </p:cNvSpPr>
              <p:nvPr/>
            </p:nvSpPr>
            <p:spPr bwMode="auto">
              <a:xfrm>
                <a:off x="6869113" y="3590925"/>
                <a:ext cx="735013" cy="1968500"/>
              </a:xfrm>
              <a:custGeom>
                <a:avLst/>
                <a:gdLst>
                  <a:gd name="T0" fmla="*/ 195 w 195"/>
                  <a:gd name="T1" fmla="*/ 266 h 522"/>
                  <a:gd name="T2" fmla="*/ 195 w 195"/>
                  <a:gd name="T3" fmla="*/ 288 h 522"/>
                  <a:gd name="T4" fmla="*/ 137 w 195"/>
                  <a:gd name="T5" fmla="*/ 369 h 522"/>
                  <a:gd name="T6" fmla="*/ 60 w 195"/>
                  <a:gd name="T7" fmla="*/ 498 h 522"/>
                  <a:gd name="T8" fmla="*/ 60 w 195"/>
                  <a:gd name="T9" fmla="*/ 462 h 522"/>
                  <a:gd name="T10" fmla="*/ 55 w 195"/>
                  <a:gd name="T11" fmla="*/ 463 h 522"/>
                  <a:gd name="T12" fmla="*/ 35 w 195"/>
                  <a:gd name="T13" fmla="*/ 517 h 522"/>
                  <a:gd name="T14" fmla="*/ 0 w 195"/>
                  <a:gd name="T15" fmla="*/ 507 h 522"/>
                  <a:gd name="T16" fmla="*/ 43 w 195"/>
                  <a:gd name="T17" fmla="*/ 448 h 522"/>
                  <a:gd name="T18" fmla="*/ 83 w 195"/>
                  <a:gd name="T19" fmla="*/ 304 h 522"/>
                  <a:gd name="T20" fmla="*/ 92 w 195"/>
                  <a:gd name="T21" fmla="*/ 239 h 522"/>
                  <a:gd name="T22" fmla="*/ 108 w 195"/>
                  <a:gd name="T23" fmla="*/ 225 h 522"/>
                  <a:gd name="T24" fmla="*/ 159 w 195"/>
                  <a:gd name="T25" fmla="*/ 160 h 522"/>
                  <a:gd name="T26" fmla="*/ 128 w 195"/>
                  <a:gd name="T27" fmla="*/ 89 h 522"/>
                  <a:gd name="T28" fmla="*/ 112 w 195"/>
                  <a:gd name="T29" fmla="*/ 22 h 522"/>
                  <a:gd name="T30" fmla="*/ 171 w 195"/>
                  <a:gd name="T31" fmla="*/ 3 h 522"/>
                  <a:gd name="T32" fmla="*/ 187 w 195"/>
                  <a:gd name="T33" fmla="*/ 0 h 522"/>
                  <a:gd name="T34" fmla="*/ 179 w 195"/>
                  <a:gd name="T35" fmla="*/ 27 h 522"/>
                  <a:gd name="T36" fmla="*/ 164 w 195"/>
                  <a:gd name="T37" fmla="*/ 197 h 522"/>
                  <a:gd name="T38" fmla="*/ 171 w 195"/>
                  <a:gd name="T39" fmla="*/ 214 h 522"/>
                  <a:gd name="T40" fmla="*/ 195 w 195"/>
                  <a:gd name="T41" fmla="*/ 26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522">
                    <a:moveTo>
                      <a:pt x="195" y="266"/>
                    </a:moveTo>
                    <a:cubicBezTo>
                      <a:pt x="195" y="273"/>
                      <a:pt x="195" y="281"/>
                      <a:pt x="195" y="288"/>
                    </a:cubicBezTo>
                    <a:cubicBezTo>
                      <a:pt x="195" y="335"/>
                      <a:pt x="182" y="354"/>
                      <a:pt x="137" y="369"/>
                    </a:cubicBezTo>
                    <a:cubicBezTo>
                      <a:pt x="127" y="421"/>
                      <a:pt x="103" y="465"/>
                      <a:pt x="60" y="498"/>
                    </a:cubicBezTo>
                    <a:cubicBezTo>
                      <a:pt x="60" y="486"/>
                      <a:pt x="60" y="474"/>
                      <a:pt x="60" y="462"/>
                    </a:cubicBezTo>
                    <a:cubicBezTo>
                      <a:pt x="58" y="463"/>
                      <a:pt x="57" y="463"/>
                      <a:pt x="55" y="463"/>
                    </a:cubicBezTo>
                    <a:cubicBezTo>
                      <a:pt x="49" y="481"/>
                      <a:pt x="42" y="499"/>
                      <a:pt x="35" y="517"/>
                    </a:cubicBezTo>
                    <a:cubicBezTo>
                      <a:pt x="22" y="518"/>
                      <a:pt x="8" y="522"/>
                      <a:pt x="0" y="507"/>
                    </a:cubicBezTo>
                    <a:cubicBezTo>
                      <a:pt x="14" y="488"/>
                      <a:pt x="30" y="469"/>
                      <a:pt x="43" y="448"/>
                    </a:cubicBezTo>
                    <a:cubicBezTo>
                      <a:pt x="70" y="404"/>
                      <a:pt x="73" y="353"/>
                      <a:pt x="83" y="304"/>
                    </a:cubicBezTo>
                    <a:cubicBezTo>
                      <a:pt x="87" y="282"/>
                      <a:pt x="89" y="260"/>
                      <a:pt x="92" y="239"/>
                    </a:cubicBezTo>
                    <a:cubicBezTo>
                      <a:pt x="93" y="229"/>
                      <a:pt x="96" y="224"/>
                      <a:pt x="108" y="225"/>
                    </a:cubicBezTo>
                    <a:cubicBezTo>
                      <a:pt x="149" y="226"/>
                      <a:pt x="170" y="199"/>
                      <a:pt x="159" y="160"/>
                    </a:cubicBezTo>
                    <a:cubicBezTo>
                      <a:pt x="152" y="135"/>
                      <a:pt x="141" y="111"/>
                      <a:pt x="128" y="89"/>
                    </a:cubicBezTo>
                    <a:cubicBezTo>
                      <a:pt x="115" y="68"/>
                      <a:pt x="108" y="47"/>
                      <a:pt x="112" y="22"/>
                    </a:cubicBezTo>
                    <a:cubicBezTo>
                      <a:pt x="132" y="16"/>
                      <a:pt x="152" y="9"/>
                      <a:pt x="171" y="3"/>
                    </a:cubicBezTo>
                    <a:cubicBezTo>
                      <a:pt x="176" y="1"/>
                      <a:pt x="182" y="1"/>
                      <a:pt x="187" y="0"/>
                    </a:cubicBezTo>
                    <a:cubicBezTo>
                      <a:pt x="184" y="9"/>
                      <a:pt x="180" y="18"/>
                      <a:pt x="179" y="27"/>
                    </a:cubicBezTo>
                    <a:cubicBezTo>
                      <a:pt x="174" y="84"/>
                      <a:pt x="169" y="140"/>
                      <a:pt x="164" y="197"/>
                    </a:cubicBezTo>
                    <a:cubicBezTo>
                      <a:pt x="164" y="202"/>
                      <a:pt x="169" y="208"/>
                      <a:pt x="171" y="214"/>
                    </a:cubicBezTo>
                    <a:cubicBezTo>
                      <a:pt x="153" y="242"/>
                      <a:pt x="162" y="261"/>
                      <a:pt x="195" y="266"/>
                    </a:cubicBezTo>
                    <a:close/>
                  </a:path>
                </a:pathLst>
              </a:custGeom>
              <a:solidFill>
                <a:srgbClr val="F865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a:extLst>
                  <a:ext uri="{FF2B5EF4-FFF2-40B4-BE49-F238E27FC236}">
                    <a16:creationId xmlns:a16="http://schemas.microsoft.com/office/drawing/2014/main" id="{CDF53A08-1553-42E4-8B97-93824F6B0534}"/>
                  </a:ext>
                </a:extLst>
              </p:cNvPr>
              <p:cNvSpPr>
                <a:spLocks/>
              </p:cNvSpPr>
              <p:nvPr/>
            </p:nvSpPr>
            <p:spPr bwMode="auto">
              <a:xfrm>
                <a:off x="3865563" y="3409950"/>
                <a:ext cx="330200" cy="1098550"/>
              </a:xfrm>
              <a:custGeom>
                <a:avLst/>
                <a:gdLst>
                  <a:gd name="T0" fmla="*/ 20 w 88"/>
                  <a:gd name="T1" fmla="*/ 289 h 291"/>
                  <a:gd name="T2" fmla="*/ 0 w 88"/>
                  <a:gd name="T3" fmla="*/ 27 h 291"/>
                  <a:gd name="T4" fmla="*/ 65 w 88"/>
                  <a:gd name="T5" fmla="*/ 8 h 291"/>
                  <a:gd name="T6" fmla="*/ 86 w 88"/>
                  <a:gd name="T7" fmla="*/ 274 h 291"/>
                  <a:gd name="T8" fmla="*/ 72 w 88"/>
                  <a:gd name="T9" fmla="*/ 291 h 291"/>
                  <a:gd name="T10" fmla="*/ 20 w 88"/>
                  <a:gd name="T11" fmla="*/ 289 h 291"/>
                </a:gdLst>
                <a:ahLst/>
                <a:cxnLst>
                  <a:cxn ang="0">
                    <a:pos x="T0" y="T1"/>
                  </a:cxn>
                  <a:cxn ang="0">
                    <a:pos x="T2" y="T3"/>
                  </a:cxn>
                  <a:cxn ang="0">
                    <a:pos x="T4" y="T5"/>
                  </a:cxn>
                  <a:cxn ang="0">
                    <a:pos x="T6" y="T7"/>
                  </a:cxn>
                  <a:cxn ang="0">
                    <a:pos x="T8" y="T9"/>
                  </a:cxn>
                  <a:cxn ang="0">
                    <a:pos x="T10" y="T11"/>
                  </a:cxn>
                </a:cxnLst>
                <a:rect l="0" t="0" r="r" b="b"/>
                <a:pathLst>
                  <a:path w="88" h="291">
                    <a:moveTo>
                      <a:pt x="20" y="289"/>
                    </a:moveTo>
                    <a:cubicBezTo>
                      <a:pt x="13" y="202"/>
                      <a:pt x="6" y="114"/>
                      <a:pt x="0" y="27"/>
                    </a:cubicBezTo>
                    <a:cubicBezTo>
                      <a:pt x="15" y="0"/>
                      <a:pt x="40" y="4"/>
                      <a:pt x="65" y="8"/>
                    </a:cubicBezTo>
                    <a:cubicBezTo>
                      <a:pt x="61" y="97"/>
                      <a:pt x="77" y="186"/>
                      <a:pt x="86" y="274"/>
                    </a:cubicBezTo>
                    <a:cubicBezTo>
                      <a:pt x="88" y="287"/>
                      <a:pt x="84" y="291"/>
                      <a:pt x="72" y="291"/>
                    </a:cubicBezTo>
                    <a:cubicBezTo>
                      <a:pt x="54" y="290"/>
                      <a:pt x="37" y="290"/>
                      <a:pt x="20" y="289"/>
                    </a:cubicBezTo>
                    <a:close/>
                  </a:path>
                </a:pathLst>
              </a:custGeom>
              <a:solidFill>
                <a:srgbClr val="FBA0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a:extLst>
                  <a:ext uri="{FF2B5EF4-FFF2-40B4-BE49-F238E27FC236}">
                    <a16:creationId xmlns:a16="http://schemas.microsoft.com/office/drawing/2014/main" id="{B2EA0A39-579C-406B-83BB-516B8F33499E}"/>
                  </a:ext>
                </a:extLst>
              </p:cNvPr>
              <p:cNvSpPr>
                <a:spLocks/>
              </p:cNvSpPr>
              <p:nvPr/>
            </p:nvSpPr>
            <p:spPr bwMode="auto">
              <a:xfrm>
                <a:off x="4483101" y="3519488"/>
                <a:ext cx="285750" cy="1049338"/>
              </a:xfrm>
              <a:custGeom>
                <a:avLst/>
                <a:gdLst>
                  <a:gd name="T0" fmla="*/ 76 w 76"/>
                  <a:gd name="T1" fmla="*/ 241 h 278"/>
                  <a:gd name="T2" fmla="*/ 52 w 76"/>
                  <a:gd name="T3" fmla="*/ 277 h 278"/>
                  <a:gd name="T4" fmla="*/ 27 w 76"/>
                  <a:gd name="T5" fmla="*/ 249 h 278"/>
                  <a:gd name="T6" fmla="*/ 15 w 76"/>
                  <a:gd name="T7" fmla="*/ 163 h 278"/>
                  <a:gd name="T8" fmla="*/ 4 w 76"/>
                  <a:gd name="T9" fmla="*/ 67 h 278"/>
                  <a:gd name="T10" fmla="*/ 0 w 76"/>
                  <a:gd name="T11" fmla="*/ 23 h 278"/>
                  <a:gd name="T12" fmla="*/ 22 w 76"/>
                  <a:gd name="T13" fmla="*/ 1 h 278"/>
                  <a:gd name="T14" fmla="*/ 48 w 76"/>
                  <a:gd name="T15" fmla="*/ 21 h 278"/>
                  <a:gd name="T16" fmla="*/ 68 w 76"/>
                  <a:gd name="T17" fmla="*/ 198 h 278"/>
                  <a:gd name="T18" fmla="*/ 76 w 76"/>
                  <a:gd name="T19" fmla="*/ 24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78">
                    <a:moveTo>
                      <a:pt x="76" y="241"/>
                    </a:moveTo>
                    <a:cubicBezTo>
                      <a:pt x="76" y="265"/>
                      <a:pt x="67" y="278"/>
                      <a:pt x="52" y="277"/>
                    </a:cubicBezTo>
                    <a:cubicBezTo>
                      <a:pt x="36" y="275"/>
                      <a:pt x="29" y="266"/>
                      <a:pt x="27" y="249"/>
                    </a:cubicBezTo>
                    <a:cubicBezTo>
                      <a:pt x="25" y="220"/>
                      <a:pt x="19" y="192"/>
                      <a:pt x="15" y="163"/>
                    </a:cubicBezTo>
                    <a:cubicBezTo>
                      <a:pt x="11" y="131"/>
                      <a:pt x="7" y="99"/>
                      <a:pt x="4" y="67"/>
                    </a:cubicBezTo>
                    <a:cubicBezTo>
                      <a:pt x="2" y="52"/>
                      <a:pt x="0" y="38"/>
                      <a:pt x="0" y="23"/>
                    </a:cubicBezTo>
                    <a:cubicBezTo>
                      <a:pt x="0" y="10"/>
                      <a:pt x="6" y="1"/>
                      <a:pt x="22" y="1"/>
                    </a:cubicBezTo>
                    <a:cubicBezTo>
                      <a:pt x="37" y="0"/>
                      <a:pt x="46" y="5"/>
                      <a:pt x="48" y="21"/>
                    </a:cubicBezTo>
                    <a:cubicBezTo>
                      <a:pt x="55" y="80"/>
                      <a:pt x="61" y="139"/>
                      <a:pt x="68" y="198"/>
                    </a:cubicBezTo>
                    <a:cubicBezTo>
                      <a:pt x="70" y="214"/>
                      <a:pt x="74" y="230"/>
                      <a:pt x="76" y="241"/>
                    </a:cubicBezTo>
                    <a:close/>
                  </a:path>
                </a:pathLst>
              </a:custGeom>
              <a:solidFill>
                <a:srgbClr val="D4E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a:extLst>
                  <a:ext uri="{FF2B5EF4-FFF2-40B4-BE49-F238E27FC236}">
                    <a16:creationId xmlns:a16="http://schemas.microsoft.com/office/drawing/2014/main" id="{9FD7805D-06ED-4A98-86D2-7290BF16E091}"/>
                  </a:ext>
                </a:extLst>
              </p:cNvPr>
              <p:cNvSpPr>
                <a:spLocks/>
              </p:cNvSpPr>
              <p:nvPr/>
            </p:nvSpPr>
            <p:spPr bwMode="auto">
              <a:xfrm>
                <a:off x="6005513" y="2097088"/>
                <a:ext cx="688975" cy="385763"/>
              </a:xfrm>
              <a:custGeom>
                <a:avLst/>
                <a:gdLst>
                  <a:gd name="T0" fmla="*/ 28 w 183"/>
                  <a:gd name="T1" fmla="*/ 42 h 102"/>
                  <a:gd name="T2" fmla="*/ 83 w 183"/>
                  <a:gd name="T3" fmla="*/ 2 h 102"/>
                  <a:gd name="T4" fmla="*/ 143 w 183"/>
                  <a:gd name="T5" fmla="*/ 31 h 102"/>
                  <a:gd name="T6" fmla="*/ 183 w 183"/>
                  <a:gd name="T7" fmla="*/ 102 h 102"/>
                  <a:gd name="T8" fmla="*/ 134 w 183"/>
                  <a:gd name="T9" fmla="*/ 82 h 102"/>
                  <a:gd name="T10" fmla="*/ 95 w 183"/>
                  <a:gd name="T11" fmla="*/ 82 h 102"/>
                  <a:gd name="T12" fmla="*/ 46 w 183"/>
                  <a:gd name="T13" fmla="*/ 98 h 102"/>
                  <a:gd name="T14" fmla="*/ 0 w 183"/>
                  <a:gd name="T15" fmla="*/ 98 h 102"/>
                  <a:gd name="T16" fmla="*/ 0 w 183"/>
                  <a:gd name="T17" fmla="*/ 94 h 102"/>
                  <a:gd name="T18" fmla="*/ 28 w 1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02">
                    <a:moveTo>
                      <a:pt x="28" y="42"/>
                    </a:moveTo>
                    <a:cubicBezTo>
                      <a:pt x="43" y="24"/>
                      <a:pt x="56" y="4"/>
                      <a:pt x="83" y="2"/>
                    </a:cubicBezTo>
                    <a:cubicBezTo>
                      <a:pt x="109" y="0"/>
                      <a:pt x="130" y="10"/>
                      <a:pt x="143" y="31"/>
                    </a:cubicBezTo>
                    <a:cubicBezTo>
                      <a:pt x="158" y="54"/>
                      <a:pt x="170" y="78"/>
                      <a:pt x="183" y="102"/>
                    </a:cubicBezTo>
                    <a:cubicBezTo>
                      <a:pt x="167" y="96"/>
                      <a:pt x="148" y="92"/>
                      <a:pt x="134" y="82"/>
                    </a:cubicBezTo>
                    <a:cubicBezTo>
                      <a:pt x="119" y="72"/>
                      <a:pt x="107" y="71"/>
                      <a:pt x="95" y="82"/>
                    </a:cubicBezTo>
                    <a:cubicBezTo>
                      <a:pt x="80" y="94"/>
                      <a:pt x="65" y="99"/>
                      <a:pt x="46" y="98"/>
                    </a:cubicBezTo>
                    <a:cubicBezTo>
                      <a:pt x="31" y="97"/>
                      <a:pt x="15" y="98"/>
                      <a:pt x="0" y="98"/>
                    </a:cubicBezTo>
                    <a:cubicBezTo>
                      <a:pt x="0" y="97"/>
                      <a:pt x="0" y="95"/>
                      <a:pt x="0" y="94"/>
                    </a:cubicBezTo>
                    <a:cubicBezTo>
                      <a:pt x="9" y="77"/>
                      <a:pt x="19" y="59"/>
                      <a:pt x="28" y="4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a:extLst>
                  <a:ext uri="{FF2B5EF4-FFF2-40B4-BE49-F238E27FC236}">
                    <a16:creationId xmlns:a16="http://schemas.microsoft.com/office/drawing/2014/main" id="{A71FC27C-2A09-4955-A475-EE88EEFA40E1}"/>
                  </a:ext>
                </a:extLst>
              </p:cNvPr>
              <p:cNvSpPr>
                <a:spLocks/>
              </p:cNvSpPr>
              <p:nvPr/>
            </p:nvSpPr>
            <p:spPr bwMode="auto">
              <a:xfrm>
                <a:off x="5854701" y="3384550"/>
                <a:ext cx="773113" cy="1089025"/>
              </a:xfrm>
              <a:custGeom>
                <a:avLst/>
                <a:gdLst>
                  <a:gd name="T0" fmla="*/ 205 w 205"/>
                  <a:gd name="T1" fmla="*/ 189 h 289"/>
                  <a:gd name="T2" fmla="*/ 192 w 205"/>
                  <a:gd name="T3" fmla="*/ 289 h 289"/>
                  <a:gd name="T4" fmla="*/ 181 w 205"/>
                  <a:gd name="T5" fmla="*/ 261 h 289"/>
                  <a:gd name="T6" fmla="*/ 5 w 205"/>
                  <a:gd name="T7" fmla="*/ 14 h 289"/>
                  <a:gd name="T8" fmla="*/ 0 w 205"/>
                  <a:gd name="T9" fmla="*/ 0 h 289"/>
                  <a:gd name="T10" fmla="*/ 121 w 205"/>
                  <a:gd name="T11" fmla="*/ 116 h 289"/>
                  <a:gd name="T12" fmla="*/ 205 w 205"/>
                  <a:gd name="T13" fmla="*/ 189 h 289"/>
                </a:gdLst>
                <a:ahLst/>
                <a:cxnLst>
                  <a:cxn ang="0">
                    <a:pos x="T0" y="T1"/>
                  </a:cxn>
                  <a:cxn ang="0">
                    <a:pos x="T2" y="T3"/>
                  </a:cxn>
                  <a:cxn ang="0">
                    <a:pos x="T4" y="T5"/>
                  </a:cxn>
                  <a:cxn ang="0">
                    <a:pos x="T6" y="T7"/>
                  </a:cxn>
                  <a:cxn ang="0">
                    <a:pos x="T8" y="T9"/>
                  </a:cxn>
                  <a:cxn ang="0">
                    <a:pos x="T10" y="T11"/>
                  </a:cxn>
                  <a:cxn ang="0">
                    <a:pos x="T12" y="T13"/>
                  </a:cxn>
                </a:cxnLst>
                <a:rect l="0" t="0" r="r" b="b"/>
                <a:pathLst>
                  <a:path w="205" h="289">
                    <a:moveTo>
                      <a:pt x="205" y="189"/>
                    </a:moveTo>
                    <a:cubicBezTo>
                      <a:pt x="201" y="222"/>
                      <a:pt x="197" y="256"/>
                      <a:pt x="192" y="289"/>
                    </a:cubicBezTo>
                    <a:cubicBezTo>
                      <a:pt x="189" y="280"/>
                      <a:pt x="187" y="269"/>
                      <a:pt x="181" y="261"/>
                    </a:cubicBezTo>
                    <a:cubicBezTo>
                      <a:pt x="123" y="178"/>
                      <a:pt x="64" y="96"/>
                      <a:pt x="5" y="14"/>
                    </a:cubicBezTo>
                    <a:cubicBezTo>
                      <a:pt x="3" y="10"/>
                      <a:pt x="2" y="5"/>
                      <a:pt x="0" y="0"/>
                    </a:cubicBezTo>
                    <a:cubicBezTo>
                      <a:pt x="40" y="39"/>
                      <a:pt x="80" y="78"/>
                      <a:pt x="121" y="116"/>
                    </a:cubicBezTo>
                    <a:cubicBezTo>
                      <a:pt x="148" y="141"/>
                      <a:pt x="177" y="164"/>
                      <a:pt x="205" y="189"/>
                    </a:cubicBezTo>
                    <a:close/>
                  </a:path>
                </a:pathLst>
              </a:custGeom>
              <a:solidFill>
                <a:srgbClr val="B1E1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a:extLst>
                  <a:ext uri="{FF2B5EF4-FFF2-40B4-BE49-F238E27FC236}">
                    <a16:creationId xmlns:a16="http://schemas.microsoft.com/office/drawing/2014/main" id="{B01C0D1F-F267-49CA-8588-83051904DE1F}"/>
                  </a:ext>
                </a:extLst>
              </p:cNvPr>
              <p:cNvSpPr>
                <a:spLocks/>
              </p:cNvSpPr>
              <p:nvPr/>
            </p:nvSpPr>
            <p:spPr bwMode="auto">
              <a:xfrm>
                <a:off x="5497513" y="1951038"/>
                <a:ext cx="565150" cy="304800"/>
              </a:xfrm>
              <a:custGeom>
                <a:avLst/>
                <a:gdLst>
                  <a:gd name="T0" fmla="*/ 0 w 150"/>
                  <a:gd name="T1" fmla="*/ 81 h 81"/>
                  <a:gd name="T2" fmla="*/ 51 w 150"/>
                  <a:gd name="T3" fmla="*/ 16 h 81"/>
                  <a:gd name="T4" fmla="*/ 144 w 150"/>
                  <a:gd name="T5" fmla="*/ 46 h 81"/>
                  <a:gd name="T6" fmla="*/ 150 w 150"/>
                  <a:gd name="T7" fmla="*/ 54 h 81"/>
                  <a:gd name="T8" fmla="*/ 123 w 150"/>
                  <a:gd name="T9" fmla="*/ 81 h 81"/>
                  <a:gd name="T10" fmla="*/ 78 w 150"/>
                  <a:gd name="T11" fmla="*/ 64 h 81"/>
                  <a:gd name="T12" fmla="*/ 40 w 150"/>
                  <a:gd name="T13" fmla="*/ 63 h 81"/>
                  <a:gd name="T14" fmla="*/ 0 w 150"/>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81">
                    <a:moveTo>
                      <a:pt x="0" y="81"/>
                    </a:moveTo>
                    <a:cubicBezTo>
                      <a:pt x="13" y="56"/>
                      <a:pt x="23" y="30"/>
                      <a:pt x="51" y="16"/>
                    </a:cubicBezTo>
                    <a:cubicBezTo>
                      <a:pt x="85" y="0"/>
                      <a:pt x="128" y="14"/>
                      <a:pt x="144" y="46"/>
                    </a:cubicBezTo>
                    <a:cubicBezTo>
                      <a:pt x="145" y="49"/>
                      <a:pt x="148" y="51"/>
                      <a:pt x="150" y="54"/>
                    </a:cubicBezTo>
                    <a:cubicBezTo>
                      <a:pt x="141" y="63"/>
                      <a:pt x="132" y="72"/>
                      <a:pt x="123" y="81"/>
                    </a:cubicBezTo>
                    <a:cubicBezTo>
                      <a:pt x="107" y="78"/>
                      <a:pt x="91" y="77"/>
                      <a:pt x="78" y="64"/>
                    </a:cubicBezTo>
                    <a:cubicBezTo>
                      <a:pt x="68" y="53"/>
                      <a:pt x="54" y="55"/>
                      <a:pt x="40" y="63"/>
                    </a:cubicBezTo>
                    <a:cubicBezTo>
                      <a:pt x="28" y="71"/>
                      <a:pt x="13" y="75"/>
                      <a:pt x="0" y="81"/>
                    </a:cubicBezTo>
                    <a:close/>
                  </a:path>
                </a:pathLst>
              </a:custGeom>
              <a:solidFill>
                <a:srgbClr val="FCD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a:extLst>
                  <a:ext uri="{FF2B5EF4-FFF2-40B4-BE49-F238E27FC236}">
                    <a16:creationId xmlns:a16="http://schemas.microsoft.com/office/drawing/2014/main" id="{9555972D-793E-44D8-BB6E-ECCD7A023B3E}"/>
                  </a:ext>
                </a:extLst>
              </p:cNvPr>
              <p:cNvSpPr>
                <a:spLocks/>
              </p:cNvSpPr>
              <p:nvPr/>
            </p:nvSpPr>
            <p:spPr bwMode="auto">
              <a:xfrm>
                <a:off x="9351963" y="5545138"/>
                <a:ext cx="558800" cy="180975"/>
              </a:xfrm>
              <a:custGeom>
                <a:avLst/>
                <a:gdLst>
                  <a:gd name="T0" fmla="*/ 75 w 148"/>
                  <a:gd name="T1" fmla="*/ 0 h 48"/>
                  <a:gd name="T2" fmla="*/ 123 w 148"/>
                  <a:gd name="T3" fmla="*/ 0 h 48"/>
                  <a:gd name="T4" fmla="*/ 148 w 148"/>
                  <a:gd name="T5" fmla="*/ 25 h 48"/>
                  <a:gd name="T6" fmla="*/ 123 w 148"/>
                  <a:gd name="T7" fmla="*/ 48 h 48"/>
                  <a:gd name="T8" fmla="*/ 25 w 148"/>
                  <a:gd name="T9" fmla="*/ 48 h 48"/>
                  <a:gd name="T10" fmla="*/ 0 w 148"/>
                  <a:gd name="T11" fmla="*/ 23 h 48"/>
                  <a:gd name="T12" fmla="*/ 25 w 148"/>
                  <a:gd name="T13" fmla="*/ 0 h 48"/>
                  <a:gd name="T14" fmla="*/ 75 w 148"/>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48">
                    <a:moveTo>
                      <a:pt x="75" y="0"/>
                    </a:moveTo>
                    <a:cubicBezTo>
                      <a:pt x="91" y="0"/>
                      <a:pt x="107" y="0"/>
                      <a:pt x="123" y="0"/>
                    </a:cubicBezTo>
                    <a:cubicBezTo>
                      <a:pt x="139" y="0"/>
                      <a:pt x="148" y="9"/>
                      <a:pt x="148" y="25"/>
                    </a:cubicBezTo>
                    <a:cubicBezTo>
                      <a:pt x="147" y="40"/>
                      <a:pt x="138" y="48"/>
                      <a:pt x="123" y="48"/>
                    </a:cubicBezTo>
                    <a:cubicBezTo>
                      <a:pt x="90" y="48"/>
                      <a:pt x="58" y="48"/>
                      <a:pt x="25" y="48"/>
                    </a:cubicBezTo>
                    <a:cubicBezTo>
                      <a:pt x="9" y="48"/>
                      <a:pt x="0" y="39"/>
                      <a:pt x="0" y="23"/>
                    </a:cubicBezTo>
                    <a:cubicBezTo>
                      <a:pt x="1" y="8"/>
                      <a:pt x="10" y="0"/>
                      <a:pt x="25" y="0"/>
                    </a:cubicBezTo>
                    <a:cubicBezTo>
                      <a:pt x="42" y="0"/>
                      <a:pt x="58" y="0"/>
                      <a:pt x="75" y="0"/>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a:extLst>
                  <a:ext uri="{FF2B5EF4-FFF2-40B4-BE49-F238E27FC236}">
                    <a16:creationId xmlns:a16="http://schemas.microsoft.com/office/drawing/2014/main" id="{69EC161C-2B7C-4B8C-A88D-D4794EA02CF6}"/>
                  </a:ext>
                </a:extLst>
              </p:cNvPr>
              <p:cNvSpPr>
                <a:spLocks/>
              </p:cNvSpPr>
              <p:nvPr/>
            </p:nvSpPr>
            <p:spPr bwMode="auto">
              <a:xfrm>
                <a:off x="5432426" y="2151063"/>
                <a:ext cx="528638" cy="255588"/>
              </a:xfrm>
              <a:custGeom>
                <a:avLst/>
                <a:gdLst>
                  <a:gd name="T0" fmla="*/ 17 w 140"/>
                  <a:gd name="T1" fmla="*/ 28 h 68"/>
                  <a:gd name="T2" fmla="*/ 57 w 140"/>
                  <a:gd name="T3" fmla="*/ 10 h 68"/>
                  <a:gd name="T4" fmla="*/ 95 w 140"/>
                  <a:gd name="T5" fmla="*/ 11 h 68"/>
                  <a:gd name="T6" fmla="*/ 140 w 140"/>
                  <a:gd name="T7" fmla="*/ 28 h 68"/>
                  <a:gd name="T8" fmla="*/ 120 w 140"/>
                  <a:gd name="T9" fmla="*/ 68 h 68"/>
                  <a:gd name="T10" fmla="*/ 116 w 140"/>
                  <a:gd name="T11" fmla="*/ 68 h 68"/>
                  <a:gd name="T12" fmla="*/ 17 w 140"/>
                  <a:gd name="T13" fmla="*/ 68 h 68"/>
                  <a:gd name="T14" fmla="*/ 0 w 140"/>
                  <a:gd name="T15" fmla="*/ 60 h 68"/>
                  <a:gd name="T16" fmla="*/ 17 w 140"/>
                  <a:gd name="T1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68">
                    <a:moveTo>
                      <a:pt x="17" y="28"/>
                    </a:moveTo>
                    <a:cubicBezTo>
                      <a:pt x="30" y="22"/>
                      <a:pt x="45" y="18"/>
                      <a:pt x="57" y="10"/>
                    </a:cubicBezTo>
                    <a:cubicBezTo>
                      <a:pt x="71" y="2"/>
                      <a:pt x="85" y="0"/>
                      <a:pt x="95" y="11"/>
                    </a:cubicBezTo>
                    <a:cubicBezTo>
                      <a:pt x="108" y="24"/>
                      <a:pt x="124" y="25"/>
                      <a:pt x="140" y="28"/>
                    </a:cubicBezTo>
                    <a:cubicBezTo>
                      <a:pt x="133" y="41"/>
                      <a:pt x="127" y="55"/>
                      <a:pt x="120" y="68"/>
                    </a:cubicBezTo>
                    <a:cubicBezTo>
                      <a:pt x="119" y="68"/>
                      <a:pt x="117" y="68"/>
                      <a:pt x="116" y="68"/>
                    </a:cubicBezTo>
                    <a:cubicBezTo>
                      <a:pt x="83" y="68"/>
                      <a:pt x="50" y="68"/>
                      <a:pt x="17" y="68"/>
                    </a:cubicBezTo>
                    <a:cubicBezTo>
                      <a:pt x="11" y="67"/>
                      <a:pt x="6" y="63"/>
                      <a:pt x="0" y="60"/>
                    </a:cubicBezTo>
                    <a:cubicBezTo>
                      <a:pt x="6" y="49"/>
                      <a:pt x="11" y="39"/>
                      <a:pt x="17" y="28"/>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a:extLst>
                  <a:ext uri="{FF2B5EF4-FFF2-40B4-BE49-F238E27FC236}">
                    <a16:creationId xmlns:a16="http://schemas.microsoft.com/office/drawing/2014/main" id="{4BC916B6-4F0F-4F8A-9B13-449DAFE0194C}"/>
                  </a:ext>
                </a:extLst>
              </p:cNvPr>
              <p:cNvSpPr>
                <a:spLocks/>
              </p:cNvSpPr>
              <p:nvPr/>
            </p:nvSpPr>
            <p:spPr bwMode="auto">
              <a:xfrm>
                <a:off x="5961063" y="2365375"/>
                <a:ext cx="771525" cy="192088"/>
              </a:xfrm>
              <a:custGeom>
                <a:avLst/>
                <a:gdLst>
                  <a:gd name="T0" fmla="*/ 12 w 205"/>
                  <a:gd name="T1" fmla="*/ 27 h 51"/>
                  <a:gd name="T2" fmla="*/ 58 w 205"/>
                  <a:gd name="T3" fmla="*/ 27 h 51"/>
                  <a:gd name="T4" fmla="*/ 107 w 205"/>
                  <a:gd name="T5" fmla="*/ 11 h 51"/>
                  <a:gd name="T6" fmla="*/ 146 w 205"/>
                  <a:gd name="T7" fmla="*/ 11 h 51"/>
                  <a:gd name="T8" fmla="*/ 195 w 205"/>
                  <a:gd name="T9" fmla="*/ 31 h 51"/>
                  <a:gd name="T10" fmla="*/ 205 w 205"/>
                  <a:gd name="T11" fmla="*/ 50 h 51"/>
                  <a:gd name="T12" fmla="*/ 0 w 205"/>
                  <a:gd name="T13" fmla="*/ 51 h 51"/>
                  <a:gd name="T14" fmla="*/ 12 w 205"/>
                  <a:gd name="T15" fmla="*/ 2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51">
                    <a:moveTo>
                      <a:pt x="12" y="27"/>
                    </a:moveTo>
                    <a:cubicBezTo>
                      <a:pt x="27" y="27"/>
                      <a:pt x="43" y="26"/>
                      <a:pt x="58" y="27"/>
                    </a:cubicBezTo>
                    <a:cubicBezTo>
                      <a:pt x="77" y="28"/>
                      <a:pt x="92" y="23"/>
                      <a:pt x="107" y="11"/>
                    </a:cubicBezTo>
                    <a:cubicBezTo>
                      <a:pt x="119" y="0"/>
                      <a:pt x="131" y="1"/>
                      <a:pt x="146" y="11"/>
                    </a:cubicBezTo>
                    <a:cubicBezTo>
                      <a:pt x="160" y="21"/>
                      <a:pt x="179" y="25"/>
                      <a:pt x="195" y="31"/>
                    </a:cubicBezTo>
                    <a:cubicBezTo>
                      <a:pt x="199" y="37"/>
                      <a:pt x="202" y="44"/>
                      <a:pt x="205" y="50"/>
                    </a:cubicBezTo>
                    <a:cubicBezTo>
                      <a:pt x="137" y="50"/>
                      <a:pt x="68" y="50"/>
                      <a:pt x="0" y="51"/>
                    </a:cubicBezTo>
                    <a:cubicBezTo>
                      <a:pt x="4" y="43"/>
                      <a:pt x="8" y="35"/>
                      <a:pt x="12" y="27"/>
                    </a:cubicBezTo>
                    <a:close/>
                  </a:path>
                </a:pathLst>
              </a:custGeom>
              <a:solidFill>
                <a:srgbClr val="F1B1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a:extLst>
                  <a:ext uri="{FF2B5EF4-FFF2-40B4-BE49-F238E27FC236}">
                    <a16:creationId xmlns:a16="http://schemas.microsoft.com/office/drawing/2014/main" id="{915D8955-0E96-48A0-9220-BE31C9302451}"/>
                  </a:ext>
                </a:extLst>
              </p:cNvPr>
              <p:cNvSpPr>
                <a:spLocks/>
              </p:cNvSpPr>
              <p:nvPr/>
            </p:nvSpPr>
            <p:spPr bwMode="auto">
              <a:xfrm>
                <a:off x="5341938" y="2376488"/>
                <a:ext cx="528638" cy="180975"/>
              </a:xfrm>
              <a:custGeom>
                <a:avLst/>
                <a:gdLst>
                  <a:gd name="T0" fmla="*/ 24 w 140"/>
                  <a:gd name="T1" fmla="*/ 0 h 48"/>
                  <a:gd name="T2" fmla="*/ 41 w 140"/>
                  <a:gd name="T3" fmla="*/ 8 h 48"/>
                  <a:gd name="T4" fmla="*/ 140 w 140"/>
                  <a:gd name="T5" fmla="*/ 8 h 48"/>
                  <a:gd name="T6" fmla="*/ 124 w 140"/>
                  <a:gd name="T7" fmla="*/ 47 h 48"/>
                  <a:gd name="T8" fmla="*/ 16 w 140"/>
                  <a:gd name="T9" fmla="*/ 47 h 48"/>
                  <a:gd name="T10" fmla="*/ 0 w 140"/>
                  <a:gd name="T11" fmla="*/ 40 h 48"/>
                  <a:gd name="T12" fmla="*/ 24 w 1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40" h="48">
                    <a:moveTo>
                      <a:pt x="24" y="0"/>
                    </a:moveTo>
                    <a:cubicBezTo>
                      <a:pt x="30" y="3"/>
                      <a:pt x="35" y="7"/>
                      <a:pt x="41" y="8"/>
                    </a:cubicBezTo>
                    <a:cubicBezTo>
                      <a:pt x="74" y="8"/>
                      <a:pt x="107" y="8"/>
                      <a:pt x="140" y="8"/>
                    </a:cubicBezTo>
                    <a:cubicBezTo>
                      <a:pt x="135" y="21"/>
                      <a:pt x="129" y="34"/>
                      <a:pt x="124" y="47"/>
                    </a:cubicBezTo>
                    <a:cubicBezTo>
                      <a:pt x="88" y="47"/>
                      <a:pt x="52" y="48"/>
                      <a:pt x="16" y="47"/>
                    </a:cubicBezTo>
                    <a:cubicBezTo>
                      <a:pt x="10" y="47"/>
                      <a:pt x="5" y="43"/>
                      <a:pt x="0" y="40"/>
                    </a:cubicBezTo>
                    <a:cubicBezTo>
                      <a:pt x="8" y="27"/>
                      <a:pt x="16" y="13"/>
                      <a:pt x="24" y="0"/>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a:extLst>
                  <a:ext uri="{FF2B5EF4-FFF2-40B4-BE49-F238E27FC236}">
                    <a16:creationId xmlns:a16="http://schemas.microsoft.com/office/drawing/2014/main" id="{000A7267-C196-482C-9751-3AEA6B905752}"/>
                  </a:ext>
                </a:extLst>
              </p:cNvPr>
              <p:cNvSpPr>
                <a:spLocks/>
              </p:cNvSpPr>
              <p:nvPr/>
            </p:nvSpPr>
            <p:spPr bwMode="auto">
              <a:xfrm>
                <a:off x="5586413" y="4451350"/>
                <a:ext cx="339725" cy="222250"/>
              </a:xfrm>
              <a:custGeom>
                <a:avLst/>
                <a:gdLst>
                  <a:gd name="T0" fmla="*/ 45 w 90"/>
                  <a:gd name="T1" fmla="*/ 59 h 59"/>
                  <a:gd name="T2" fmla="*/ 0 w 90"/>
                  <a:gd name="T3" fmla="*/ 20 h 59"/>
                  <a:gd name="T4" fmla="*/ 11 w 90"/>
                  <a:gd name="T5" fmla="*/ 0 h 59"/>
                  <a:gd name="T6" fmla="*/ 27 w 90"/>
                  <a:gd name="T7" fmla="*/ 13 h 59"/>
                  <a:gd name="T8" fmla="*/ 45 w 90"/>
                  <a:gd name="T9" fmla="*/ 29 h 59"/>
                  <a:gd name="T10" fmla="*/ 63 w 90"/>
                  <a:gd name="T11" fmla="*/ 13 h 59"/>
                  <a:gd name="T12" fmla="*/ 79 w 90"/>
                  <a:gd name="T13" fmla="*/ 0 h 59"/>
                  <a:gd name="T14" fmla="*/ 90 w 90"/>
                  <a:gd name="T15" fmla="*/ 20 h 59"/>
                  <a:gd name="T16" fmla="*/ 45 w 9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9">
                    <a:moveTo>
                      <a:pt x="45" y="59"/>
                    </a:moveTo>
                    <a:cubicBezTo>
                      <a:pt x="21" y="59"/>
                      <a:pt x="1" y="43"/>
                      <a:pt x="0" y="20"/>
                    </a:cubicBezTo>
                    <a:cubicBezTo>
                      <a:pt x="0" y="14"/>
                      <a:pt x="7" y="7"/>
                      <a:pt x="11" y="0"/>
                    </a:cubicBezTo>
                    <a:cubicBezTo>
                      <a:pt x="16" y="5"/>
                      <a:pt x="22" y="8"/>
                      <a:pt x="27" y="13"/>
                    </a:cubicBezTo>
                    <a:cubicBezTo>
                      <a:pt x="33" y="19"/>
                      <a:pt x="39" y="29"/>
                      <a:pt x="45" y="29"/>
                    </a:cubicBezTo>
                    <a:cubicBezTo>
                      <a:pt x="51" y="29"/>
                      <a:pt x="57" y="19"/>
                      <a:pt x="63" y="13"/>
                    </a:cubicBezTo>
                    <a:cubicBezTo>
                      <a:pt x="68" y="9"/>
                      <a:pt x="74" y="5"/>
                      <a:pt x="79" y="0"/>
                    </a:cubicBezTo>
                    <a:cubicBezTo>
                      <a:pt x="83" y="7"/>
                      <a:pt x="90" y="14"/>
                      <a:pt x="90" y="20"/>
                    </a:cubicBezTo>
                    <a:cubicBezTo>
                      <a:pt x="88" y="43"/>
                      <a:pt x="69" y="59"/>
                      <a:pt x="45" y="59"/>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a:extLst>
                  <a:ext uri="{FF2B5EF4-FFF2-40B4-BE49-F238E27FC236}">
                    <a16:creationId xmlns:a16="http://schemas.microsoft.com/office/drawing/2014/main" id="{2480254D-26B4-47FB-A05F-559702E0BF86}"/>
                  </a:ext>
                </a:extLst>
              </p:cNvPr>
              <p:cNvSpPr>
                <a:spLocks/>
              </p:cNvSpPr>
              <p:nvPr/>
            </p:nvSpPr>
            <p:spPr bwMode="auto">
              <a:xfrm>
                <a:off x="5281613" y="4179888"/>
                <a:ext cx="249238" cy="249238"/>
              </a:xfrm>
              <a:custGeom>
                <a:avLst/>
                <a:gdLst>
                  <a:gd name="T0" fmla="*/ 1 w 66"/>
                  <a:gd name="T1" fmla="*/ 32 h 66"/>
                  <a:gd name="T2" fmla="*/ 35 w 66"/>
                  <a:gd name="T3" fmla="*/ 0 h 66"/>
                  <a:gd name="T4" fmla="*/ 66 w 66"/>
                  <a:gd name="T5" fmla="*/ 32 h 66"/>
                  <a:gd name="T6" fmla="*/ 33 w 66"/>
                  <a:gd name="T7" fmla="*/ 65 h 66"/>
                  <a:gd name="T8" fmla="*/ 1 w 66"/>
                  <a:gd name="T9" fmla="*/ 32 h 66"/>
                </a:gdLst>
                <a:ahLst/>
                <a:cxnLst>
                  <a:cxn ang="0">
                    <a:pos x="T0" y="T1"/>
                  </a:cxn>
                  <a:cxn ang="0">
                    <a:pos x="T2" y="T3"/>
                  </a:cxn>
                  <a:cxn ang="0">
                    <a:pos x="T4" y="T5"/>
                  </a:cxn>
                  <a:cxn ang="0">
                    <a:pos x="T6" y="T7"/>
                  </a:cxn>
                  <a:cxn ang="0">
                    <a:pos x="T8" y="T9"/>
                  </a:cxn>
                </a:cxnLst>
                <a:rect l="0" t="0" r="r" b="b"/>
                <a:pathLst>
                  <a:path w="66" h="66">
                    <a:moveTo>
                      <a:pt x="1" y="32"/>
                    </a:moveTo>
                    <a:cubicBezTo>
                      <a:pt x="1" y="15"/>
                      <a:pt x="17" y="0"/>
                      <a:pt x="35" y="0"/>
                    </a:cubicBezTo>
                    <a:cubicBezTo>
                      <a:pt x="52" y="1"/>
                      <a:pt x="66" y="15"/>
                      <a:pt x="66" y="32"/>
                    </a:cubicBezTo>
                    <a:cubicBezTo>
                      <a:pt x="66" y="50"/>
                      <a:pt x="51" y="66"/>
                      <a:pt x="33" y="65"/>
                    </a:cubicBezTo>
                    <a:cubicBezTo>
                      <a:pt x="16" y="65"/>
                      <a:pt x="0" y="50"/>
                      <a:pt x="1" y="32"/>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a:extLst>
                  <a:ext uri="{FF2B5EF4-FFF2-40B4-BE49-F238E27FC236}">
                    <a16:creationId xmlns:a16="http://schemas.microsoft.com/office/drawing/2014/main" id="{592B6FE3-F32D-4491-AC06-F38E06C07298}"/>
                  </a:ext>
                </a:extLst>
              </p:cNvPr>
              <p:cNvSpPr>
                <a:spLocks/>
              </p:cNvSpPr>
              <p:nvPr/>
            </p:nvSpPr>
            <p:spPr bwMode="auto">
              <a:xfrm>
                <a:off x="5975351" y="4179888"/>
                <a:ext cx="244475" cy="249238"/>
              </a:xfrm>
              <a:custGeom>
                <a:avLst/>
                <a:gdLst>
                  <a:gd name="T0" fmla="*/ 32 w 65"/>
                  <a:gd name="T1" fmla="*/ 0 h 66"/>
                  <a:gd name="T2" fmla="*/ 65 w 65"/>
                  <a:gd name="T3" fmla="*/ 33 h 66"/>
                  <a:gd name="T4" fmla="*/ 33 w 65"/>
                  <a:gd name="T5" fmla="*/ 65 h 66"/>
                  <a:gd name="T6" fmla="*/ 0 w 65"/>
                  <a:gd name="T7" fmla="*/ 33 h 66"/>
                  <a:gd name="T8" fmla="*/ 32 w 65"/>
                  <a:gd name="T9" fmla="*/ 0 h 66"/>
                </a:gdLst>
                <a:ahLst/>
                <a:cxnLst>
                  <a:cxn ang="0">
                    <a:pos x="T0" y="T1"/>
                  </a:cxn>
                  <a:cxn ang="0">
                    <a:pos x="T2" y="T3"/>
                  </a:cxn>
                  <a:cxn ang="0">
                    <a:pos x="T4" y="T5"/>
                  </a:cxn>
                  <a:cxn ang="0">
                    <a:pos x="T6" y="T7"/>
                  </a:cxn>
                  <a:cxn ang="0">
                    <a:pos x="T8" y="T9"/>
                  </a:cxn>
                </a:cxnLst>
                <a:rect l="0" t="0" r="r" b="b"/>
                <a:pathLst>
                  <a:path w="65" h="66">
                    <a:moveTo>
                      <a:pt x="32" y="0"/>
                    </a:moveTo>
                    <a:cubicBezTo>
                      <a:pt x="50" y="0"/>
                      <a:pt x="65" y="15"/>
                      <a:pt x="65" y="33"/>
                    </a:cubicBezTo>
                    <a:cubicBezTo>
                      <a:pt x="64" y="51"/>
                      <a:pt x="51" y="65"/>
                      <a:pt x="33" y="65"/>
                    </a:cubicBezTo>
                    <a:cubicBezTo>
                      <a:pt x="15" y="66"/>
                      <a:pt x="0" y="51"/>
                      <a:pt x="0" y="33"/>
                    </a:cubicBezTo>
                    <a:cubicBezTo>
                      <a:pt x="0" y="15"/>
                      <a:pt x="14" y="0"/>
                      <a:pt x="32" y="0"/>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a:extLst>
                  <a:ext uri="{FF2B5EF4-FFF2-40B4-BE49-F238E27FC236}">
                    <a16:creationId xmlns:a16="http://schemas.microsoft.com/office/drawing/2014/main" id="{28BF38A0-BB60-4E4D-9D37-E3063CD02EEC}"/>
                  </a:ext>
                </a:extLst>
              </p:cNvPr>
              <p:cNvSpPr>
                <a:spLocks/>
              </p:cNvSpPr>
              <p:nvPr/>
            </p:nvSpPr>
            <p:spPr bwMode="auto">
              <a:xfrm>
                <a:off x="8525338" y="5221287"/>
                <a:ext cx="222251" cy="320676"/>
              </a:xfrm>
              <a:custGeom>
                <a:avLst/>
                <a:gdLst>
                  <a:gd name="T0" fmla="*/ 0 w 59"/>
                  <a:gd name="T1" fmla="*/ 27 h 85"/>
                  <a:gd name="T2" fmla="*/ 39 w 59"/>
                  <a:gd name="T3" fmla="*/ 0 h 85"/>
                  <a:gd name="T4" fmla="*/ 58 w 59"/>
                  <a:gd name="T5" fmla="*/ 64 h 85"/>
                  <a:gd name="T6" fmla="*/ 46 w 59"/>
                  <a:gd name="T7" fmla="*/ 85 h 85"/>
                  <a:gd name="T8" fmla="*/ 22 w 59"/>
                  <a:gd name="T9" fmla="*/ 85 h 85"/>
                  <a:gd name="T10" fmla="*/ 10 w 59"/>
                  <a:gd name="T11" fmla="*/ 56 h 85"/>
                  <a:gd name="T12" fmla="*/ 0 w 59"/>
                  <a:gd name="T13" fmla="*/ 27 h 85"/>
                </a:gdLst>
                <a:ahLst/>
                <a:cxnLst>
                  <a:cxn ang="0">
                    <a:pos x="T0" y="T1"/>
                  </a:cxn>
                  <a:cxn ang="0">
                    <a:pos x="T2" y="T3"/>
                  </a:cxn>
                  <a:cxn ang="0">
                    <a:pos x="T4" y="T5"/>
                  </a:cxn>
                  <a:cxn ang="0">
                    <a:pos x="T6" y="T7"/>
                  </a:cxn>
                  <a:cxn ang="0">
                    <a:pos x="T8" y="T9"/>
                  </a:cxn>
                  <a:cxn ang="0">
                    <a:pos x="T10" y="T11"/>
                  </a:cxn>
                  <a:cxn ang="0">
                    <a:pos x="T12" y="T13"/>
                  </a:cxn>
                </a:cxnLst>
                <a:rect l="0" t="0" r="r" b="b"/>
                <a:pathLst>
                  <a:path w="59" h="85">
                    <a:moveTo>
                      <a:pt x="0" y="27"/>
                    </a:moveTo>
                    <a:cubicBezTo>
                      <a:pt x="13" y="18"/>
                      <a:pt x="26" y="9"/>
                      <a:pt x="39" y="0"/>
                    </a:cubicBezTo>
                    <a:cubicBezTo>
                      <a:pt x="55" y="18"/>
                      <a:pt x="59" y="41"/>
                      <a:pt x="58" y="64"/>
                    </a:cubicBezTo>
                    <a:cubicBezTo>
                      <a:pt x="57" y="71"/>
                      <a:pt x="50" y="78"/>
                      <a:pt x="46" y="85"/>
                    </a:cubicBezTo>
                    <a:cubicBezTo>
                      <a:pt x="38" y="85"/>
                      <a:pt x="30" y="85"/>
                      <a:pt x="22" y="85"/>
                    </a:cubicBezTo>
                    <a:cubicBezTo>
                      <a:pt x="18" y="76"/>
                      <a:pt x="14" y="66"/>
                      <a:pt x="10" y="56"/>
                    </a:cubicBezTo>
                    <a:cubicBezTo>
                      <a:pt x="6" y="46"/>
                      <a:pt x="4" y="36"/>
                      <a:pt x="0" y="2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8" name="Freeform 123">
                <a:extLst>
                  <a:ext uri="{FF2B5EF4-FFF2-40B4-BE49-F238E27FC236}">
                    <a16:creationId xmlns:a16="http://schemas.microsoft.com/office/drawing/2014/main" id="{CC64BCCA-5452-412F-AD3C-BAB818882313}"/>
                  </a:ext>
                </a:extLst>
              </p:cNvPr>
              <p:cNvSpPr>
                <a:spLocks/>
              </p:cNvSpPr>
              <p:nvPr/>
            </p:nvSpPr>
            <p:spPr bwMode="auto">
              <a:xfrm>
                <a:off x="2195513" y="5529263"/>
                <a:ext cx="293688" cy="204788"/>
              </a:xfrm>
              <a:custGeom>
                <a:avLst/>
                <a:gdLst>
                  <a:gd name="T0" fmla="*/ 38 w 78"/>
                  <a:gd name="T1" fmla="*/ 54 h 54"/>
                  <a:gd name="T2" fmla="*/ 12 w 78"/>
                  <a:gd name="T3" fmla="*/ 46 h 54"/>
                  <a:gd name="T4" fmla="*/ 9 w 78"/>
                  <a:gd name="T5" fmla="*/ 12 h 54"/>
                  <a:gd name="T6" fmla="*/ 68 w 78"/>
                  <a:gd name="T7" fmla="*/ 11 h 54"/>
                  <a:gd name="T8" fmla="*/ 66 w 78"/>
                  <a:gd name="T9" fmla="*/ 46 h 54"/>
                  <a:gd name="T10" fmla="*/ 38 w 78"/>
                  <a:gd name="T11" fmla="*/ 54 h 54"/>
                </a:gdLst>
                <a:ahLst/>
                <a:cxnLst>
                  <a:cxn ang="0">
                    <a:pos x="T0" y="T1"/>
                  </a:cxn>
                  <a:cxn ang="0">
                    <a:pos x="T2" y="T3"/>
                  </a:cxn>
                  <a:cxn ang="0">
                    <a:pos x="T4" y="T5"/>
                  </a:cxn>
                  <a:cxn ang="0">
                    <a:pos x="T6" y="T7"/>
                  </a:cxn>
                  <a:cxn ang="0">
                    <a:pos x="T8" y="T9"/>
                  </a:cxn>
                  <a:cxn ang="0">
                    <a:pos x="T10" y="T11"/>
                  </a:cxn>
                </a:cxnLst>
                <a:rect l="0" t="0" r="r" b="b"/>
                <a:pathLst>
                  <a:path w="78" h="54">
                    <a:moveTo>
                      <a:pt x="38" y="54"/>
                    </a:moveTo>
                    <a:cubicBezTo>
                      <a:pt x="29" y="52"/>
                      <a:pt x="19" y="51"/>
                      <a:pt x="12" y="46"/>
                    </a:cubicBezTo>
                    <a:cubicBezTo>
                      <a:pt x="0" y="39"/>
                      <a:pt x="0" y="22"/>
                      <a:pt x="9" y="12"/>
                    </a:cubicBezTo>
                    <a:cubicBezTo>
                      <a:pt x="19" y="1"/>
                      <a:pt x="58" y="0"/>
                      <a:pt x="68" y="11"/>
                    </a:cubicBezTo>
                    <a:cubicBezTo>
                      <a:pt x="78" y="21"/>
                      <a:pt x="78" y="39"/>
                      <a:pt x="66" y="46"/>
                    </a:cubicBezTo>
                    <a:cubicBezTo>
                      <a:pt x="59" y="51"/>
                      <a:pt x="48" y="52"/>
                      <a:pt x="38" y="54"/>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a:extLst>
                  <a:ext uri="{FF2B5EF4-FFF2-40B4-BE49-F238E27FC236}">
                    <a16:creationId xmlns:a16="http://schemas.microsoft.com/office/drawing/2014/main" id="{30DCAA9B-C4D0-4780-AB7A-2C6514B1660B}"/>
                  </a:ext>
                </a:extLst>
              </p:cNvPr>
              <p:cNvSpPr>
                <a:spLocks/>
              </p:cNvSpPr>
              <p:nvPr/>
            </p:nvSpPr>
            <p:spPr bwMode="auto">
              <a:xfrm>
                <a:off x="8945563" y="5556250"/>
                <a:ext cx="271463" cy="173038"/>
              </a:xfrm>
              <a:custGeom>
                <a:avLst/>
                <a:gdLst>
                  <a:gd name="T0" fmla="*/ 35 w 72"/>
                  <a:gd name="T1" fmla="*/ 45 h 46"/>
                  <a:gd name="T2" fmla="*/ 2 w 72"/>
                  <a:gd name="T3" fmla="*/ 28 h 46"/>
                  <a:gd name="T4" fmla="*/ 10 w 72"/>
                  <a:gd name="T5" fmla="*/ 3 h 46"/>
                  <a:gd name="T6" fmla="*/ 62 w 72"/>
                  <a:gd name="T7" fmla="*/ 3 h 46"/>
                  <a:gd name="T8" fmla="*/ 70 w 72"/>
                  <a:gd name="T9" fmla="*/ 28 h 46"/>
                  <a:gd name="T10" fmla="*/ 35 w 72"/>
                  <a:gd name="T11" fmla="*/ 45 h 46"/>
                </a:gdLst>
                <a:ahLst/>
                <a:cxnLst>
                  <a:cxn ang="0">
                    <a:pos x="T0" y="T1"/>
                  </a:cxn>
                  <a:cxn ang="0">
                    <a:pos x="T2" y="T3"/>
                  </a:cxn>
                  <a:cxn ang="0">
                    <a:pos x="T4" y="T5"/>
                  </a:cxn>
                  <a:cxn ang="0">
                    <a:pos x="T6" y="T7"/>
                  </a:cxn>
                  <a:cxn ang="0">
                    <a:pos x="T8" y="T9"/>
                  </a:cxn>
                  <a:cxn ang="0">
                    <a:pos x="T10" y="T11"/>
                  </a:cxn>
                </a:cxnLst>
                <a:rect l="0" t="0" r="r" b="b"/>
                <a:pathLst>
                  <a:path w="72" h="46">
                    <a:moveTo>
                      <a:pt x="35" y="45"/>
                    </a:moveTo>
                    <a:cubicBezTo>
                      <a:pt x="20" y="46"/>
                      <a:pt x="5" y="45"/>
                      <a:pt x="2" y="28"/>
                    </a:cubicBezTo>
                    <a:cubicBezTo>
                      <a:pt x="0" y="20"/>
                      <a:pt x="6" y="3"/>
                      <a:pt x="10" y="3"/>
                    </a:cubicBezTo>
                    <a:cubicBezTo>
                      <a:pt x="27" y="0"/>
                      <a:pt x="45" y="0"/>
                      <a:pt x="62" y="3"/>
                    </a:cubicBezTo>
                    <a:cubicBezTo>
                      <a:pt x="66" y="3"/>
                      <a:pt x="72" y="20"/>
                      <a:pt x="70" y="28"/>
                    </a:cubicBezTo>
                    <a:cubicBezTo>
                      <a:pt x="66" y="46"/>
                      <a:pt x="50" y="46"/>
                      <a:pt x="35" y="45"/>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a:extLst>
                  <a:ext uri="{FF2B5EF4-FFF2-40B4-BE49-F238E27FC236}">
                    <a16:creationId xmlns:a16="http://schemas.microsoft.com/office/drawing/2014/main" id="{30CCDD10-7F69-4F3F-9400-AB408671C7F9}"/>
                  </a:ext>
                </a:extLst>
              </p:cNvPr>
              <p:cNvSpPr>
                <a:spLocks/>
              </p:cNvSpPr>
              <p:nvPr/>
            </p:nvSpPr>
            <p:spPr bwMode="auto">
              <a:xfrm>
                <a:off x="6080126" y="4489450"/>
                <a:ext cx="215900" cy="211138"/>
              </a:xfrm>
              <a:custGeom>
                <a:avLst/>
                <a:gdLst>
                  <a:gd name="T0" fmla="*/ 29 w 57"/>
                  <a:gd name="T1" fmla="*/ 0 h 56"/>
                  <a:gd name="T2" fmla="*/ 56 w 57"/>
                  <a:gd name="T3" fmla="*/ 25 h 56"/>
                  <a:gd name="T4" fmla="*/ 29 w 57"/>
                  <a:gd name="T5" fmla="*/ 55 h 56"/>
                  <a:gd name="T6" fmla="*/ 1 w 57"/>
                  <a:gd name="T7" fmla="*/ 27 h 56"/>
                  <a:gd name="T8" fmla="*/ 29 w 57"/>
                  <a:gd name="T9" fmla="*/ 0 h 56"/>
                </a:gdLst>
                <a:ahLst/>
                <a:cxnLst>
                  <a:cxn ang="0">
                    <a:pos x="T0" y="T1"/>
                  </a:cxn>
                  <a:cxn ang="0">
                    <a:pos x="T2" y="T3"/>
                  </a:cxn>
                  <a:cxn ang="0">
                    <a:pos x="T4" y="T5"/>
                  </a:cxn>
                  <a:cxn ang="0">
                    <a:pos x="T6" y="T7"/>
                  </a:cxn>
                  <a:cxn ang="0">
                    <a:pos x="T8" y="T9"/>
                  </a:cxn>
                </a:cxnLst>
                <a:rect l="0" t="0" r="r" b="b"/>
                <a:pathLst>
                  <a:path w="57" h="56">
                    <a:moveTo>
                      <a:pt x="29" y="0"/>
                    </a:moveTo>
                    <a:cubicBezTo>
                      <a:pt x="46" y="0"/>
                      <a:pt x="56" y="9"/>
                      <a:pt x="56" y="25"/>
                    </a:cubicBezTo>
                    <a:cubicBezTo>
                      <a:pt x="57" y="42"/>
                      <a:pt x="46" y="55"/>
                      <a:pt x="29" y="55"/>
                    </a:cubicBezTo>
                    <a:cubicBezTo>
                      <a:pt x="15" y="56"/>
                      <a:pt x="2" y="42"/>
                      <a:pt x="1" y="27"/>
                    </a:cubicBezTo>
                    <a:cubicBezTo>
                      <a:pt x="0" y="12"/>
                      <a:pt x="13" y="0"/>
                      <a:pt x="29" y="0"/>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a:extLst>
                  <a:ext uri="{FF2B5EF4-FFF2-40B4-BE49-F238E27FC236}">
                    <a16:creationId xmlns:a16="http://schemas.microsoft.com/office/drawing/2014/main" id="{CB17B421-0618-40DC-BD0F-4094F89ABF8E}"/>
                  </a:ext>
                </a:extLst>
              </p:cNvPr>
              <p:cNvSpPr>
                <a:spLocks/>
              </p:cNvSpPr>
              <p:nvPr/>
            </p:nvSpPr>
            <p:spPr bwMode="auto">
              <a:xfrm>
                <a:off x="5221288" y="4489450"/>
                <a:ext cx="211138" cy="211138"/>
              </a:xfrm>
              <a:custGeom>
                <a:avLst/>
                <a:gdLst>
                  <a:gd name="T0" fmla="*/ 0 w 56"/>
                  <a:gd name="T1" fmla="*/ 26 h 56"/>
                  <a:gd name="T2" fmla="*/ 29 w 56"/>
                  <a:gd name="T3" fmla="*/ 0 h 56"/>
                  <a:gd name="T4" fmla="*/ 56 w 56"/>
                  <a:gd name="T5" fmla="*/ 27 h 56"/>
                  <a:gd name="T6" fmla="*/ 30 w 56"/>
                  <a:gd name="T7" fmla="*/ 55 h 56"/>
                  <a:gd name="T8" fmla="*/ 0 w 56"/>
                  <a:gd name="T9" fmla="*/ 26 h 56"/>
                </a:gdLst>
                <a:ahLst/>
                <a:cxnLst>
                  <a:cxn ang="0">
                    <a:pos x="T0" y="T1"/>
                  </a:cxn>
                  <a:cxn ang="0">
                    <a:pos x="T2" y="T3"/>
                  </a:cxn>
                  <a:cxn ang="0">
                    <a:pos x="T4" y="T5"/>
                  </a:cxn>
                  <a:cxn ang="0">
                    <a:pos x="T6" y="T7"/>
                  </a:cxn>
                  <a:cxn ang="0">
                    <a:pos x="T8" y="T9"/>
                  </a:cxn>
                </a:cxnLst>
                <a:rect l="0" t="0" r="r" b="b"/>
                <a:pathLst>
                  <a:path w="56" h="56">
                    <a:moveTo>
                      <a:pt x="0" y="26"/>
                    </a:moveTo>
                    <a:cubicBezTo>
                      <a:pt x="0" y="10"/>
                      <a:pt x="12" y="0"/>
                      <a:pt x="29" y="0"/>
                    </a:cubicBezTo>
                    <a:cubicBezTo>
                      <a:pt x="46" y="0"/>
                      <a:pt x="56" y="10"/>
                      <a:pt x="56" y="27"/>
                    </a:cubicBezTo>
                    <a:cubicBezTo>
                      <a:pt x="56" y="41"/>
                      <a:pt x="43" y="55"/>
                      <a:pt x="30" y="55"/>
                    </a:cubicBezTo>
                    <a:cubicBezTo>
                      <a:pt x="15" y="56"/>
                      <a:pt x="0" y="42"/>
                      <a:pt x="0" y="26"/>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a:extLst>
                  <a:ext uri="{FF2B5EF4-FFF2-40B4-BE49-F238E27FC236}">
                    <a16:creationId xmlns:a16="http://schemas.microsoft.com/office/drawing/2014/main" id="{7269B09B-686B-4B3E-9427-8A88484A3922}"/>
                  </a:ext>
                </a:extLst>
              </p:cNvPr>
              <p:cNvSpPr>
                <a:spLocks/>
              </p:cNvSpPr>
              <p:nvPr/>
            </p:nvSpPr>
            <p:spPr bwMode="auto">
              <a:xfrm>
                <a:off x="5884863" y="2154238"/>
                <a:ext cx="225425" cy="298450"/>
              </a:xfrm>
              <a:custGeom>
                <a:avLst/>
                <a:gdLst>
                  <a:gd name="T0" fmla="*/ 0 w 60"/>
                  <a:gd name="T1" fmla="*/ 67 h 79"/>
                  <a:gd name="T2" fmla="*/ 20 w 60"/>
                  <a:gd name="T3" fmla="*/ 27 h 79"/>
                  <a:gd name="T4" fmla="*/ 47 w 60"/>
                  <a:gd name="T5" fmla="*/ 0 h 79"/>
                  <a:gd name="T6" fmla="*/ 60 w 60"/>
                  <a:gd name="T7" fmla="*/ 27 h 79"/>
                  <a:gd name="T8" fmla="*/ 32 w 60"/>
                  <a:gd name="T9" fmla="*/ 79 h 79"/>
                  <a:gd name="T10" fmla="*/ 0 w 60"/>
                  <a:gd name="T11" fmla="*/ 67 h 79"/>
                </a:gdLst>
                <a:ahLst/>
                <a:cxnLst>
                  <a:cxn ang="0">
                    <a:pos x="T0" y="T1"/>
                  </a:cxn>
                  <a:cxn ang="0">
                    <a:pos x="T2" y="T3"/>
                  </a:cxn>
                  <a:cxn ang="0">
                    <a:pos x="T4" y="T5"/>
                  </a:cxn>
                  <a:cxn ang="0">
                    <a:pos x="T6" y="T7"/>
                  </a:cxn>
                  <a:cxn ang="0">
                    <a:pos x="T8" y="T9"/>
                  </a:cxn>
                  <a:cxn ang="0">
                    <a:pos x="T10" y="T11"/>
                  </a:cxn>
                </a:cxnLst>
                <a:rect l="0" t="0" r="r" b="b"/>
                <a:pathLst>
                  <a:path w="60" h="79">
                    <a:moveTo>
                      <a:pt x="0" y="67"/>
                    </a:moveTo>
                    <a:cubicBezTo>
                      <a:pt x="7" y="54"/>
                      <a:pt x="13" y="40"/>
                      <a:pt x="20" y="27"/>
                    </a:cubicBezTo>
                    <a:cubicBezTo>
                      <a:pt x="29" y="18"/>
                      <a:pt x="38" y="9"/>
                      <a:pt x="47" y="0"/>
                    </a:cubicBezTo>
                    <a:cubicBezTo>
                      <a:pt x="51" y="9"/>
                      <a:pt x="56" y="18"/>
                      <a:pt x="60" y="27"/>
                    </a:cubicBezTo>
                    <a:cubicBezTo>
                      <a:pt x="51" y="44"/>
                      <a:pt x="41" y="62"/>
                      <a:pt x="32" y="79"/>
                    </a:cubicBezTo>
                    <a:cubicBezTo>
                      <a:pt x="29" y="56"/>
                      <a:pt x="10" y="72"/>
                      <a:pt x="0" y="67"/>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a:extLst>
                  <a:ext uri="{FF2B5EF4-FFF2-40B4-BE49-F238E27FC236}">
                    <a16:creationId xmlns:a16="http://schemas.microsoft.com/office/drawing/2014/main" id="{333E3191-D513-435C-A3A3-06AC40254733}"/>
                  </a:ext>
                </a:extLst>
              </p:cNvPr>
              <p:cNvSpPr>
                <a:spLocks/>
              </p:cNvSpPr>
              <p:nvPr/>
            </p:nvSpPr>
            <p:spPr bwMode="auto">
              <a:xfrm>
                <a:off x="4110038" y="3055938"/>
                <a:ext cx="180975" cy="180975"/>
              </a:xfrm>
              <a:custGeom>
                <a:avLst/>
                <a:gdLst>
                  <a:gd name="T0" fmla="*/ 48 w 48"/>
                  <a:gd name="T1" fmla="*/ 23 h 48"/>
                  <a:gd name="T2" fmla="*/ 24 w 48"/>
                  <a:gd name="T3" fmla="*/ 48 h 48"/>
                  <a:gd name="T4" fmla="*/ 0 w 48"/>
                  <a:gd name="T5" fmla="*/ 23 h 48"/>
                  <a:gd name="T6" fmla="*/ 25 w 48"/>
                  <a:gd name="T7" fmla="*/ 0 h 48"/>
                  <a:gd name="T8" fmla="*/ 48 w 48"/>
                  <a:gd name="T9" fmla="*/ 23 h 48"/>
                </a:gdLst>
                <a:ahLst/>
                <a:cxnLst>
                  <a:cxn ang="0">
                    <a:pos x="T0" y="T1"/>
                  </a:cxn>
                  <a:cxn ang="0">
                    <a:pos x="T2" y="T3"/>
                  </a:cxn>
                  <a:cxn ang="0">
                    <a:pos x="T4" y="T5"/>
                  </a:cxn>
                  <a:cxn ang="0">
                    <a:pos x="T6" y="T7"/>
                  </a:cxn>
                  <a:cxn ang="0">
                    <a:pos x="T8" y="T9"/>
                  </a:cxn>
                </a:cxnLst>
                <a:rect l="0" t="0" r="r" b="b"/>
                <a:pathLst>
                  <a:path w="48" h="48">
                    <a:moveTo>
                      <a:pt x="48" y="23"/>
                    </a:moveTo>
                    <a:cubicBezTo>
                      <a:pt x="47" y="39"/>
                      <a:pt x="39" y="48"/>
                      <a:pt x="24" y="48"/>
                    </a:cubicBezTo>
                    <a:cubicBezTo>
                      <a:pt x="9" y="47"/>
                      <a:pt x="0" y="38"/>
                      <a:pt x="0" y="23"/>
                    </a:cubicBezTo>
                    <a:cubicBezTo>
                      <a:pt x="1" y="9"/>
                      <a:pt x="9" y="0"/>
                      <a:pt x="25" y="0"/>
                    </a:cubicBezTo>
                    <a:cubicBezTo>
                      <a:pt x="40" y="1"/>
                      <a:pt x="47" y="9"/>
                      <a:pt x="48" y="23"/>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a:extLst>
                  <a:ext uri="{FF2B5EF4-FFF2-40B4-BE49-F238E27FC236}">
                    <a16:creationId xmlns:a16="http://schemas.microsoft.com/office/drawing/2014/main" id="{96334E89-07F0-4967-9BBA-335DE886DE1F}"/>
                  </a:ext>
                </a:extLst>
              </p:cNvPr>
              <p:cNvSpPr>
                <a:spLocks/>
              </p:cNvSpPr>
              <p:nvPr/>
            </p:nvSpPr>
            <p:spPr bwMode="auto">
              <a:xfrm>
                <a:off x="5311776" y="2527300"/>
                <a:ext cx="1439863" cy="41275"/>
              </a:xfrm>
              <a:custGeom>
                <a:avLst/>
                <a:gdLst>
                  <a:gd name="T0" fmla="*/ 8 w 382"/>
                  <a:gd name="T1" fmla="*/ 0 h 11"/>
                  <a:gd name="T2" fmla="*/ 24 w 382"/>
                  <a:gd name="T3" fmla="*/ 7 h 11"/>
                  <a:gd name="T4" fmla="*/ 132 w 382"/>
                  <a:gd name="T5" fmla="*/ 7 h 11"/>
                  <a:gd name="T6" fmla="*/ 172 w 382"/>
                  <a:gd name="T7" fmla="*/ 8 h 11"/>
                  <a:gd name="T8" fmla="*/ 377 w 382"/>
                  <a:gd name="T9" fmla="*/ 7 h 11"/>
                  <a:gd name="T10" fmla="*/ 382 w 382"/>
                  <a:gd name="T11" fmla="*/ 11 h 11"/>
                  <a:gd name="T12" fmla="*/ 0 w 382"/>
                  <a:gd name="T13" fmla="*/ 11 h 11"/>
                  <a:gd name="T14" fmla="*/ 8 w 38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11">
                    <a:moveTo>
                      <a:pt x="8" y="0"/>
                    </a:moveTo>
                    <a:cubicBezTo>
                      <a:pt x="13" y="3"/>
                      <a:pt x="18" y="7"/>
                      <a:pt x="24" y="7"/>
                    </a:cubicBezTo>
                    <a:cubicBezTo>
                      <a:pt x="60" y="8"/>
                      <a:pt x="96" y="7"/>
                      <a:pt x="132" y="7"/>
                    </a:cubicBezTo>
                    <a:cubicBezTo>
                      <a:pt x="145" y="7"/>
                      <a:pt x="159" y="7"/>
                      <a:pt x="172" y="8"/>
                    </a:cubicBezTo>
                    <a:cubicBezTo>
                      <a:pt x="240" y="7"/>
                      <a:pt x="309" y="7"/>
                      <a:pt x="377" y="7"/>
                    </a:cubicBezTo>
                    <a:cubicBezTo>
                      <a:pt x="379" y="8"/>
                      <a:pt x="380" y="10"/>
                      <a:pt x="382" y="11"/>
                    </a:cubicBezTo>
                    <a:cubicBezTo>
                      <a:pt x="255" y="11"/>
                      <a:pt x="128" y="11"/>
                      <a:pt x="0" y="11"/>
                    </a:cubicBezTo>
                    <a:cubicBezTo>
                      <a:pt x="3" y="7"/>
                      <a:pt x="6" y="4"/>
                      <a:pt x="8" y="0"/>
                    </a:cubicBezTo>
                    <a:close/>
                  </a:path>
                </a:pathLst>
              </a:custGeom>
              <a:solidFill>
                <a:srgbClr val="F58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a:extLst>
                  <a:ext uri="{FF2B5EF4-FFF2-40B4-BE49-F238E27FC236}">
                    <a16:creationId xmlns:a16="http://schemas.microsoft.com/office/drawing/2014/main" id="{3509DE27-BD6C-4A2A-B65E-6E69EA75A6FA}"/>
                  </a:ext>
                </a:extLst>
              </p:cNvPr>
              <p:cNvSpPr>
                <a:spLocks/>
              </p:cNvSpPr>
              <p:nvPr/>
            </p:nvSpPr>
            <p:spPr bwMode="auto">
              <a:xfrm>
                <a:off x="3989388" y="4725988"/>
                <a:ext cx="625475" cy="815975"/>
              </a:xfrm>
              <a:custGeom>
                <a:avLst/>
                <a:gdLst>
                  <a:gd name="T0" fmla="*/ 35 w 166"/>
                  <a:gd name="T1" fmla="*/ 145 h 216"/>
                  <a:gd name="T2" fmla="*/ 5 w 166"/>
                  <a:gd name="T3" fmla="*/ 43 h 216"/>
                  <a:gd name="T4" fmla="*/ 0 w 166"/>
                  <a:gd name="T5" fmla="*/ 0 h 216"/>
                  <a:gd name="T6" fmla="*/ 64 w 166"/>
                  <a:gd name="T7" fmla="*/ 0 h 216"/>
                  <a:gd name="T8" fmla="*/ 166 w 166"/>
                  <a:gd name="T9" fmla="*/ 216 h 216"/>
                  <a:gd name="T10" fmla="*/ 129 w 166"/>
                  <a:gd name="T11" fmla="*/ 216 h 216"/>
                  <a:gd name="T12" fmla="*/ 123 w 166"/>
                  <a:gd name="T13" fmla="*/ 209 h 216"/>
                  <a:gd name="T14" fmla="*/ 35 w 166"/>
                  <a:gd name="T15" fmla="*/ 145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16">
                    <a:moveTo>
                      <a:pt x="35" y="145"/>
                    </a:moveTo>
                    <a:cubicBezTo>
                      <a:pt x="25" y="111"/>
                      <a:pt x="14" y="77"/>
                      <a:pt x="5" y="43"/>
                    </a:cubicBezTo>
                    <a:cubicBezTo>
                      <a:pt x="1" y="29"/>
                      <a:pt x="1" y="14"/>
                      <a:pt x="0" y="0"/>
                    </a:cubicBezTo>
                    <a:cubicBezTo>
                      <a:pt x="20" y="0"/>
                      <a:pt x="41" y="0"/>
                      <a:pt x="64" y="0"/>
                    </a:cubicBezTo>
                    <a:cubicBezTo>
                      <a:pt x="75" y="77"/>
                      <a:pt x="87" y="159"/>
                      <a:pt x="166" y="216"/>
                    </a:cubicBezTo>
                    <a:cubicBezTo>
                      <a:pt x="149" y="216"/>
                      <a:pt x="139" y="216"/>
                      <a:pt x="129" y="216"/>
                    </a:cubicBezTo>
                    <a:cubicBezTo>
                      <a:pt x="127" y="214"/>
                      <a:pt x="125" y="211"/>
                      <a:pt x="123" y="209"/>
                    </a:cubicBezTo>
                    <a:cubicBezTo>
                      <a:pt x="94" y="188"/>
                      <a:pt x="64" y="166"/>
                      <a:pt x="35" y="145"/>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a:extLst>
                  <a:ext uri="{FF2B5EF4-FFF2-40B4-BE49-F238E27FC236}">
                    <a16:creationId xmlns:a16="http://schemas.microsoft.com/office/drawing/2014/main" id="{D3A92C2F-B91E-4A96-80A9-A05C8AA71317}"/>
                  </a:ext>
                </a:extLst>
              </p:cNvPr>
              <p:cNvSpPr>
                <a:spLocks/>
              </p:cNvSpPr>
              <p:nvPr/>
            </p:nvSpPr>
            <p:spPr bwMode="auto">
              <a:xfrm>
                <a:off x="4678363" y="1970088"/>
                <a:ext cx="317500" cy="598488"/>
              </a:xfrm>
              <a:custGeom>
                <a:avLst/>
                <a:gdLst>
                  <a:gd name="T0" fmla="*/ 84 w 84"/>
                  <a:gd name="T1" fmla="*/ 159 h 159"/>
                  <a:gd name="T2" fmla="*/ 45 w 84"/>
                  <a:gd name="T3" fmla="*/ 159 h 159"/>
                  <a:gd name="T4" fmla="*/ 1 w 84"/>
                  <a:gd name="T5" fmla="*/ 23 h 159"/>
                  <a:gd name="T6" fmla="*/ 13 w 84"/>
                  <a:gd name="T7" fmla="*/ 0 h 159"/>
                  <a:gd name="T8" fmla="*/ 35 w 84"/>
                  <a:gd name="T9" fmla="*/ 14 h 159"/>
                  <a:gd name="T10" fmla="*/ 84 w 84"/>
                  <a:gd name="T11" fmla="*/ 159 h 159"/>
                </a:gdLst>
                <a:ahLst/>
                <a:cxnLst>
                  <a:cxn ang="0">
                    <a:pos x="T0" y="T1"/>
                  </a:cxn>
                  <a:cxn ang="0">
                    <a:pos x="T2" y="T3"/>
                  </a:cxn>
                  <a:cxn ang="0">
                    <a:pos x="T4" y="T5"/>
                  </a:cxn>
                  <a:cxn ang="0">
                    <a:pos x="T6" y="T7"/>
                  </a:cxn>
                  <a:cxn ang="0">
                    <a:pos x="T8" y="T9"/>
                  </a:cxn>
                  <a:cxn ang="0">
                    <a:pos x="T10" y="T11"/>
                  </a:cxn>
                </a:cxnLst>
                <a:rect l="0" t="0" r="r" b="b"/>
                <a:pathLst>
                  <a:path w="84" h="159">
                    <a:moveTo>
                      <a:pt x="84" y="159"/>
                    </a:moveTo>
                    <a:cubicBezTo>
                      <a:pt x="69" y="159"/>
                      <a:pt x="58" y="159"/>
                      <a:pt x="45" y="159"/>
                    </a:cubicBezTo>
                    <a:cubicBezTo>
                      <a:pt x="30" y="114"/>
                      <a:pt x="15" y="69"/>
                      <a:pt x="1" y="23"/>
                    </a:cubicBezTo>
                    <a:cubicBezTo>
                      <a:pt x="0" y="17"/>
                      <a:pt x="9" y="8"/>
                      <a:pt x="13" y="0"/>
                    </a:cubicBezTo>
                    <a:cubicBezTo>
                      <a:pt x="21" y="4"/>
                      <a:pt x="33" y="7"/>
                      <a:pt x="35" y="14"/>
                    </a:cubicBezTo>
                    <a:cubicBezTo>
                      <a:pt x="52" y="61"/>
                      <a:pt x="67" y="109"/>
                      <a:pt x="84" y="15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a:extLst>
                  <a:ext uri="{FF2B5EF4-FFF2-40B4-BE49-F238E27FC236}">
                    <a16:creationId xmlns:a16="http://schemas.microsoft.com/office/drawing/2014/main" id="{13A63F8E-1BB8-4566-A27F-F8CEA8C40818}"/>
                  </a:ext>
                </a:extLst>
              </p:cNvPr>
              <p:cNvSpPr>
                <a:spLocks/>
              </p:cNvSpPr>
              <p:nvPr/>
            </p:nvSpPr>
            <p:spPr bwMode="auto">
              <a:xfrm>
                <a:off x="8321571" y="5354935"/>
                <a:ext cx="203201" cy="177800"/>
              </a:xfrm>
              <a:custGeom>
                <a:avLst/>
                <a:gdLst>
                  <a:gd name="T0" fmla="*/ 15 w 54"/>
                  <a:gd name="T1" fmla="*/ 47 h 47"/>
                  <a:gd name="T2" fmla="*/ 0 w 54"/>
                  <a:gd name="T3" fmla="*/ 8 h 47"/>
                  <a:gd name="T4" fmla="*/ 29 w 54"/>
                  <a:gd name="T5" fmla="*/ 6 h 47"/>
                  <a:gd name="T6" fmla="*/ 47 w 54"/>
                  <a:gd name="T7" fmla="*/ 0 h 47"/>
                  <a:gd name="T8" fmla="*/ 39 w 54"/>
                  <a:gd name="T9" fmla="*/ 47 h 47"/>
                  <a:gd name="T10" fmla="*/ 15 w 54"/>
                  <a:gd name="T11" fmla="*/ 47 h 47"/>
                </a:gdLst>
                <a:ahLst/>
                <a:cxnLst>
                  <a:cxn ang="0">
                    <a:pos x="T0" y="T1"/>
                  </a:cxn>
                  <a:cxn ang="0">
                    <a:pos x="T2" y="T3"/>
                  </a:cxn>
                  <a:cxn ang="0">
                    <a:pos x="T4" y="T5"/>
                  </a:cxn>
                  <a:cxn ang="0">
                    <a:pos x="T6" y="T7"/>
                  </a:cxn>
                  <a:cxn ang="0">
                    <a:pos x="T8" y="T9"/>
                  </a:cxn>
                  <a:cxn ang="0">
                    <a:pos x="T10" y="T11"/>
                  </a:cxn>
                </a:cxnLst>
                <a:rect l="0" t="0" r="r" b="b"/>
                <a:pathLst>
                  <a:path w="54" h="47">
                    <a:moveTo>
                      <a:pt x="15" y="47"/>
                    </a:moveTo>
                    <a:cubicBezTo>
                      <a:pt x="10" y="34"/>
                      <a:pt x="5" y="21"/>
                      <a:pt x="0" y="8"/>
                    </a:cubicBezTo>
                    <a:cubicBezTo>
                      <a:pt x="10" y="18"/>
                      <a:pt x="19" y="8"/>
                      <a:pt x="29" y="6"/>
                    </a:cubicBezTo>
                    <a:cubicBezTo>
                      <a:pt x="35" y="5"/>
                      <a:pt x="41" y="2"/>
                      <a:pt x="47" y="0"/>
                    </a:cubicBezTo>
                    <a:cubicBezTo>
                      <a:pt x="54" y="17"/>
                      <a:pt x="53" y="33"/>
                      <a:pt x="39" y="47"/>
                    </a:cubicBezTo>
                    <a:cubicBezTo>
                      <a:pt x="31" y="47"/>
                      <a:pt x="23" y="47"/>
                      <a:pt x="15" y="4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74" name="Freeform 149">
                <a:extLst>
                  <a:ext uri="{FF2B5EF4-FFF2-40B4-BE49-F238E27FC236}">
                    <a16:creationId xmlns:a16="http://schemas.microsoft.com/office/drawing/2014/main" id="{45143AD6-C572-4CFF-969F-DC541358F9B0}"/>
                  </a:ext>
                </a:extLst>
              </p:cNvPr>
              <p:cNvSpPr>
                <a:spLocks/>
              </p:cNvSpPr>
              <p:nvPr/>
            </p:nvSpPr>
            <p:spPr bwMode="auto">
              <a:xfrm>
                <a:off x="3978276" y="4594225"/>
                <a:ext cx="192088" cy="114300"/>
              </a:xfrm>
              <a:custGeom>
                <a:avLst/>
                <a:gdLst>
                  <a:gd name="T0" fmla="*/ 26 w 51"/>
                  <a:gd name="T1" fmla="*/ 30 h 30"/>
                  <a:gd name="T2" fmla="*/ 0 w 51"/>
                  <a:gd name="T3" fmla="*/ 12 h 30"/>
                  <a:gd name="T4" fmla="*/ 27 w 51"/>
                  <a:gd name="T5" fmla="*/ 0 h 30"/>
                  <a:gd name="T6" fmla="*/ 51 w 51"/>
                  <a:gd name="T7" fmla="*/ 12 h 30"/>
                  <a:gd name="T8" fmla="*/ 26 w 51"/>
                  <a:gd name="T9" fmla="*/ 30 h 30"/>
                </a:gdLst>
                <a:ahLst/>
                <a:cxnLst>
                  <a:cxn ang="0">
                    <a:pos x="T0" y="T1"/>
                  </a:cxn>
                  <a:cxn ang="0">
                    <a:pos x="T2" y="T3"/>
                  </a:cxn>
                  <a:cxn ang="0">
                    <a:pos x="T4" y="T5"/>
                  </a:cxn>
                  <a:cxn ang="0">
                    <a:pos x="T6" y="T7"/>
                  </a:cxn>
                  <a:cxn ang="0">
                    <a:pos x="T8" y="T9"/>
                  </a:cxn>
                </a:cxnLst>
                <a:rect l="0" t="0" r="r" b="b"/>
                <a:pathLst>
                  <a:path w="51" h="30">
                    <a:moveTo>
                      <a:pt x="26" y="30"/>
                    </a:moveTo>
                    <a:cubicBezTo>
                      <a:pt x="16" y="23"/>
                      <a:pt x="8" y="17"/>
                      <a:pt x="0" y="12"/>
                    </a:cubicBezTo>
                    <a:cubicBezTo>
                      <a:pt x="9" y="8"/>
                      <a:pt x="18" y="1"/>
                      <a:pt x="27" y="0"/>
                    </a:cubicBezTo>
                    <a:cubicBezTo>
                      <a:pt x="35" y="0"/>
                      <a:pt x="43" y="8"/>
                      <a:pt x="51" y="12"/>
                    </a:cubicBezTo>
                    <a:cubicBezTo>
                      <a:pt x="43" y="17"/>
                      <a:pt x="36" y="23"/>
                      <a:pt x="26" y="30"/>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a:extLst>
                  <a:ext uri="{FF2B5EF4-FFF2-40B4-BE49-F238E27FC236}">
                    <a16:creationId xmlns:a16="http://schemas.microsoft.com/office/drawing/2014/main" id="{CB1079CF-8694-4A86-A936-05BB58D5CAA1}"/>
                  </a:ext>
                </a:extLst>
              </p:cNvPr>
              <p:cNvSpPr>
                <a:spLocks/>
              </p:cNvSpPr>
              <p:nvPr/>
            </p:nvSpPr>
            <p:spPr bwMode="auto">
              <a:xfrm>
                <a:off x="7445376" y="4364038"/>
                <a:ext cx="263525" cy="230188"/>
              </a:xfrm>
              <a:custGeom>
                <a:avLst/>
                <a:gdLst>
                  <a:gd name="T0" fmla="*/ 42 w 70"/>
                  <a:gd name="T1" fmla="*/ 61 h 61"/>
                  <a:gd name="T2" fmla="*/ 18 w 70"/>
                  <a:gd name="T3" fmla="*/ 9 h 61"/>
                  <a:gd name="T4" fmla="*/ 62 w 70"/>
                  <a:gd name="T5" fmla="*/ 20 h 61"/>
                  <a:gd name="T6" fmla="*/ 42 w 70"/>
                  <a:gd name="T7" fmla="*/ 61 h 61"/>
                </a:gdLst>
                <a:ahLst/>
                <a:cxnLst>
                  <a:cxn ang="0">
                    <a:pos x="T0" y="T1"/>
                  </a:cxn>
                  <a:cxn ang="0">
                    <a:pos x="T2" y="T3"/>
                  </a:cxn>
                  <a:cxn ang="0">
                    <a:pos x="T4" y="T5"/>
                  </a:cxn>
                  <a:cxn ang="0">
                    <a:pos x="T6" y="T7"/>
                  </a:cxn>
                </a:cxnLst>
                <a:rect l="0" t="0" r="r" b="b"/>
                <a:pathLst>
                  <a:path w="70" h="61">
                    <a:moveTo>
                      <a:pt x="42" y="61"/>
                    </a:moveTo>
                    <a:cubicBezTo>
                      <a:pt x="9" y="56"/>
                      <a:pt x="0" y="37"/>
                      <a:pt x="18" y="9"/>
                    </a:cubicBezTo>
                    <a:cubicBezTo>
                      <a:pt x="41" y="0"/>
                      <a:pt x="54" y="4"/>
                      <a:pt x="62" y="20"/>
                    </a:cubicBezTo>
                    <a:cubicBezTo>
                      <a:pt x="70" y="36"/>
                      <a:pt x="63" y="49"/>
                      <a:pt x="42" y="61"/>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a:extLst>
                  <a:ext uri="{FF2B5EF4-FFF2-40B4-BE49-F238E27FC236}">
                    <a16:creationId xmlns:a16="http://schemas.microsoft.com/office/drawing/2014/main" id="{372D237C-63BF-45B7-9A9A-7A19E3ED0595}"/>
                  </a:ext>
                </a:extLst>
              </p:cNvPr>
              <p:cNvSpPr>
                <a:spLocks/>
              </p:cNvSpPr>
              <p:nvPr/>
            </p:nvSpPr>
            <p:spPr bwMode="auto">
              <a:xfrm>
                <a:off x="8213726" y="4379913"/>
                <a:ext cx="219075" cy="214313"/>
              </a:xfrm>
              <a:custGeom>
                <a:avLst/>
                <a:gdLst>
                  <a:gd name="T0" fmla="*/ 57 w 58"/>
                  <a:gd name="T1" fmla="*/ 29 h 57"/>
                  <a:gd name="T2" fmla="*/ 29 w 58"/>
                  <a:gd name="T3" fmla="*/ 57 h 57"/>
                  <a:gd name="T4" fmla="*/ 1 w 58"/>
                  <a:gd name="T5" fmla="*/ 27 h 57"/>
                  <a:gd name="T6" fmla="*/ 30 w 58"/>
                  <a:gd name="T7" fmla="*/ 0 h 57"/>
                  <a:gd name="T8" fmla="*/ 57 w 58"/>
                  <a:gd name="T9" fmla="*/ 29 h 57"/>
                </a:gdLst>
                <a:ahLst/>
                <a:cxnLst>
                  <a:cxn ang="0">
                    <a:pos x="T0" y="T1"/>
                  </a:cxn>
                  <a:cxn ang="0">
                    <a:pos x="T2" y="T3"/>
                  </a:cxn>
                  <a:cxn ang="0">
                    <a:pos x="T4" y="T5"/>
                  </a:cxn>
                  <a:cxn ang="0">
                    <a:pos x="T6" y="T7"/>
                  </a:cxn>
                  <a:cxn ang="0">
                    <a:pos x="T8" y="T9"/>
                  </a:cxn>
                </a:cxnLst>
                <a:rect l="0" t="0" r="r" b="b"/>
                <a:pathLst>
                  <a:path w="58" h="57">
                    <a:moveTo>
                      <a:pt x="57" y="29"/>
                    </a:moveTo>
                    <a:cubicBezTo>
                      <a:pt x="57" y="44"/>
                      <a:pt x="44" y="56"/>
                      <a:pt x="29" y="57"/>
                    </a:cubicBezTo>
                    <a:cubicBezTo>
                      <a:pt x="13" y="57"/>
                      <a:pt x="0" y="43"/>
                      <a:pt x="1" y="27"/>
                    </a:cubicBezTo>
                    <a:cubicBezTo>
                      <a:pt x="2" y="10"/>
                      <a:pt x="14" y="0"/>
                      <a:pt x="30" y="0"/>
                    </a:cubicBezTo>
                    <a:cubicBezTo>
                      <a:pt x="46" y="1"/>
                      <a:pt x="58" y="14"/>
                      <a:pt x="57" y="29"/>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a:extLst>
                  <a:ext uri="{FF2B5EF4-FFF2-40B4-BE49-F238E27FC236}">
                    <a16:creationId xmlns:a16="http://schemas.microsoft.com/office/drawing/2014/main" id="{037D2783-7DDD-4F09-9F94-57C83FBEB038}"/>
                  </a:ext>
                </a:extLst>
              </p:cNvPr>
              <p:cNvSpPr>
                <a:spLocks/>
              </p:cNvSpPr>
              <p:nvPr/>
            </p:nvSpPr>
            <p:spPr bwMode="auto">
              <a:xfrm>
                <a:off x="3600451" y="4319588"/>
                <a:ext cx="215900" cy="230188"/>
              </a:xfrm>
              <a:custGeom>
                <a:avLst/>
                <a:gdLst>
                  <a:gd name="T0" fmla="*/ 57 w 57"/>
                  <a:gd name="T1" fmla="*/ 28 h 61"/>
                  <a:gd name="T2" fmla="*/ 29 w 57"/>
                  <a:gd name="T3" fmla="*/ 60 h 61"/>
                  <a:gd name="T4" fmla="*/ 1 w 57"/>
                  <a:gd name="T5" fmla="*/ 29 h 61"/>
                  <a:gd name="T6" fmla="*/ 29 w 57"/>
                  <a:gd name="T7" fmla="*/ 0 h 61"/>
                  <a:gd name="T8" fmla="*/ 57 w 57"/>
                  <a:gd name="T9" fmla="*/ 28 h 61"/>
                </a:gdLst>
                <a:ahLst/>
                <a:cxnLst>
                  <a:cxn ang="0">
                    <a:pos x="T0" y="T1"/>
                  </a:cxn>
                  <a:cxn ang="0">
                    <a:pos x="T2" y="T3"/>
                  </a:cxn>
                  <a:cxn ang="0">
                    <a:pos x="T4" y="T5"/>
                  </a:cxn>
                  <a:cxn ang="0">
                    <a:pos x="T6" y="T7"/>
                  </a:cxn>
                  <a:cxn ang="0">
                    <a:pos x="T8" y="T9"/>
                  </a:cxn>
                </a:cxnLst>
                <a:rect l="0" t="0" r="r" b="b"/>
                <a:pathLst>
                  <a:path w="57" h="61">
                    <a:moveTo>
                      <a:pt x="57" y="28"/>
                    </a:moveTo>
                    <a:cubicBezTo>
                      <a:pt x="57" y="41"/>
                      <a:pt x="42" y="59"/>
                      <a:pt x="29" y="60"/>
                    </a:cubicBezTo>
                    <a:cubicBezTo>
                      <a:pt x="18" y="61"/>
                      <a:pt x="1" y="43"/>
                      <a:pt x="1" y="29"/>
                    </a:cubicBezTo>
                    <a:cubicBezTo>
                      <a:pt x="0" y="13"/>
                      <a:pt x="12" y="0"/>
                      <a:pt x="29" y="0"/>
                    </a:cubicBezTo>
                    <a:cubicBezTo>
                      <a:pt x="44" y="0"/>
                      <a:pt x="57" y="13"/>
                      <a:pt x="57" y="28"/>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a:extLst>
                  <a:ext uri="{FF2B5EF4-FFF2-40B4-BE49-F238E27FC236}">
                    <a16:creationId xmlns:a16="http://schemas.microsoft.com/office/drawing/2014/main" id="{C363CCD9-1DE0-457C-83C6-6C079489AFDC}"/>
                  </a:ext>
                </a:extLst>
              </p:cNvPr>
              <p:cNvSpPr>
                <a:spLocks/>
              </p:cNvSpPr>
              <p:nvPr/>
            </p:nvSpPr>
            <p:spPr bwMode="auto">
              <a:xfrm>
                <a:off x="3744913" y="4991100"/>
                <a:ext cx="131763" cy="161925"/>
              </a:xfrm>
              <a:custGeom>
                <a:avLst/>
                <a:gdLst>
                  <a:gd name="T0" fmla="*/ 19 w 35"/>
                  <a:gd name="T1" fmla="*/ 0 h 43"/>
                  <a:gd name="T2" fmla="*/ 34 w 35"/>
                  <a:gd name="T3" fmla="*/ 24 h 43"/>
                  <a:gd name="T4" fmla="*/ 17 w 35"/>
                  <a:gd name="T5" fmla="*/ 43 h 43"/>
                  <a:gd name="T6" fmla="*/ 1 w 35"/>
                  <a:gd name="T7" fmla="*/ 25 h 43"/>
                  <a:gd name="T8" fmla="*/ 10 w 35"/>
                  <a:gd name="T9" fmla="*/ 1 h 43"/>
                  <a:gd name="T10" fmla="*/ 19 w 35"/>
                  <a:gd name="T11" fmla="*/ 0 h 43"/>
                </a:gdLst>
                <a:ahLst/>
                <a:cxnLst>
                  <a:cxn ang="0">
                    <a:pos x="T0" y="T1"/>
                  </a:cxn>
                  <a:cxn ang="0">
                    <a:pos x="T2" y="T3"/>
                  </a:cxn>
                  <a:cxn ang="0">
                    <a:pos x="T4" y="T5"/>
                  </a:cxn>
                  <a:cxn ang="0">
                    <a:pos x="T6" y="T7"/>
                  </a:cxn>
                  <a:cxn ang="0">
                    <a:pos x="T8" y="T9"/>
                  </a:cxn>
                  <a:cxn ang="0">
                    <a:pos x="T10" y="T11"/>
                  </a:cxn>
                </a:cxnLst>
                <a:rect l="0" t="0" r="r" b="b"/>
                <a:pathLst>
                  <a:path w="35" h="43">
                    <a:moveTo>
                      <a:pt x="19" y="0"/>
                    </a:moveTo>
                    <a:cubicBezTo>
                      <a:pt x="25" y="8"/>
                      <a:pt x="34" y="16"/>
                      <a:pt x="34" y="24"/>
                    </a:cubicBezTo>
                    <a:cubicBezTo>
                      <a:pt x="35" y="30"/>
                      <a:pt x="23" y="37"/>
                      <a:pt x="17" y="43"/>
                    </a:cubicBezTo>
                    <a:cubicBezTo>
                      <a:pt x="11" y="37"/>
                      <a:pt x="2" y="31"/>
                      <a:pt x="1" y="25"/>
                    </a:cubicBezTo>
                    <a:cubicBezTo>
                      <a:pt x="0" y="17"/>
                      <a:pt x="7" y="9"/>
                      <a:pt x="10" y="1"/>
                    </a:cubicBezTo>
                    <a:cubicBezTo>
                      <a:pt x="13" y="1"/>
                      <a:pt x="16" y="1"/>
                      <a:pt x="19" y="0"/>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a:extLst>
                  <a:ext uri="{FF2B5EF4-FFF2-40B4-BE49-F238E27FC236}">
                    <a16:creationId xmlns:a16="http://schemas.microsoft.com/office/drawing/2014/main" id="{7553D150-2E18-4A7A-A3B1-9408F3993986}"/>
                  </a:ext>
                </a:extLst>
              </p:cNvPr>
              <p:cNvSpPr>
                <a:spLocks/>
              </p:cNvSpPr>
              <p:nvPr/>
            </p:nvSpPr>
            <p:spPr bwMode="auto">
              <a:xfrm>
                <a:off x="8639639" y="3031317"/>
                <a:ext cx="215900" cy="249238"/>
              </a:xfrm>
              <a:custGeom>
                <a:avLst/>
                <a:gdLst>
                  <a:gd name="T0" fmla="*/ 56 w 57"/>
                  <a:gd name="T1" fmla="*/ 3 h 66"/>
                  <a:gd name="T2" fmla="*/ 22 w 57"/>
                  <a:gd name="T3" fmla="*/ 65 h 66"/>
                  <a:gd name="T4" fmla="*/ 8 w 57"/>
                  <a:gd name="T5" fmla="*/ 64 h 66"/>
                  <a:gd name="T6" fmla="*/ 2 w 57"/>
                  <a:gd name="T7" fmla="*/ 47 h 66"/>
                  <a:gd name="T8" fmla="*/ 33 w 57"/>
                  <a:gd name="T9" fmla="*/ 4 h 66"/>
                  <a:gd name="T10" fmla="*/ 56 w 57"/>
                  <a:gd name="T11" fmla="*/ 3 h 66"/>
                </a:gdLst>
                <a:ahLst/>
                <a:cxnLst>
                  <a:cxn ang="0">
                    <a:pos x="T0" y="T1"/>
                  </a:cxn>
                  <a:cxn ang="0">
                    <a:pos x="T2" y="T3"/>
                  </a:cxn>
                  <a:cxn ang="0">
                    <a:pos x="T4" y="T5"/>
                  </a:cxn>
                  <a:cxn ang="0">
                    <a:pos x="T6" y="T7"/>
                  </a:cxn>
                  <a:cxn ang="0">
                    <a:pos x="T8" y="T9"/>
                  </a:cxn>
                  <a:cxn ang="0">
                    <a:pos x="T10" y="T11"/>
                  </a:cxn>
                </a:cxnLst>
                <a:rect l="0" t="0" r="r" b="b"/>
                <a:pathLst>
                  <a:path w="57" h="66">
                    <a:moveTo>
                      <a:pt x="56" y="3"/>
                    </a:moveTo>
                    <a:cubicBezTo>
                      <a:pt x="57" y="31"/>
                      <a:pt x="33" y="44"/>
                      <a:pt x="22" y="65"/>
                    </a:cubicBezTo>
                    <a:cubicBezTo>
                      <a:pt x="21" y="66"/>
                      <a:pt x="10" y="66"/>
                      <a:pt x="8" y="64"/>
                    </a:cubicBezTo>
                    <a:cubicBezTo>
                      <a:pt x="4" y="59"/>
                      <a:pt x="0" y="50"/>
                      <a:pt x="2" y="47"/>
                    </a:cubicBezTo>
                    <a:cubicBezTo>
                      <a:pt x="11" y="32"/>
                      <a:pt x="21" y="17"/>
                      <a:pt x="33" y="4"/>
                    </a:cubicBezTo>
                    <a:cubicBezTo>
                      <a:pt x="37" y="0"/>
                      <a:pt x="48" y="3"/>
                      <a:pt x="56" y="3"/>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a:extLst>
                  <a:ext uri="{FF2B5EF4-FFF2-40B4-BE49-F238E27FC236}">
                    <a16:creationId xmlns:a16="http://schemas.microsoft.com/office/drawing/2014/main" id="{3F3312EA-3D6B-4BD0-ACAA-69D17C946D86}"/>
                  </a:ext>
                </a:extLst>
              </p:cNvPr>
              <p:cNvSpPr>
                <a:spLocks/>
              </p:cNvSpPr>
              <p:nvPr/>
            </p:nvSpPr>
            <p:spPr bwMode="auto">
              <a:xfrm>
                <a:off x="8849070" y="2944121"/>
                <a:ext cx="112713" cy="106362"/>
              </a:xfrm>
              <a:custGeom>
                <a:avLst/>
                <a:gdLst>
                  <a:gd name="T0" fmla="*/ 2 w 30"/>
                  <a:gd name="T1" fmla="*/ 25 h 28"/>
                  <a:gd name="T2" fmla="*/ 2 w 30"/>
                  <a:gd name="T3" fmla="*/ 10 h 28"/>
                  <a:gd name="T4" fmla="*/ 17 w 30"/>
                  <a:gd name="T5" fmla="*/ 1 h 28"/>
                  <a:gd name="T6" fmla="*/ 29 w 30"/>
                  <a:gd name="T7" fmla="*/ 12 h 28"/>
                  <a:gd name="T8" fmla="*/ 19 w 30"/>
                  <a:gd name="T9" fmla="*/ 26 h 28"/>
                  <a:gd name="T10" fmla="*/ 2 w 30"/>
                  <a:gd name="T11" fmla="*/ 25 h 28"/>
                </a:gdLst>
                <a:ahLst/>
                <a:cxnLst>
                  <a:cxn ang="0">
                    <a:pos x="T0" y="T1"/>
                  </a:cxn>
                  <a:cxn ang="0">
                    <a:pos x="T2" y="T3"/>
                  </a:cxn>
                  <a:cxn ang="0">
                    <a:pos x="T4" y="T5"/>
                  </a:cxn>
                  <a:cxn ang="0">
                    <a:pos x="T6" y="T7"/>
                  </a:cxn>
                  <a:cxn ang="0">
                    <a:pos x="T8" y="T9"/>
                  </a:cxn>
                  <a:cxn ang="0">
                    <a:pos x="T10" y="T11"/>
                  </a:cxn>
                </a:cxnLst>
                <a:rect l="0" t="0" r="r" b="b"/>
                <a:pathLst>
                  <a:path w="30" h="28">
                    <a:moveTo>
                      <a:pt x="2" y="25"/>
                    </a:moveTo>
                    <a:cubicBezTo>
                      <a:pt x="2" y="20"/>
                      <a:pt x="0" y="13"/>
                      <a:pt x="2" y="10"/>
                    </a:cubicBezTo>
                    <a:cubicBezTo>
                      <a:pt x="5" y="5"/>
                      <a:pt x="12" y="0"/>
                      <a:pt x="17" y="1"/>
                    </a:cubicBezTo>
                    <a:cubicBezTo>
                      <a:pt x="22" y="1"/>
                      <a:pt x="29" y="8"/>
                      <a:pt x="29" y="12"/>
                    </a:cubicBezTo>
                    <a:cubicBezTo>
                      <a:pt x="30" y="17"/>
                      <a:pt x="24" y="23"/>
                      <a:pt x="19" y="26"/>
                    </a:cubicBezTo>
                    <a:cubicBezTo>
                      <a:pt x="14" y="28"/>
                      <a:pt x="8" y="25"/>
                      <a:pt x="2" y="25"/>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a:extLst>
                  <a:ext uri="{FF2B5EF4-FFF2-40B4-BE49-F238E27FC236}">
                    <a16:creationId xmlns:a16="http://schemas.microsoft.com/office/drawing/2014/main" id="{50C4B92E-614D-4912-867F-5D91713944DB}"/>
                  </a:ext>
                </a:extLst>
              </p:cNvPr>
              <p:cNvSpPr>
                <a:spLocks/>
              </p:cNvSpPr>
              <p:nvPr/>
            </p:nvSpPr>
            <p:spPr bwMode="auto">
              <a:xfrm>
                <a:off x="5810251" y="2365375"/>
                <a:ext cx="195263" cy="192088"/>
              </a:xfrm>
              <a:custGeom>
                <a:avLst/>
                <a:gdLst>
                  <a:gd name="T0" fmla="*/ 40 w 52"/>
                  <a:gd name="T1" fmla="*/ 51 h 51"/>
                  <a:gd name="T2" fmla="*/ 0 w 52"/>
                  <a:gd name="T3" fmla="*/ 50 h 51"/>
                  <a:gd name="T4" fmla="*/ 16 w 52"/>
                  <a:gd name="T5" fmla="*/ 11 h 51"/>
                  <a:gd name="T6" fmla="*/ 20 w 52"/>
                  <a:gd name="T7" fmla="*/ 11 h 51"/>
                  <a:gd name="T8" fmla="*/ 52 w 52"/>
                  <a:gd name="T9" fmla="*/ 23 h 51"/>
                  <a:gd name="T10" fmla="*/ 52 w 52"/>
                  <a:gd name="T11" fmla="*/ 27 h 51"/>
                  <a:gd name="T12" fmla="*/ 40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0" y="51"/>
                    </a:moveTo>
                    <a:cubicBezTo>
                      <a:pt x="27" y="50"/>
                      <a:pt x="13" y="50"/>
                      <a:pt x="0" y="50"/>
                    </a:cubicBezTo>
                    <a:cubicBezTo>
                      <a:pt x="5" y="37"/>
                      <a:pt x="11" y="24"/>
                      <a:pt x="16" y="11"/>
                    </a:cubicBezTo>
                    <a:cubicBezTo>
                      <a:pt x="17" y="11"/>
                      <a:pt x="19" y="11"/>
                      <a:pt x="20" y="11"/>
                    </a:cubicBezTo>
                    <a:cubicBezTo>
                      <a:pt x="30" y="16"/>
                      <a:pt x="49" y="0"/>
                      <a:pt x="52" y="23"/>
                    </a:cubicBezTo>
                    <a:cubicBezTo>
                      <a:pt x="52" y="24"/>
                      <a:pt x="52" y="26"/>
                      <a:pt x="52" y="27"/>
                    </a:cubicBezTo>
                    <a:cubicBezTo>
                      <a:pt x="48" y="35"/>
                      <a:pt x="44" y="43"/>
                      <a:pt x="40" y="51"/>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椭圆 188">
                <a:extLst>
                  <a:ext uri="{FF2B5EF4-FFF2-40B4-BE49-F238E27FC236}">
                    <a16:creationId xmlns:a16="http://schemas.microsoft.com/office/drawing/2014/main" id="{B67A00F6-A814-4CCD-9454-42A35206918F}"/>
                  </a:ext>
                </a:extLst>
              </p:cNvPr>
              <p:cNvSpPr/>
              <p:nvPr/>
            </p:nvSpPr>
            <p:spPr>
              <a:xfrm>
                <a:off x="4439286" y="3243263"/>
                <a:ext cx="215900" cy="215900"/>
              </a:xfrm>
              <a:prstGeom prst="ellipse">
                <a:avLst/>
              </a:prstGeom>
              <a:solidFill>
                <a:srgbClr val="D4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Freeform 372">
              <a:extLst>
                <a:ext uri="{FF2B5EF4-FFF2-40B4-BE49-F238E27FC236}">
                  <a16:creationId xmlns:a16="http://schemas.microsoft.com/office/drawing/2014/main" id="{6700F988-A3FA-48A0-A687-F7F2E499C8EF}"/>
                </a:ext>
              </a:extLst>
            </p:cNvPr>
            <p:cNvSpPr>
              <a:spLocks noEditPoints="1"/>
            </p:cNvSpPr>
            <p:nvPr/>
          </p:nvSpPr>
          <p:spPr bwMode="auto">
            <a:xfrm>
              <a:off x="3616509" y="2724265"/>
              <a:ext cx="247279" cy="122857"/>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79">
              <a:extLst>
                <a:ext uri="{FF2B5EF4-FFF2-40B4-BE49-F238E27FC236}">
                  <a16:creationId xmlns:a16="http://schemas.microsoft.com/office/drawing/2014/main" id="{A11FEEE0-165A-4598-B519-FFBC3532BDD7}"/>
                </a:ext>
              </a:extLst>
            </p:cNvPr>
            <p:cNvSpPr>
              <a:spLocks/>
            </p:cNvSpPr>
            <p:nvPr/>
          </p:nvSpPr>
          <p:spPr bwMode="auto">
            <a:xfrm>
              <a:off x="3688093" y="2772890"/>
              <a:ext cx="99347" cy="53200"/>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FC8504"/>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195" name="组合 194">
            <a:extLst>
              <a:ext uri="{FF2B5EF4-FFF2-40B4-BE49-F238E27FC236}">
                <a16:creationId xmlns:a16="http://schemas.microsoft.com/office/drawing/2014/main" id="{A0D88786-2139-4D4C-A541-1E889731D5EF}"/>
              </a:ext>
            </a:extLst>
          </p:cNvPr>
          <p:cNvGrpSpPr/>
          <p:nvPr/>
        </p:nvGrpSpPr>
        <p:grpSpPr>
          <a:xfrm>
            <a:off x="9157653" y="5039369"/>
            <a:ext cx="2627135" cy="1515969"/>
            <a:chOff x="2000250" y="1020763"/>
            <a:chExt cx="8180388" cy="4720433"/>
          </a:xfrm>
        </p:grpSpPr>
        <p:sp>
          <p:nvSpPr>
            <p:cNvPr id="196" name="Freeform 140">
              <a:extLst>
                <a:ext uri="{FF2B5EF4-FFF2-40B4-BE49-F238E27FC236}">
                  <a16:creationId xmlns:a16="http://schemas.microsoft.com/office/drawing/2014/main" id="{084D32FB-5A21-4F9D-84AB-8AFE9484A348}"/>
                </a:ext>
              </a:extLst>
            </p:cNvPr>
            <p:cNvSpPr>
              <a:spLocks noEditPoints="1"/>
            </p:cNvSpPr>
            <p:nvPr/>
          </p:nvSpPr>
          <p:spPr bwMode="auto">
            <a:xfrm>
              <a:off x="2508251" y="1020763"/>
              <a:ext cx="6780213" cy="4719638"/>
            </a:xfrm>
            <a:custGeom>
              <a:avLst/>
              <a:gdLst>
                <a:gd name="T0" fmla="*/ 333 w 1799"/>
                <a:gd name="T1" fmla="*/ 91 h 1251"/>
                <a:gd name="T2" fmla="*/ 864 w 1799"/>
                <a:gd name="T3" fmla="*/ 327 h 1251"/>
                <a:gd name="T4" fmla="*/ 942 w 1799"/>
                <a:gd name="T5" fmla="*/ 267 h 1251"/>
                <a:gd name="T6" fmla="*/ 1043 w 1799"/>
                <a:gd name="T7" fmla="*/ 171 h 1251"/>
                <a:gd name="T8" fmla="*/ 1019 w 1799"/>
                <a:gd name="T9" fmla="*/ 239 h 1251"/>
                <a:gd name="T10" fmla="*/ 901 w 1799"/>
                <a:gd name="T11" fmla="*/ 461 h 1251"/>
                <a:gd name="T12" fmla="*/ 834 w 1799"/>
                <a:gd name="T13" fmla="*/ 773 h 1251"/>
                <a:gd name="T14" fmla="*/ 1200 w 1799"/>
                <a:gd name="T15" fmla="*/ 1193 h 1251"/>
                <a:gd name="T16" fmla="*/ 1344 w 1799"/>
                <a:gd name="T17" fmla="*/ 1192 h 1251"/>
                <a:gd name="T18" fmla="*/ 1695 w 1799"/>
                <a:gd name="T19" fmla="*/ 772 h 1251"/>
                <a:gd name="T20" fmla="*/ 1743 w 1799"/>
                <a:gd name="T21" fmla="*/ 779 h 1251"/>
                <a:gd name="T22" fmla="*/ 1475 w 1799"/>
                <a:gd name="T23" fmla="*/ 1200 h 1251"/>
                <a:gd name="T24" fmla="*/ 1764 w 1799"/>
                <a:gd name="T25" fmla="*/ 1201 h 1251"/>
                <a:gd name="T26" fmla="*/ 1799 w 1799"/>
                <a:gd name="T27" fmla="*/ 1225 h 1251"/>
                <a:gd name="T28" fmla="*/ 1762 w 1799"/>
                <a:gd name="T29" fmla="*/ 1249 h 1251"/>
                <a:gd name="T30" fmla="*/ 23 w 1799"/>
                <a:gd name="T31" fmla="*/ 1249 h 1251"/>
                <a:gd name="T32" fmla="*/ 23 w 1799"/>
                <a:gd name="T33" fmla="*/ 1201 h 1251"/>
                <a:gd name="T34" fmla="*/ 275 w 1799"/>
                <a:gd name="T35" fmla="*/ 1201 h 1251"/>
                <a:gd name="T36" fmla="*/ 166 w 1799"/>
                <a:gd name="T37" fmla="*/ 1104 h 1251"/>
                <a:gd name="T38" fmla="*/ 225 w 1799"/>
                <a:gd name="T39" fmla="*/ 208 h 1251"/>
                <a:gd name="T40" fmla="*/ 268 w 1799"/>
                <a:gd name="T41" fmla="*/ 231 h 1251"/>
                <a:gd name="T42" fmla="*/ 181 w 1799"/>
                <a:gd name="T43" fmla="*/ 375 h 1251"/>
                <a:gd name="T44" fmla="*/ 84 w 1799"/>
                <a:gd name="T45" fmla="*/ 689 h 1251"/>
                <a:gd name="T46" fmla="*/ 83 w 1799"/>
                <a:gd name="T47" fmla="*/ 831 h 1251"/>
                <a:gd name="T48" fmla="*/ 234 w 1799"/>
                <a:gd name="T49" fmla="*/ 1100 h 1251"/>
                <a:gd name="T50" fmla="*/ 572 w 1799"/>
                <a:gd name="T51" fmla="*/ 1193 h 1251"/>
                <a:gd name="T52" fmla="*/ 768 w 1799"/>
                <a:gd name="T53" fmla="*/ 1109 h 1251"/>
                <a:gd name="T54" fmla="*/ 837 w 1799"/>
                <a:gd name="T55" fmla="*/ 993 h 1251"/>
                <a:gd name="T56" fmla="*/ 817 w 1799"/>
                <a:gd name="T57" fmla="*/ 945 h 1251"/>
                <a:gd name="T58" fmla="*/ 792 w 1799"/>
                <a:gd name="T59" fmla="*/ 686 h 1251"/>
                <a:gd name="T60" fmla="*/ 827 w 1799"/>
                <a:gd name="T61" fmla="*/ 525 h 1251"/>
                <a:gd name="T62" fmla="*/ 838 w 1799"/>
                <a:gd name="T63" fmla="*/ 489 h 1251"/>
                <a:gd name="T64" fmla="*/ 856 w 1799"/>
                <a:gd name="T65" fmla="*/ 426 h 1251"/>
                <a:gd name="T66" fmla="*/ 666 w 1799"/>
                <a:gd name="T67" fmla="*/ 140 h 1251"/>
                <a:gd name="T68" fmla="*/ 360 w 1799"/>
                <a:gd name="T69" fmla="*/ 132 h 1251"/>
                <a:gd name="T70" fmla="*/ 885 w 1799"/>
                <a:gd name="T71" fmla="*/ 1065 h 1251"/>
                <a:gd name="T72" fmla="*/ 1049 w 1799"/>
                <a:gd name="T73" fmla="*/ 1200 h 1251"/>
                <a:gd name="T74" fmla="*/ 885 w 1799"/>
                <a:gd name="T75" fmla="*/ 1065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9" h="1251">
                  <a:moveTo>
                    <a:pt x="321" y="136"/>
                  </a:moveTo>
                  <a:cubicBezTo>
                    <a:pt x="311" y="117"/>
                    <a:pt x="317" y="104"/>
                    <a:pt x="333" y="91"/>
                  </a:cubicBezTo>
                  <a:cubicBezTo>
                    <a:pt x="445" y="2"/>
                    <a:pt x="566" y="0"/>
                    <a:pt x="678" y="88"/>
                  </a:cubicBezTo>
                  <a:cubicBezTo>
                    <a:pt x="760" y="152"/>
                    <a:pt x="816" y="237"/>
                    <a:pt x="864" y="327"/>
                  </a:cubicBezTo>
                  <a:cubicBezTo>
                    <a:pt x="871" y="341"/>
                    <a:pt x="878" y="355"/>
                    <a:pt x="885" y="369"/>
                  </a:cubicBezTo>
                  <a:cubicBezTo>
                    <a:pt x="904" y="335"/>
                    <a:pt x="922" y="300"/>
                    <a:pt x="942" y="267"/>
                  </a:cubicBezTo>
                  <a:cubicBezTo>
                    <a:pt x="960" y="237"/>
                    <a:pt x="982" y="209"/>
                    <a:pt x="1002" y="180"/>
                  </a:cubicBezTo>
                  <a:cubicBezTo>
                    <a:pt x="1012" y="165"/>
                    <a:pt x="1026" y="160"/>
                    <a:pt x="1043" y="171"/>
                  </a:cubicBezTo>
                  <a:cubicBezTo>
                    <a:pt x="1053" y="185"/>
                    <a:pt x="1051" y="198"/>
                    <a:pt x="1039" y="211"/>
                  </a:cubicBezTo>
                  <a:cubicBezTo>
                    <a:pt x="1032" y="220"/>
                    <a:pt x="1026" y="230"/>
                    <a:pt x="1019" y="239"/>
                  </a:cubicBezTo>
                  <a:cubicBezTo>
                    <a:pt x="1016" y="243"/>
                    <a:pt x="1013" y="246"/>
                    <a:pt x="1011" y="250"/>
                  </a:cubicBezTo>
                  <a:cubicBezTo>
                    <a:pt x="965" y="316"/>
                    <a:pt x="928" y="386"/>
                    <a:pt x="901" y="461"/>
                  </a:cubicBezTo>
                  <a:cubicBezTo>
                    <a:pt x="882" y="515"/>
                    <a:pt x="868" y="570"/>
                    <a:pt x="852" y="625"/>
                  </a:cubicBezTo>
                  <a:cubicBezTo>
                    <a:pt x="846" y="674"/>
                    <a:pt x="833" y="724"/>
                    <a:pt x="834" y="773"/>
                  </a:cubicBezTo>
                  <a:cubicBezTo>
                    <a:pt x="835" y="904"/>
                    <a:pt x="887" y="1014"/>
                    <a:pt x="988" y="1099"/>
                  </a:cubicBezTo>
                  <a:cubicBezTo>
                    <a:pt x="1049" y="1150"/>
                    <a:pt x="1120" y="1183"/>
                    <a:pt x="1200" y="1193"/>
                  </a:cubicBezTo>
                  <a:cubicBezTo>
                    <a:pt x="1243" y="1203"/>
                    <a:pt x="1285" y="1203"/>
                    <a:pt x="1328" y="1193"/>
                  </a:cubicBezTo>
                  <a:cubicBezTo>
                    <a:pt x="1333" y="1193"/>
                    <a:pt x="1339" y="1193"/>
                    <a:pt x="1344" y="1192"/>
                  </a:cubicBezTo>
                  <a:cubicBezTo>
                    <a:pt x="1450" y="1170"/>
                    <a:pt x="1537" y="1118"/>
                    <a:pt x="1604" y="1033"/>
                  </a:cubicBezTo>
                  <a:cubicBezTo>
                    <a:pt x="1664" y="957"/>
                    <a:pt x="1692" y="869"/>
                    <a:pt x="1695" y="772"/>
                  </a:cubicBezTo>
                  <a:cubicBezTo>
                    <a:pt x="1696" y="755"/>
                    <a:pt x="1703" y="746"/>
                    <a:pt x="1720" y="744"/>
                  </a:cubicBezTo>
                  <a:cubicBezTo>
                    <a:pt x="1740" y="748"/>
                    <a:pt x="1744" y="762"/>
                    <a:pt x="1743" y="779"/>
                  </a:cubicBezTo>
                  <a:cubicBezTo>
                    <a:pt x="1733" y="967"/>
                    <a:pt x="1646" y="1106"/>
                    <a:pt x="1481" y="1196"/>
                  </a:cubicBezTo>
                  <a:cubicBezTo>
                    <a:pt x="1480" y="1196"/>
                    <a:pt x="1479" y="1197"/>
                    <a:pt x="1475" y="1200"/>
                  </a:cubicBezTo>
                  <a:cubicBezTo>
                    <a:pt x="1483" y="1200"/>
                    <a:pt x="1488" y="1201"/>
                    <a:pt x="1494" y="1201"/>
                  </a:cubicBezTo>
                  <a:cubicBezTo>
                    <a:pt x="1584" y="1201"/>
                    <a:pt x="1674" y="1201"/>
                    <a:pt x="1764" y="1201"/>
                  </a:cubicBezTo>
                  <a:cubicBezTo>
                    <a:pt x="1769" y="1201"/>
                    <a:pt x="1776" y="1199"/>
                    <a:pt x="1779" y="1202"/>
                  </a:cubicBezTo>
                  <a:cubicBezTo>
                    <a:pt x="1787" y="1208"/>
                    <a:pt x="1798" y="1217"/>
                    <a:pt x="1799" y="1225"/>
                  </a:cubicBezTo>
                  <a:cubicBezTo>
                    <a:pt x="1799" y="1233"/>
                    <a:pt x="1788" y="1242"/>
                    <a:pt x="1780" y="1248"/>
                  </a:cubicBezTo>
                  <a:cubicBezTo>
                    <a:pt x="1776" y="1251"/>
                    <a:pt x="1768" y="1249"/>
                    <a:pt x="1762" y="1249"/>
                  </a:cubicBezTo>
                  <a:cubicBezTo>
                    <a:pt x="1188" y="1249"/>
                    <a:pt x="613" y="1249"/>
                    <a:pt x="39" y="1249"/>
                  </a:cubicBezTo>
                  <a:cubicBezTo>
                    <a:pt x="34" y="1249"/>
                    <a:pt x="28" y="1249"/>
                    <a:pt x="23" y="1249"/>
                  </a:cubicBezTo>
                  <a:cubicBezTo>
                    <a:pt x="9" y="1248"/>
                    <a:pt x="1" y="1240"/>
                    <a:pt x="0" y="1226"/>
                  </a:cubicBezTo>
                  <a:cubicBezTo>
                    <a:pt x="0" y="1211"/>
                    <a:pt x="8" y="1202"/>
                    <a:pt x="23" y="1201"/>
                  </a:cubicBezTo>
                  <a:cubicBezTo>
                    <a:pt x="32" y="1201"/>
                    <a:pt x="41" y="1201"/>
                    <a:pt x="49" y="1201"/>
                  </a:cubicBezTo>
                  <a:cubicBezTo>
                    <a:pt x="125" y="1201"/>
                    <a:pt x="200" y="1201"/>
                    <a:pt x="275" y="1201"/>
                  </a:cubicBezTo>
                  <a:cubicBezTo>
                    <a:pt x="281" y="1201"/>
                    <a:pt x="288" y="1201"/>
                    <a:pt x="294" y="1201"/>
                  </a:cubicBezTo>
                  <a:cubicBezTo>
                    <a:pt x="247" y="1173"/>
                    <a:pt x="203" y="1143"/>
                    <a:pt x="166" y="1104"/>
                  </a:cubicBezTo>
                  <a:cubicBezTo>
                    <a:pt x="67" y="1001"/>
                    <a:pt x="20" y="878"/>
                    <a:pt x="31" y="737"/>
                  </a:cubicBezTo>
                  <a:cubicBezTo>
                    <a:pt x="46" y="543"/>
                    <a:pt x="115" y="368"/>
                    <a:pt x="225" y="208"/>
                  </a:cubicBezTo>
                  <a:cubicBezTo>
                    <a:pt x="235" y="192"/>
                    <a:pt x="247" y="181"/>
                    <a:pt x="268" y="190"/>
                  </a:cubicBezTo>
                  <a:cubicBezTo>
                    <a:pt x="280" y="204"/>
                    <a:pt x="277" y="216"/>
                    <a:pt x="268" y="231"/>
                  </a:cubicBezTo>
                  <a:cubicBezTo>
                    <a:pt x="240" y="276"/>
                    <a:pt x="214" y="322"/>
                    <a:pt x="187" y="367"/>
                  </a:cubicBezTo>
                  <a:cubicBezTo>
                    <a:pt x="185" y="370"/>
                    <a:pt x="182" y="372"/>
                    <a:pt x="181" y="375"/>
                  </a:cubicBezTo>
                  <a:cubicBezTo>
                    <a:pt x="165" y="413"/>
                    <a:pt x="148" y="450"/>
                    <a:pt x="135" y="489"/>
                  </a:cubicBezTo>
                  <a:cubicBezTo>
                    <a:pt x="111" y="554"/>
                    <a:pt x="92" y="620"/>
                    <a:pt x="84" y="689"/>
                  </a:cubicBezTo>
                  <a:cubicBezTo>
                    <a:pt x="84" y="691"/>
                    <a:pt x="84" y="694"/>
                    <a:pt x="84" y="696"/>
                  </a:cubicBezTo>
                  <a:cubicBezTo>
                    <a:pt x="74" y="741"/>
                    <a:pt x="73" y="786"/>
                    <a:pt x="83" y="831"/>
                  </a:cubicBezTo>
                  <a:cubicBezTo>
                    <a:pt x="86" y="845"/>
                    <a:pt x="87" y="859"/>
                    <a:pt x="91" y="873"/>
                  </a:cubicBezTo>
                  <a:cubicBezTo>
                    <a:pt x="113" y="965"/>
                    <a:pt x="161" y="1040"/>
                    <a:pt x="234" y="1100"/>
                  </a:cubicBezTo>
                  <a:cubicBezTo>
                    <a:pt x="295" y="1151"/>
                    <a:pt x="364" y="1184"/>
                    <a:pt x="444" y="1193"/>
                  </a:cubicBezTo>
                  <a:cubicBezTo>
                    <a:pt x="487" y="1203"/>
                    <a:pt x="529" y="1202"/>
                    <a:pt x="572" y="1193"/>
                  </a:cubicBezTo>
                  <a:cubicBezTo>
                    <a:pt x="597" y="1188"/>
                    <a:pt x="623" y="1184"/>
                    <a:pt x="647" y="1176"/>
                  </a:cubicBezTo>
                  <a:cubicBezTo>
                    <a:pt x="691" y="1161"/>
                    <a:pt x="734" y="1142"/>
                    <a:pt x="768" y="1109"/>
                  </a:cubicBezTo>
                  <a:cubicBezTo>
                    <a:pt x="792" y="1086"/>
                    <a:pt x="818" y="1065"/>
                    <a:pt x="841" y="1041"/>
                  </a:cubicBezTo>
                  <a:cubicBezTo>
                    <a:pt x="860" y="1021"/>
                    <a:pt x="858" y="1014"/>
                    <a:pt x="837" y="993"/>
                  </a:cubicBezTo>
                  <a:cubicBezTo>
                    <a:pt x="834" y="985"/>
                    <a:pt x="831" y="977"/>
                    <a:pt x="827" y="969"/>
                  </a:cubicBezTo>
                  <a:cubicBezTo>
                    <a:pt x="824" y="961"/>
                    <a:pt x="821" y="953"/>
                    <a:pt x="817" y="945"/>
                  </a:cubicBezTo>
                  <a:cubicBezTo>
                    <a:pt x="817" y="942"/>
                    <a:pt x="816" y="939"/>
                    <a:pt x="816" y="937"/>
                  </a:cubicBezTo>
                  <a:cubicBezTo>
                    <a:pt x="785" y="855"/>
                    <a:pt x="777" y="771"/>
                    <a:pt x="792" y="686"/>
                  </a:cubicBezTo>
                  <a:cubicBezTo>
                    <a:pt x="801" y="634"/>
                    <a:pt x="813" y="582"/>
                    <a:pt x="824" y="530"/>
                  </a:cubicBezTo>
                  <a:cubicBezTo>
                    <a:pt x="825" y="528"/>
                    <a:pt x="826" y="527"/>
                    <a:pt x="827" y="525"/>
                  </a:cubicBezTo>
                  <a:cubicBezTo>
                    <a:pt x="827" y="524"/>
                    <a:pt x="827" y="522"/>
                    <a:pt x="827" y="521"/>
                  </a:cubicBezTo>
                  <a:cubicBezTo>
                    <a:pt x="831" y="510"/>
                    <a:pt x="834" y="500"/>
                    <a:pt x="838" y="489"/>
                  </a:cubicBezTo>
                  <a:cubicBezTo>
                    <a:pt x="840" y="481"/>
                    <a:pt x="843" y="473"/>
                    <a:pt x="845" y="465"/>
                  </a:cubicBezTo>
                  <a:cubicBezTo>
                    <a:pt x="849" y="452"/>
                    <a:pt x="860" y="436"/>
                    <a:pt x="856" y="426"/>
                  </a:cubicBezTo>
                  <a:cubicBezTo>
                    <a:pt x="837" y="383"/>
                    <a:pt x="814" y="342"/>
                    <a:pt x="793" y="300"/>
                  </a:cubicBezTo>
                  <a:cubicBezTo>
                    <a:pt x="759" y="240"/>
                    <a:pt x="718" y="186"/>
                    <a:pt x="666" y="140"/>
                  </a:cubicBezTo>
                  <a:cubicBezTo>
                    <a:pt x="624" y="105"/>
                    <a:pt x="579" y="77"/>
                    <a:pt x="522" y="72"/>
                  </a:cubicBezTo>
                  <a:cubicBezTo>
                    <a:pt x="459" y="68"/>
                    <a:pt x="408" y="94"/>
                    <a:pt x="360" y="132"/>
                  </a:cubicBezTo>
                  <a:cubicBezTo>
                    <a:pt x="347" y="142"/>
                    <a:pt x="335" y="149"/>
                    <a:pt x="321" y="136"/>
                  </a:cubicBezTo>
                  <a:close/>
                  <a:moveTo>
                    <a:pt x="885" y="1065"/>
                  </a:moveTo>
                  <a:cubicBezTo>
                    <a:pt x="840" y="1121"/>
                    <a:pt x="785" y="1166"/>
                    <a:pt x="717" y="1200"/>
                  </a:cubicBezTo>
                  <a:cubicBezTo>
                    <a:pt x="831" y="1200"/>
                    <a:pt x="941" y="1200"/>
                    <a:pt x="1049" y="1200"/>
                  </a:cubicBezTo>
                  <a:cubicBezTo>
                    <a:pt x="1021" y="1181"/>
                    <a:pt x="991" y="1163"/>
                    <a:pt x="964" y="1141"/>
                  </a:cubicBezTo>
                  <a:cubicBezTo>
                    <a:pt x="936" y="1118"/>
                    <a:pt x="912" y="1091"/>
                    <a:pt x="885" y="1065"/>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41">
              <a:extLst>
                <a:ext uri="{FF2B5EF4-FFF2-40B4-BE49-F238E27FC236}">
                  <a16:creationId xmlns:a16="http://schemas.microsoft.com/office/drawing/2014/main" id="{F8D2876E-0C27-4D65-A9BB-9EC8DB0E7074}"/>
                </a:ext>
              </a:extLst>
            </p:cNvPr>
            <p:cNvSpPr>
              <a:spLocks/>
            </p:cNvSpPr>
            <p:nvPr/>
          </p:nvSpPr>
          <p:spPr bwMode="auto">
            <a:xfrm>
              <a:off x="5646738" y="1239838"/>
              <a:ext cx="3343275" cy="4281488"/>
            </a:xfrm>
            <a:custGeom>
              <a:avLst/>
              <a:gdLst>
                <a:gd name="T0" fmla="*/ 206 w 887"/>
                <a:gd name="T1" fmla="*/ 153 h 1135"/>
                <a:gd name="T2" fmla="*/ 245 w 887"/>
                <a:gd name="T3" fmla="*/ 78 h 1135"/>
                <a:gd name="T4" fmla="*/ 309 w 887"/>
                <a:gd name="T5" fmla="*/ 55 h 1135"/>
                <a:gd name="T6" fmla="*/ 703 w 887"/>
                <a:gd name="T7" fmla="*/ 223 h 1135"/>
                <a:gd name="T8" fmla="*/ 817 w 887"/>
                <a:gd name="T9" fmla="*/ 468 h 1135"/>
                <a:gd name="T10" fmla="*/ 859 w 887"/>
                <a:gd name="T11" fmla="*/ 519 h 1135"/>
                <a:gd name="T12" fmla="*/ 855 w 887"/>
                <a:gd name="T13" fmla="*/ 630 h 1135"/>
                <a:gd name="T14" fmla="*/ 887 w 887"/>
                <a:gd name="T15" fmla="*/ 686 h 1135"/>
                <a:gd name="T16" fmla="*/ 771 w 887"/>
                <a:gd name="T17" fmla="*/ 975 h 1135"/>
                <a:gd name="T18" fmla="*/ 495 w 887"/>
                <a:gd name="T19" fmla="*/ 1135 h 1135"/>
                <a:gd name="T20" fmla="*/ 155 w 887"/>
                <a:gd name="T21" fmla="*/ 1041 h 1135"/>
                <a:gd name="T22" fmla="*/ 19 w 887"/>
                <a:gd name="T23" fmla="*/ 567 h 1135"/>
                <a:gd name="T24" fmla="*/ 11 w 887"/>
                <a:gd name="T25" fmla="*/ 668 h 1135"/>
                <a:gd name="T26" fmla="*/ 19 w 887"/>
                <a:gd name="T27" fmla="*/ 700 h 1135"/>
                <a:gd name="T28" fmla="*/ 21 w 887"/>
                <a:gd name="T29" fmla="*/ 798 h 1135"/>
                <a:gd name="T30" fmla="*/ 42 w 887"/>
                <a:gd name="T31" fmla="*/ 806 h 1135"/>
                <a:gd name="T32" fmla="*/ 78 w 887"/>
                <a:gd name="T33" fmla="*/ 901 h 1135"/>
                <a:gd name="T34" fmla="*/ 123 w 887"/>
                <a:gd name="T35" fmla="*/ 953 h 1135"/>
                <a:gd name="T36" fmla="*/ 237 w 887"/>
                <a:gd name="T37" fmla="*/ 1055 h 1135"/>
                <a:gd name="T38" fmla="*/ 355 w 887"/>
                <a:gd name="T39" fmla="*/ 1083 h 1135"/>
                <a:gd name="T40" fmla="*/ 387 w 887"/>
                <a:gd name="T41" fmla="*/ 1095 h 1135"/>
                <a:gd name="T42" fmla="*/ 542 w 887"/>
                <a:gd name="T43" fmla="*/ 1084 h 1135"/>
                <a:gd name="T44" fmla="*/ 725 w 887"/>
                <a:gd name="T45" fmla="*/ 977 h 1135"/>
                <a:gd name="T46" fmla="*/ 747 w 887"/>
                <a:gd name="T47" fmla="*/ 966 h 1135"/>
                <a:gd name="T48" fmla="*/ 803 w 887"/>
                <a:gd name="T49" fmla="*/ 885 h 1135"/>
                <a:gd name="T50" fmla="*/ 843 w 887"/>
                <a:gd name="T51" fmla="*/ 759 h 1135"/>
                <a:gd name="T52" fmla="*/ 835 w 887"/>
                <a:gd name="T53" fmla="*/ 590 h 1135"/>
                <a:gd name="T54" fmla="*/ 745 w 887"/>
                <a:gd name="T55" fmla="*/ 321 h 1135"/>
                <a:gd name="T56" fmla="*/ 731 w 887"/>
                <a:gd name="T57" fmla="*/ 315 h 1135"/>
                <a:gd name="T58" fmla="*/ 710 w 887"/>
                <a:gd name="T59" fmla="*/ 254 h 1135"/>
                <a:gd name="T60" fmla="*/ 615 w 887"/>
                <a:gd name="T61" fmla="*/ 144 h 1135"/>
                <a:gd name="T62" fmla="*/ 494 w 887"/>
                <a:gd name="T63" fmla="*/ 75 h 1135"/>
                <a:gd name="T64" fmla="*/ 275 w 887"/>
                <a:gd name="T65" fmla="*/ 127 h 1135"/>
                <a:gd name="T66" fmla="*/ 242 w 887"/>
                <a:gd name="T67" fmla="*/ 143 h 1135"/>
                <a:gd name="T68" fmla="*/ 211 w 887"/>
                <a:gd name="T69" fmla="*/ 18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7" h="1135">
                  <a:moveTo>
                    <a:pt x="186" y="181"/>
                  </a:moveTo>
                  <a:cubicBezTo>
                    <a:pt x="193" y="172"/>
                    <a:pt x="199" y="162"/>
                    <a:pt x="206" y="153"/>
                  </a:cubicBezTo>
                  <a:cubicBezTo>
                    <a:pt x="218" y="140"/>
                    <a:pt x="220" y="127"/>
                    <a:pt x="210" y="113"/>
                  </a:cubicBezTo>
                  <a:cubicBezTo>
                    <a:pt x="221" y="101"/>
                    <a:pt x="233" y="90"/>
                    <a:pt x="245" y="78"/>
                  </a:cubicBezTo>
                  <a:cubicBezTo>
                    <a:pt x="259" y="85"/>
                    <a:pt x="273" y="84"/>
                    <a:pt x="285" y="73"/>
                  </a:cubicBezTo>
                  <a:cubicBezTo>
                    <a:pt x="292" y="66"/>
                    <a:pt x="301" y="61"/>
                    <a:pt x="309" y="55"/>
                  </a:cubicBezTo>
                  <a:cubicBezTo>
                    <a:pt x="388" y="1"/>
                    <a:pt x="469" y="0"/>
                    <a:pt x="549" y="52"/>
                  </a:cubicBezTo>
                  <a:cubicBezTo>
                    <a:pt x="615" y="96"/>
                    <a:pt x="663" y="156"/>
                    <a:pt x="703" y="223"/>
                  </a:cubicBezTo>
                  <a:cubicBezTo>
                    <a:pt x="705" y="225"/>
                    <a:pt x="707" y="228"/>
                    <a:pt x="708" y="231"/>
                  </a:cubicBezTo>
                  <a:cubicBezTo>
                    <a:pt x="757" y="304"/>
                    <a:pt x="790" y="385"/>
                    <a:pt x="817" y="468"/>
                  </a:cubicBezTo>
                  <a:cubicBezTo>
                    <a:pt x="824" y="488"/>
                    <a:pt x="832" y="499"/>
                    <a:pt x="854" y="496"/>
                  </a:cubicBezTo>
                  <a:cubicBezTo>
                    <a:pt x="856" y="503"/>
                    <a:pt x="857" y="511"/>
                    <a:pt x="859" y="519"/>
                  </a:cubicBezTo>
                  <a:cubicBezTo>
                    <a:pt x="843" y="526"/>
                    <a:pt x="837" y="537"/>
                    <a:pt x="841" y="555"/>
                  </a:cubicBezTo>
                  <a:cubicBezTo>
                    <a:pt x="847" y="580"/>
                    <a:pt x="851" y="605"/>
                    <a:pt x="855" y="630"/>
                  </a:cubicBezTo>
                  <a:cubicBezTo>
                    <a:pt x="859" y="646"/>
                    <a:pt x="865" y="657"/>
                    <a:pt x="885" y="652"/>
                  </a:cubicBezTo>
                  <a:cubicBezTo>
                    <a:pt x="886" y="663"/>
                    <a:pt x="886" y="675"/>
                    <a:pt x="887" y="686"/>
                  </a:cubicBezTo>
                  <a:cubicBezTo>
                    <a:pt x="870" y="688"/>
                    <a:pt x="863" y="697"/>
                    <a:pt x="862" y="714"/>
                  </a:cubicBezTo>
                  <a:cubicBezTo>
                    <a:pt x="859" y="811"/>
                    <a:pt x="831" y="899"/>
                    <a:pt x="771" y="975"/>
                  </a:cubicBezTo>
                  <a:cubicBezTo>
                    <a:pt x="704" y="1060"/>
                    <a:pt x="617" y="1112"/>
                    <a:pt x="511" y="1134"/>
                  </a:cubicBezTo>
                  <a:cubicBezTo>
                    <a:pt x="506" y="1135"/>
                    <a:pt x="500" y="1135"/>
                    <a:pt x="495" y="1135"/>
                  </a:cubicBezTo>
                  <a:cubicBezTo>
                    <a:pt x="452" y="1135"/>
                    <a:pt x="410" y="1135"/>
                    <a:pt x="367" y="1135"/>
                  </a:cubicBezTo>
                  <a:cubicBezTo>
                    <a:pt x="287" y="1125"/>
                    <a:pt x="216" y="1092"/>
                    <a:pt x="155" y="1041"/>
                  </a:cubicBezTo>
                  <a:cubicBezTo>
                    <a:pt x="54" y="956"/>
                    <a:pt x="2" y="846"/>
                    <a:pt x="1" y="715"/>
                  </a:cubicBezTo>
                  <a:cubicBezTo>
                    <a:pt x="0" y="666"/>
                    <a:pt x="13" y="616"/>
                    <a:pt x="19" y="567"/>
                  </a:cubicBezTo>
                  <a:cubicBezTo>
                    <a:pt x="34" y="577"/>
                    <a:pt x="27" y="592"/>
                    <a:pt x="25" y="604"/>
                  </a:cubicBezTo>
                  <a:cubicBezTo>
                    <a:pt x="22" y="625"/>
                    <a:pt x="16" y="647"/>
                    <a:pt x="11" y="668"/>
                  </a:cubicBezTo>
                  <a:cubicBezTo>
                    <a:pt x="11" y="670"/>
                    <a:pt x="13" y="673"/>
                    <a:pt x="14" y="675"/>
                  </a:cubicBezTo>
                  <a:cubicBezTo>
                    <a:pt x="16" y="683"/>
                    <a:pt x="19" y="692"/>
                    <a:pt x="19" y="700"/>
                  </a:cubicBezTo>
                  <a:cubicBezTo>
                    <a:pt x="16" y="728"/>
                    <a:pt x="26" y="756"/>
                    <a:pt x="19" y="784"/>
                  </a:cubicBezTo>
                  <a:cubicBezTo>
                    <a:pt x="18" y="788"/>
                    <a:pt x="20" y="792"/>
                    <a:pt x="21" y="798"/>
                  </a:cubicBezTo>
                  <a:cubicBezTo>
                    <a:pt x="26" y="793"/>
                    <a:pt x="31" y="790"/>
                    <a:pt x="35" y="787"/>
                  </a:cubicBezTo>
                  <a:cubicBezTo>
                    <a:pt x="38" y="793"/>
                    <a:pt x="44" y="800"/>
                    <a:pt x="42" y="806"/>
                  </a:cubicBezTo>
                  <a:cubicBezTo>
                    <a:pt x="36" y="832"/>
                    <a:pt x="60" y="847"/>
                    <a:pt x="64" y="869"/>
                  </a:cubicBezTo>
                  <a:cubicBezTo>
                    <a:pt x="66" y="880"/>
                    <a:pt x="72" y="891"/>
                    <a:pt x="78" y="901"/>
                  </a:cubicBezTo>
                  <a:cubicBezTo>
                    <a:pt x="86" y="914"/>
                    <a:pt x="96" y="926"/>
                    <a:pt x="105" y="938"/>
                  </a:cubicBezTo>
                  <a:cubicBezTo>
                    <a:pt x="110" y="944"/>
                    <a:pt x="117" y="948"/>
                    <a:pt x="123" y="953"/>
                  </a:cubicBezTo>
                  <a:cubicBezTo>
                    <a:pt x="154" y="981"/>
                    <a:pt x="184" y="1009"/>
                    <a:pt x="214" y="1037"/>
                  </a:cubicBezTo>
                  <a:cubicBezTo>
                    <a:pt x="221" y="1044"/>
                    <a:pt x="228" y="1051"/>
                    <a:pt x="237" y="1055"/>
                  </a:cubicBezTo>
                  <a:cubicBezTo>
                    <a:pt x="257" y="1063"/>
                    <a:pt x="278" y="1072"/>
                    <a:pt x="299" y="1076"/>
                  </a:cubicBezTo>
                  <a:cubicBezTo>
                    <a:pt x="318" y="1078"/>
                    <a:pt x="335" y="1095"/>
                    <a:pt x="355" y="1083"/>
                  </a:cubicBezTo>
                  <a:cubicBezTo>
                    <a:pt x="360" y="1083"/>
                    <a:pt x="366" y="1083"/>
                    <a:pt x="371" y="1083"/>
                  </a:cubicBezTo>
                  <a:cubicBezTo>
                    <a:pt x="370" y="1095"/>
                    <a:pt x="378" y="1095"/>
                    <a:pt x="387" y="1095"/>
                  </a:cubicBezTo>
                  <a:cubicBezTo>
                    <a:pt x="419" y="1095"/>
                    <a:pt x="451" y="1096"/>
                    <a:pt x="482" y="1095"/>
                  </a:cubicBezTo>
                  <a:cubicBezTo>
                    <a:pt x="502" y="1094"/>
                    <a:pt x="523" y="1091"/>
                    <a:pt x="542" y="1084"/>
                  </a:cubicBezTo>
                  <a:cubicBezTo>
                    <a:pt x="578" y="1070"/>
                    <a:pt x="613" y="1052"/>
                    <a:pt x="649" y="1037"/>
                  </a:cubicBezTo>
                  <a:cubicBezTo>
                    <a:pt x="680" y="1024"/>
                    <a:pt x="699" y="996"/>
                    <a:pt x="725" y="977"/>
                  </a:cubicBezTo>
                  <a:cubicBezTo>
                    <a:pt x="729" y="973"/>
                    <a:pt x="729" y="965"/>
                    <a:pt x="731" y="959"/>
                  </a:cubicBezTo>
                  <a:cubicBezTo>
                    <a:pt x="736" y="961"/>
                    <a:pt x="740" y="963"/>
                    <a:pt x="747" y="966"/>
                  </a:cubicBezTo>
                  <a:cubicBezTo>
                    <a:pt x="761" y="943"/>
                    <a:pt x="775" y="919"/>
                    <a:pt x="790" y="896"/>
                  </a:cubicBezTo>
                  <a:cubicBezTo>
                    <a:pt x="794" y="890"/>
                    <a:pt x="801" y="887"/>
                    <a:pt x="803" y="885"/>
                  </a:cubicBezTo>
                  <a:cubicBezTo>
                    <a:pt x="807" y="868"/>
                    <a:pt x="811" y="855"/>
                    <a:pt x="815" y="841"/>
                  </a:cubicBezTo>
                  <a:cubicBezTo>
                    <a:pt x="823" y="813"/>
                    <a:pt x="844" y="790"/>
                    <a:pt x="843" y="759"/>
                  </a:cubicBezTo>
                  <a:cubicBezTo>
                    <a:pt x="842" y="730"/>
                    <a:pt x="849" y="701"/>
                    <a:pt x="848" y="673"/>
                  </a:cubicBezTo>
                  <a:cubicBezTo>
                    <a:pt x="846" y="645"/>
                    <a:pt x="841" y="617"/>
                    <a:pt x="835" y="590"/>
                  </a:cubicBezTo>
                  <a:cubicBezTo>
                    <a:pt x="825" y="543"/>
                    <a:pt x="816" y="496"/>
                    <a:pt x="801" y="451"/>
                  </a:cubicBezTo>
                  <a:cubicBezTo>
                    <a:pt x="786" y="407"/>
                    <a:pt x="764" y="364"/>
                    <a:pt x="745" y="321"/>
                  </a:cubicBezTo>
                  <a:cubicBezTo>
                    <a:pt x="739" y="323"/>
                    <a:pt x="735" y="325"/>
                    <a:pt x="731" y="327"/>
                  </a:cubicBezTo>
                  <a:cubicBezTo>
                    <a:pt x="731" y="323"/>
                    <a:pt x="731" y="319"/>
                    <a:pt x="731" y="315"/>
                  </a:cubicBezTo>
                  <a:cubicBezTo>
                    <a:pt x="732" y="311"/>
                    <a:pt x="735" y="306"/>
                    <a:pt x="734" y="303"/>
                  </a:cubicBezTo>
                  <a:cubicBezTo>
                    <a:pt x="727" y="286"/>
                    <a:pt x="720" y="269"/>
                    <a:pt x="710" y="254"/>
                  </a:cubicBezTo>
                  <a:cubicBezTo>
                    <a:pt x="698" y="237"/>
                    <a:pt x="688" y="220"/>
                    <a:pt x="672" y="206"/>
                  </a:cubicBezTo>
                  <a:cubicBezTo>
                    <a:pt x="650" y="188"/>
                    <a:pt x="634" y="165"/>
                    <a:pt x="615" y="144"/>
                  </a:cubicBezTo>
                  <a:cubicBezTo>
                    <a:pt x="608" y="136"/>
                    <a:pt x="602" y="125"/>
                    <a:pt x="593" y="122"/>
                  </a:cubicBezTo>
                  <a:cubicBezTo>
                    <a:pt x="558" y="111"/>
                    <a:pt x="532" y="82"/>
                    <a:pt x="494" y="75"/>
                  </a:cubicBezTo>
                  <a:cubicBezTo>
                    <a:pt x="453" y="67"/>
                    <a:pt x="413" y="66"/>
                    <a:pt x="373" y="76"/>
                  </a:cubicBezTo>
                  <a:cubicBezTo>
                    <a:pt x="337" y="84"/>
                    <a:pt x="306" y="106"/>
                    <a:pt x="275" y="127"/>
                  </a:cubicBezTo>
                  <a:cubicBezTo>
                    <a:pt x="271" y="129"/>
                    <a:pt x="266" y="131"/>
                    <a:pt x="262" y="133"/>
                  </a:cubicBezTo>
                  <a:cubicBezTo>
                    <a:pt x="257" y="136"/>
                    <a:pt x="252" y="138"/>
                    <a:pt x="242" y="143"/>
                  </a:cubicBezTo>
                  <a:cubicBezTo>
                    <a:pt x="239" y="150"/>
                    <a:pt x="233" y="162"/>
                    <a:pt x="227" y="175"/>
                  </a:cubicBezTo>
                  <a:cubicBezTo>
                    <a:pt x="222" y="178"/>
                    <a:pt x="215" y="180"/>
                    <a:pt x="211" y="184"/>
                  </a:cubicBezTo>
                  <a:cubicBezTo>
                    <a:pt x="201" y="194"/>
                    <a:pt x="193" y="196"/>
                    <a:pt x="186" y="181"/>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2">
              <a:extLst>
                <a:ext uri="{FF2B5EF4-FFF2-40B4-BE49-F238E27FC236}">
                  <a16:creationId xmlns:a16="http://schemas.microsoft.com/office/drawing/2014/main" id="{802434FE-2F71-4A44-8988-DC7BDC25EAA2}"/>
                </a:ext>
              </a:extLst>
            </p:cNvPr>
            <p:cNvSpPr>
              <a:spLocks/>
            </p:cNvSpPr>
            <p:nvPr/>
          </p:nvSpPr>
          <p:spPr bwMode="auto">
            <a:xfrm>
              <a:off x="6529388" y="1020763"/>
              <a:ext cx="2400300" cy="2100263"/>
            </a:xfrm>
            <a:custGeom>
              <a:avLst/>
              <a:gdLst>
                <a:gd name="T0" fmla="*/ 620 w 637"/>
                <a:gd name="T1" fmla="*/ 554 h 557"/>
                <a:gd name="T2" fmla="*/ 583 w 637"/>
                <a:gd name="T3" fmla="*/ 526 h 557"/>
                <a:gd name="T4" fmla="*/ 474 w 637"/>
                <a:gd name="T5" fmla="*/ 289 h 557"/>
                <a:gd name="T6" fmla="*/ 469 w 637"/>
                <a:gd name="T7" fmla="*/ 281 h 557"/>
                <a:gd name="T8" fmla="*/ 315 w 637"/>
                <a:gd name="T9" fmla="*/ 110 h 557"/>
                <a:gd name="T10" fmla="*/ 75 w 637"/>
                <a:gd name="T11" fmla="*/ 113 h 557"/>
                <a:gd name="T12" fmla="*/ 51 w 637"/>
                <a:gd name="T13" fmla="*/ 131 h 557"/>
                <a:gd name="T14" fmla="*/ 11 w 637"/>
                <a:gd name="T15" fmla="*/ 136 h 557"/>
                <a:gd name="T16" fmla="*/ 21 w 637"/>
                <a:gd name="T17" fmla="*/ 92 h 557"/>
                <a:gd name="T18" fmla="*/ 370 w 637"/>
                <a:gd name="T19" fmla="*/ 90 h 557"/>
                <a:gd name="T20" fmla="*/ 552 w 637"/>
                <a:gd name="T21" fmla="*/ 327 h 557"/>
                <a:gd name="T22" fmla="*/ 631 w 637"/>
                <a:gd name="T23" fmla="*/ 516 h 557"/>
                <a:gd name="T24" fmla="*/ 620 w 637"/>
                <a:gd name="T25" fmla="*/ 55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557">
                  <a:moveTo>
                    <a:pt x="620" y="554"/>
                  </a:moveTo>
                  <a:cubicBezTo>
                    <a:pt x="598" y="557"/>
                    <a:pt x="590" y="546"/>
                    <a:pt x="583" y="526"/>
                  </a:cubicBezTo>
                  <a:cubicBezTo>
                    <a:pt x="556" y="443"/>
                    <a:pt x="523" y="362"/>
                    <a:pt x="474" y="289"/>
                  </a:cubicBezTo>
                  <a:cubicBezTo>
                    <a:pt x="473" y="286"/>
                    <a:pt x="471" y="283"/>
                    <a:pt x="469" y="281"/>
                  </a:cubicBezTo>
                  <a:cubicBezTo>
                    <a:pt x="429" y="214"/>
                    <a:pt x="381" y="154"/>
                    <a:pt x="315" y="110"/>
                  </a:cubicBezTo>
                  <a:cubicBezTo>
                    <a:pt x="235" y="58"/>
                    <a:pt x="154" y="59"/>
                    <a:pt x="75" y="113"/>
                  </a:cubicBezTo>
                  <a:cubicBezTo>
                    <a:pt x="67" y="119"/>
                    <a:pt x="58" y="124"/>
                    <a:pt x="51" y="131"/>
                  </a:cubicBezTo>
                  <a:cubicBezTo>
                    <a:pt x="39" y="142"/>
                    <a:pt x="25" y="143"/>
                    <a:pt x="11" y="136"/>
                  </a:cubicBezTo>
                  <a:cubicBezTo>
                    <a:pt x="0" y="118"/>
                    <a:pt x="5" y="105"/>
                    <a:pt x="21" y="92"/>
                  </a:cubicBezTo>
                  <a:cubicBezTo>
                    <a:pt x="134" y="2"/>
                    <a:pt x="256" y="0"/>
                    <a:pt x="370" y="90"/>
                  </a:cubicBezTo>
                  <a:cubicBezTo>
                    <a:pt x="450" y="153"/>
                    <a:pt x="507" y="236"/>
                    <a:pt x="552" y="327"/>
                  </a:cubicBezTo>
                  <a:cubicBezTo>
                    <a:pt x="582" y="388"/>
                    <a:pt x="605" y="452"/>
                    <a:pt x="631" y="516"/>
                  </a:cubicBezTo>
                  <a:cubicBezTo>
                    <a:pt x="637" y="531"/>
                    <a:pt x="635" y="544"/>
                    <a:pt x="620" y="554"/>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43">
              <a:extLst>
                <a:ext uri="{FF2B5EF4-FFF2-40B4-BE49-F238E27FC236}">
                  <a16:creationId xmlns:a16="http://schemas.microsoft.com/office/drawing/2014/main" id="{DE2AC1BD-D3B9-4B8B-BEAE-012DD561D72E}"/>
                </a:ext>
              </a:extLst>
            </p:cNvPr>
            <p:cNvSpPr>
              <a:spLocks/>
            </p:cNvSpPr>
            <p:nvPr/>
          </p:nvSpPr>
          <p:spPr bwMode="auto">
            <a:xfrm>
              <a:off x="3213101" y="1276351"/>
              <a:ext cx="2284413" cy="1196975"/>
            </a:xfrm>
            <a:custGeom>
              <a:avLst/>
              <a:gdLst>
                <a:gd name="T0" fmla="*/ 0 w 606"/>
                <a:gd name="T1" fmla="*/ 299 h 317"/>
                <a:gd name="T2" fmla="*/ 81 w 606"/>
                <a:gd name="T3" fmla="*/ 163 h 317"/>
                <a:gd name="T4" fmla="*/ 81 w 606"/>
                <a:gd name="T5" fmla="*/ 122 h 317"/>
                <a:gd name="T6" fmla="*/ 90 w 606"/>
                <a:gd name="T7" fmla="*/ 116 h 317"/>
                <a:gd name="T8" fmla="*/ 126 w 606"/>
                <a:gd name="T9" fmla="*/ 108 h 317"/>
                <a:gd name="T10" fmla="*/ 122 w 606"/>
                <a:gd name="T11" fmla="*/ 74 h 317"/>
                <a:gd name="T12" fmla="*/ 134 w 606"/>
                <a:gd name="T13" fmla="*/ 68 h 317"/>
                <a:gd name="T14" fmla="*/ 173 w 606"/>
                <a:gd name="T15" fmla="*/ 64 h 317"/>
                <a:gd name="T16" fmla="*/ 335 w 606"/>
                <a:gd name="T17" fmla="*/ 4 h 317"/>
                <a:gd name="T18" fmla="*/ 479 w 606"/>
                <a:gd name="T19" fmla="*/ 72 h 317"/>
                <a:gd name="T20" fmla="*/ 606 w 606"/>
                <a:gd name="T21" fmla="*/ 232 h 317"/>
                <a:gd name="T22" fmla="*/ 601 w 606"/>
                <a:gd name="T23" fmla="*/ 237 h 317"/>
                <a:gd name="T24" fmla="*/ 595 w 606"/>
                <a:gd name="T25" fmla="*/ 237 h 317"/>
                <a:gd name="T26" fmla="*/ 558 w 606"/>
                <a:gd name="T27" fmla="*/ 177 h 317"/>
                <a:gd name="T28" fmla="*/ 550 w 606"/>
                <a:gd name="T29" fmla="*/ 167 h 317"/>
                <a:gd name="T30" fmla="*/ 518 w 606"/>
                <a:gd name="T31" fmla="*/ 148 h 317"/>
                <a:gd name="T32" fmla="*/ 465 w 606"/>
                <a:gd name="T33" fmla="*/ 97 h 317"/>
                <a:gd name="T34" fmla="*/ 410 w 606"/>
                <a:gd name="T35" fmla="*/ 68 h 317"/>
                <a:gd name="T36" fmla="*/ 417 w 606"/>
                <a:gd name="T37" fmla="*/ 85 h 317"/>
                <a:gd name="T38" fmla="*/ 403 w 606"/>
                <a:gd name="T39" fmla="*/ 83 h 317"/>
                <a:gd name="T40" fmla="*/ 322 w 606"/>
                <a:gd name="T41" fmla="*/ 68 h 317"/>
                <a:gd name="T42" fmla="*/ 186 w 606"/>
                <a:gd name="T43" fmla="*/ 109 h 317"/>
                <a:gd name="T44" fmla="*/ 167 w 606"/>
                <a:gd name="T45" fmla="*/ 126 h 317"/>
                <a:gd name="T46" fmla="*/ 99 w 606"/>
                <a:gd name="T47" fmla="*/ 192 h 317"/>
                <a:gd name="T48" fmla="*/ 78 w 606"/>
                <a:gd name="T49" fmla="*/ 220 h 317"/>
                <a:gd name="T50" fmla="*/ 59 w 606"/>
                <a:gd name="T51" fmla="*/ 242 h 317"/>
                <a:gd name="T52" fmla="*/ 17 w 606"/>
                <a:gd name="T53" fmla="*/ 317 h 317"/>
                <a:gd name="T54" fmla="*/ 0 w 606"/>
                <a:gd name="T55" fmla="*/ 2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6" h="317">
                  <a:moveTo>
                    <a:pt x="0" y="299"/>
                  </a:moveTo>
                  <a:cubicBezTo>
                    <a:pt x="27" y="254"/>
                    <a:pt x="53" y="208"/>
                    <a:pt x="81" y="163"/>
                  </a:cubicBezTo>
                  <a:cubicBezTo>
                    <a:pt x="90" y="148"/>
                    <a:pt x="93" y="136"/>
                    <a:pt x="81" y="122"/>
                  </a:cubicBezTo>
                  <a:cubicBezTo>
                    <a:pt x="84" y="120"/>
                    <a:pt x="87" y="118"/>
                    <a:pt x="90" y="116"/>
                  </a:cubicBezTo>
                  <a:cubicBezTo>
                    <a:pt x="103" y="118"/>
                    <a:pt x="117" y="122"/>
                    <a:pt x="126" y="108"/>
                  </a:cubicBezTo>
                  <a:cubicBezTo>
                    <a:pt x="133" y="96"/>
                    <a:pt x="131" y="84"/>
                    <a:pt x="122" y="74"/>
                  </a:cubicBezTo>
                  <a:cubicBezTo>
                    <a:pt x="126" y="72"/>
                    <a:pt x="130" y="70"/>
                    <a:pt x="134" y="68"/>
                  </a:cubicBezTo>
                  <a:cubicBezTo>
                    <a:pt x="148" y="81"/>
                    <a:pt x="160" y="74"/>
                    <a:pt x="173" y="64"/>
                  </a:cubicBezTo>
                  <a:cubicBezTo>
                    <a:pt x="221" y="26"/>
                    <a:pt x="272" y="0"/>
                    <a:pt x="335" y="4"/>
                  </a:cubicBezTo>
                  <a:cubicBezTo>
                    <a:pt x="392" y="9"/>
                    <a:pt x="437" y="37"/>
                    <a:pt x="479" y="72"/>
                  </a:cubicBezTo>
                  <a:cubicBezTo>
                    <a:pt x="531" y="118"/>
                    <a:pt x="572" y="172"/>
                    <a:pt x="606" y="232"/>
                  </a:cubicBezTo>
                  <a:cubicBezTo>
                    <a:pt x="604" y="234"/>
                    <a:pt x="603" y="235"/>
                    <a:pt x="601" y="237"/>
                  </a:cubicBezTo>
                  <a:cubicBezTo>
                    <a:pt x="599" y="237"/>
                    <a:pt x="596" y="238"/>
                    <a:pt x="595" y="237"/>
                  </a:cubicBezTo>
                  <a:cubicBezTo>
                    <a:pt x="581" y="218"/>
                    <a:pt x="554" y="207"/>
                    <a:pt x="558" y="177"/>
                  </a:cubicBezTo>
                  <a:cubicBezTo>
                    <a:pt x="558" y="174"/>
                    <a:pt x="553" y="169"/>
                    <a:pt x="550" y="167"/>
                  </a:cubicBezTo>
                  <a:cubicBezTo>
                    <a:pt x="539" y="160"/>
                    <a:pt x="527" y="156"/>
                    <a:pt x="518" y="148"/>
                  </a:cubicBezTo>
                  <a:cubicBezTo>
                    <a:pt x="500" y="133"/>
                    <a:pt x="484" y="115"/>
                    <a:pt x="465" y="97"/>
                  </a:cubicBezTo>
                  <a:cubicBezTo>
                    <a:pt x="450" y="89"/>
                    <a:pt x="431" y="79"/>
                    <a:pt x="410" y="68"/>
                  </a:cubicBezTo>
                  <a:cubicBezTo>
                    <a:pt x="413" y="76"/>
                    <a:pt x="415" y="80"/>
                    <a:pt x="417" y="85"/>
                  </a:cubicBezTo>
                  <a:cubicBezTo>
                    <a:pt x="412" y="84"/>
                    <a:pt x="408" y="84"/>
                    <a:pt x="403" y="83"/>
                  </a:cubicBezTo>
                  <a:cubicBezTo>
                    <a:pt x="376" y="78"/>
                    <a:pt x="349" y="69"/>
                    <a:pt x="322" y="68"/>
                  </a:cubicBezTo>
                  <a:cubicBezTo>
                    <a:pt x="273" y="66"/>
                    <a:pt x="227" y="81"/>
                    <a:pt x="186" y="109"/>
                  </a:cubicBezTo>
                  <a:cubicBezTo>
                    <a:pt x="179" y="114"/>
                    <a:pt x="173" y="120"/>
                    <a:pt x="167" y="126"/>
                  </a:cubicBezTo>
                  <a:cubicBezTo>
                    <a:pt x="144" y="147"/>
                    <a:pt x="121" y="169"/>
                    <a:pt x="99" y="192"/>
                  </a:cubicBezTo>
                  <a:cubicBezTo>
                    <a:pt x="91" y="200"/>
                    <a:pt x="85" y="211"/>
                    <a:pt x="78" y="220"/>
                  </a:cubicBezTo>
                  <a:cubicBezTo>
                    <a:pt x="72" y="228"/>
                    <a:pt x="64" y="234"/>
                    <a:pt x="59" y="242"/>
                  </a:cubicBezTo>
                  <a:cubicBezTo>
                    <a:pt x="44" y="267"/>
                    <a:pt x="31" y="292"/>
                    <a:pt x="17" y="317"/>
                  </a:cubicBezTo>
                  <a:cubicBezTo>
                    <a:pt x="11" y="311"/>
                    <a:pt x="6" y="305"/>
                    <a:pt x="0" y="299"/>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44">
              <a:extLst>
                <a:ext uri="{FF2B5EF4-FFF2-40B4-BE49-F238E27FC236}">
                  <a16:creationId xmlns:a16="http://schemas.microsoft.com/office/drawing/2014/main" id="{B944A629-11C8-42CE-BB66-BED67DD66201}"/>
                </a:ext>
              </a:extLst>
            </p:cNvPr>
            <p:cNvSpPr>
              <a:spLocks/>
            </p:cNvSpPr>
            <p:nvPr/>
          </p:nvSpPr>
          <p:spPr bwMode="auto">
            <a:xfrm>
              <a:off x="8802688" y="3197226"/>
              <a:ext cx="255588" cy="520700"/>
            </a:xfrm>
            <a:custGeom>
              <a:avLst/>
              <a:gdLst>
                <a:gd name="T0" fmla="*/ 48 w 68"/>
                <a:gd name="T1" fmla="*/ 133 h 138"/>
                <a:gd name="T2" fmla="*/ 18 w 68"/>
                <a:gd name="T3" fmla="*/ 111 h 138"/>
                <a:gd name="T4" fmla="*/ 4 w 68"/>
                <a:gd name="T5" fmla="*/ 36 h 138"/>
                <a:gd name="T6" fmla="*/ 22 w 68"/>
                <a:gd name="T7" fmla="*/ 0 h 138"/>
                <a:gd name="T8" fmla="*/ 52 w 68"/>
                <a:gd name="T9" fmla="*/ 26 h 138"/>
                <a:gd name="T10" fmla="*/ 66 w 68"/>
                <a:gd name="T11" fmla="*/ 105 h 138"/>
                <a:gd name="T12" fmla="*/ 48 w 68"/>
                <a:gd name="T13" fmla="*/ 133 h 138"/>
              </a:gdLst>
              <a:ahLst/>
              <a:cxnLst>
                <a:cxn ang="0">
                  <a:pos x="T0" y="T1"/>
                </a:cxn>
                <a:cxn ang="0">
                  <a:pos x="T2" y="T3"/>
                </a:cxn>
                <a:cxn ang="0">
                  <a:pos x="T4" y="T5"/>
                </a:cxn>
                <a:cxn ang="0">
                  <a:pos x="T6" y="T7"/>
                </a:cxn>
                <a:cxn ang="0">
                  <a:pos x="T8" y="T9"/>
                </a:cxn>
                <a:cxn ang="0">
                  <a:pos x="T10" y="T11"/>
                </a:cxn>
                <a:cxn ang="0">
                  <a:pos x="T12" y="T13"/>
                </a:cxn>
              </a:cxnLst>
              <a:rect l="0" t="0" r="r" b="b"/>
              <a:pathLst>
                <a:path w="68" h="138">
                  <a:moveTo>
                    <a:pt x="48" y="133"/>
                  </a:moveTo>
                  <a:cubicBezTo>
                    <a:pt x="28" y="138"/>
                    <a:pt x="22" y="127"/>
                    <a:pt x="18" y="111"/>
                  </a:cubicBezTo>
                  <a:cubicBezTo>
                    <a:pt x="14" y="86"/>
                    <a:pt x="10" y="61"/>
                    <a:pt x="4" y="36"/>
                  </a:cubicBezTo>
                  <a:cubicBezTo>
                    <a:pt x="0" y="18"/>
                    <a:pt x="6" y="7"/>
                    <a:pt x="22" y="0"/>
                  </a:cubicBezTo>
                  <a:cubicBezTo>
                    <a:pt x="39" y="0"/>
                    <a:pt x="49" y="8"/>
                    <a:pt x="52" y="26"/>
                  </a:cubicBezTo>
                  <a:cubicBezTo>
                    <a:pt x="56" y="52"/>
                    <a:pt x="62" y="79"/>
                    <a:pt x="66" y="105"/>
                  </a:cubicBezTo>
                  <a:cubicBezTo>
                    <a:pt x="68" y="119"/>
                    <a:pt x="64" y="130"/>
                    <a:pt x="48" y="13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45">
              <a:extLst>
                <a:ext uri="{FF2B5EF4-FFF2-40B4-BE49-F238E27FC236}">
                  <a16:creationId xmlns:a16="http://schemas.microsoft.com/office/drawing/2014/main" id="{6218AA84-D599-45A1-A84A-54833A4542DF}"/>
                </a:ext>
              </a:extLst>
            </p:cNvPr>
            <p:cNvSpPr>
              <a:spLocks/>
            </p:cNvSpPr>
            <p:nvPr/>
          </p:nvSpPr>
          <p:spPr bwMode="auto">
            <a:xfrm>
              <a:off x="9774238" y="5546726"/>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48">
              <a:extLst>
                <a:ext uri="{FF2B5EF4-FFF2-40B4-BE49-F238E27FC236}">
                  <a16:creationId xmlns:a16="http://schemas.microsoft.com/office/drawing/2014/main" id="{BE60276C-F61B-4A3D-847A-83F4F5056012}"/>
                </a:ext>
              </a:extLst>
            </p:cNvPr>
            <p:cNvSpPr>
              <a:spLocks/>
            </p:cNvSpPr>
            <p:nvPr/>
          </p:nvSpPr>
          <p:spPr bwMode="auto">
            <a:xfrm>
              <a:off x="3503613" y="1530351"/>
              <a:ext cx="211138" cy="206375"/>
            </a:xfrm>
            <a:custGeom>
              <a:avLst/>
              <a:gdLst>
                <a:gd name="T0" fmla="*/ 45 w 56"/>
                <a:gd name="T1" fmla="*/ 7 h 55"/>
                <a:gd name="T2" fmla="*/ 49 w 56"/>
                <a:gd name="T3" fmla="*/ 41 h 55"/>
                <a:gd name="T4" fmla="*/ 13 w 56"/>
                <a:gd name="T5" fmla="*/ 49 h 55"/>
                <a:gd name="T6" fmla="*/ 11 w 56"/>
                <a:gd name="T7" fmla="*/ 11 h 55"/>
                <a:gd name="T8" fmla="*/ 45 w 56"/>
                <a:gd name="T9" fmla="*/ 7 h 55"/>
              </a:gdLst>
              <a:ahLst/>
              <a:cxnLst>
                <a:cxn ang="0">
                  <a:pos x="T0" y="T1"/>
                </a:cxn>
                <a:cxn ang="0">
                  <a:pos x="T2" y="T3"/>
                </a:cxn>
                <a:cxn ang="0">
                  <a:pos x="T4" y="T5"/>
                </a:cxn>
                <a:cxn ang="0">
                  <a:pos x="T6" y="T7"/>
                </a:cxn>
                <a:cxn ang="0">
                  <a:pos x="T8" y="T9"/>
                </a:cxn>
              </a:cxnLst>
              <a:rect l="0" t="0" r="r" b="b"/>
              <a:pathLst>
                <a:path w="56" h="55">
                  <a:moveTo>
                    <a:pt x="45" y="7"/>
                  </a:moveTo>
                  <a:cubicBezTo>
                    <a:pt x="54" y="17"/>
                    <a:pt x="56" y="29"/>
                    <a:pt x="49" y="41"/>
                  </a:cubicBezTo>
                  <a:cubicBezTo>
                    <a:pt x="40" y="55"/>
                    <a:pt x="26" y="51"/>
                    <a:pt x="13" y="49"/>
                  </a:cubicBezTo>
                  <a:cubicBezTo>
                    <a:pt x="5" y="37"/>
                    <a:pt x="0" y="24"/>
                    <a:pt x="11" y="11"/>
                  </a:cubicBezTo>
                  <a:cubicBezTo>
                    <a:pt x="21" y="0"/>
                    <a:pt x="33" y="0"/>
                    <a:pt x="45" y="7"/>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49">
              <a:extLst>
                <a:ext uri="{FF2B5EF4-FFF2-40B4-BE49-F238E27FC236}">
                  <a16:creationId xmlns:a16="http://schemas.microsoft.com/office/drawing/2014/main" id="{18283649-7F8E-4D25-A4E8-9B5A72281175}"/>
                </a:ext>
              </a:extLst>
            </p:cNvPr>
            <p:cNvSpPr>
              <a:spLocks/>
            </p:cNvSpPr>
            <p:nvPr/>
          </p:nvSpPr>
          <p:spPr bwMode="auto">
            <a:xfrm>
              <a:off x="5026026" y="2443163"/>
              <a:ext cx="598488" cy="2535238"/>
            </a:xfrm>
            <a:custGeom>
              <a:avLst/>
              <a:gdLst>
                <a:gd name="T0" fmla="*/ 156 w 159"/>
                <a:gd name="T1" fmla="*/ 153 h 672"/>
                <a:gd name="T2" fmla="*/ 124 w 159"/>
                <a:gd name="T3" fmla="*/ 309 h 672"/>
                <a:gd name="T4" fmla="*/ 148 w 159"/>
                <a:gd name="T5" fmla="*/ 560 h 672"/>
                <a:gd name="T6" fmla="*/ 149 w 159"/>
                <a:gd name="T7" fmla="*/ 568 h 672"/>
                <a:gd name="T8" fmla="*/ 127 w 159"/>
                <a:gd name="T9" fmla="*/ 591 h 672"/>
                <a:gd name="T10" fmla="*/ 68 w 159"/>
                <a:gd name="T11" fmla="*/ 655 h 672"/>
                <a:gd name="T12" fmla="*/ 56 w 159"/>
                <a:gd name="T13" fmla="*/ 672 h 672"/>
                <a:gd name="T14" fmla="*/ 48 w 159"/>
                <a:gd name="T15" fmla="*/ 668 h 672"/>
                <a:gd name="T16" fmla="*/ 35 w 159"/>
                <a:gd name="T17" fmla="*/ 644 h 672"/>
                <a:gd name="T18" fmla="*/ 0 w 159"/>
                <a:gd name="T19" fmla="*/ 560 h 672"/>
                <a:gd name="T20" fmla="*/ 0 w 159"/>
                <a:gd name="T21" fmla="*/ 556 h 672"/>
                <a:gd name="T22" fmla="*/ 56 w 159"/>
                <a:gd name="T23" fmla="*/ 490 h 672"/>
                <a:gd name="T24" fmla="*/ 16 w 159"/>
                <a:gd name="T25" fmla="*/ 180 h 672"/>
                <a:gd name="T26" fmla="*/ 16 w 159"/>
                <a:gd name="T27" fmla="*/ 176 h 672"/>
                <a:gd name="T28" fmla="*/ 84 w 159"/>
                <a:gd name="T29" fmla="*/ 0 h 672"/>
                <a:gd name="T30" fmla="*/ 88 w 159"/>
                <a:gd name="T31" fmla="*/ 0 h 672"/>
                <a:gd name="T32" fmla="*/ 123 w 159"/>
                <a:gd name="T33" fmla="*/ 67 h 672"/>
                <a:gd name="T34" fmla="*/ 145 w 159"/>
                <a:gd name="T35" fmla="*/ 117 h 672"/>
                <a:gd name="T36" fmla="*/ 159 w 159"/>
                <a:gd name="T37" fmla="*/ 144 h 672"/>
                <a:gd name="T38" fmla="*/ 159 w 159"/>
                <a:gd name="T39" fmla="*/ 148 h 672"/>
                <a:gd name="T40" fmla="*/ 156 w 159"/>
                <a:gd name="T41" fmla="*/ 15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2">
                  <a:moveTo>
                    <a:pt x="156" y="153"/>
                  </a:moveTo>
                  <a:cubicBezTo>
                    <a:pt x="145" y="205"/>
                    <a:pt x="133" y="257"/>
                    <a:pt x="124" y="309"/>
                  </a:cubicBezTo>
                  <a:cubicBezTo>
                    <a:pt x="109" y="394"/>
                    <a:pt x="117" y="478"/>
                    <a:pt x="148" y="560"/>
                  </a:cubicBezTo>
                  <a:cubicBezTo>
                    <a:pt x="148" y="562"/>
                    <a:pt x="149" y="565"/>
                    <a:pt x="149" y="568"/>
                  </a:cubicBezTo>
                  <a:cubicBezTo>
                    <a:pt x="142" y="575"/>
                    <a:pt x="133" y="582"/>
                    <a:pt x="127" y="591"/>
                  </a:cubicBezTo>
                  <a:cubicBezTo>
                    <a:pt x="111" y="616"/>
                    <a:pt x="94" y="639"/>
                    <a:pt x="68" y="655"/>
                  </a:cubicBezTo>
                  <a:cubicBezTo>
                    <a:pt x="63" y="658"/>
                    <a:pt x="60" y="666"/>
                    <a:pt x="56" y="672"/>
                  </a:cubicBezTo>
                  <a:cubicBezTo>
                    <a:pt x="53" y="671"/>
                    <a:pt x="51" y="669"/>
                    <a:pt x="48" y="668"/>
                  </a:cubicBezTo>
                  <a:cubicBezTo>
                    <a:pt x="43" y="660"/>
                    <a:pt x="38" y="652"/>
                    <a:pt x="35" y="644"/>
                  </a:cubicBezTo>
                  <a:cubicBezTo>
                    <a:pt x="23" y="616"/>
                    <a:pt x="11" y="588"/>
                    <a:pt x="0" y="560"/>
                  </a:cubicBezTo>
                  <a:cubicBezTo>
                    <a:pt x="0" y="559"/>
                    <a:pt x="0" y="557"/>
                    <a:pt x="0" y="556"/>
                  </a:cubicBezTo>
                  <a:cubicBezTo>
                    <a:pt x="19" y="534"/>
                    <a:pt x="41" y="514"/>
                    <a:pt x="56" y="490"/>
                  </a:cubicBezTo>
                  <a:cubicBezTo>
                    <a:pt x="116" y="391"/>
                    <a:pt x="100" y="264"/>
                    <a:pt x="16" y="180"/>
                  </a:cubicBezTo>
                  <a:cubicBezTo>
                    <a:pt x="16" y="178"/>
                    <a:pt x="16" y="177"/>
                    <a:pt x="16" y="176"/>
                  </a:cubicBezTo>
                  <a:cubicBezTo>
                    <a:pt x="39" y="117"/>
                    <a:pt x="61" y="59"/>
                    <a:pt x="84" y="0"/>
                  </a:cubicBezTo>
                  <a:cubicBezTo>
                    <a:pt x="85" y="0"/>
                    <a:pt x="87" y="0"/>
                    <a:pt x="88" y="0"/>
                  </a:cubicBezTo>
                  <a:cubicBezTo>
                    <a:pt x="100" y="22"/>
                    <a:pt x="112" y="44"/>
                    <a:pt x="123" y="67"/>
                  </a:cubicBezTo>
                  <a:cubicBezTo>
                    <a:pt x="131" y="83"/>
                    <a:pt x="138" y="100"/>
                    <a:pt x="145" y="117"/>
                  </a:cubicBezTo>
                  <a:cubicBezTo>
                    <a:pt x="150" y="126"/>
                    <a:pt x="155" y="135"/>
                    <a:pt x="159" y="144"/>
                  </a:cubicBezTo>
                  <a:cubicBezTo>
                    <a:pt x="159" y="145"/>
                    <a:pt x="159" y="147"/>
                    <a:pt x="159" y="148"/>
                  </a:cubicBezTo>
                  <a:cubicBezTo>
                    <a:pt x="158" y="150"/>
                    <a:pt x="157" y="151"/>
                    <a:pt x="156" y="153"/>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50">
              <a:extLst>
                <a:ext uri="{FF2B5EF4-FFF2-40B4-BE49-F238E27FC236}">
                  <a16:creationId xmlns:a16="http://schemas.microsoft.com/office/drawing/2014/main" id="{B82A3040-6076-4BFF-90A6-E57C3228B64E}"/>
                </a:ext>
              </a:extLst>
            </p:cNvPr>
            <p:cNvSpPr>
              <a:spLocks/>
            </p:cNvSpPr>
            <p:nvPr/>
          </p:nvSpPr>
          <p:spPr bwMode="auto">
            <a:xfrm>
              <a:off x="2813051" y="3619501"/>
              <a:ext cx="2589213" cy="1901825"/>
            </a:xfrm>
            <a:custGeom>
              <a:avLst/>
              <a:gdLst>
                <a:gd name="T0" fmla="*/ 687 w 687"/>
                <a:gd name="T1" fmla="*/ 420 h 504"/>
                <a:gd name="T2" fmla="*/ 566 w 687"/>
                <a:gd name="T3" fmla="*/ 487 h 504"/>
                <a:gd name="T4" fmla="*/ 491 w 687"/>
                <a:gd name="T5" fmla="*/ 504 h 504"/>
                <a:gd name="T6" fmla="*/ 363 w 687"/>
                <a:gd name="T7" fmla="*/ 504 h 504"/>
                <a:gd name="T8" fmla="*/ 153 w 687"/>
                <a:gd name="T9" fmla="*/ 411 h 504"/>
                <a:gd name="T10" fmla="*/ 10 w 687"/>
                <a:gd name="T11" fmla="*/ 184 h 504"/>
                <a:gd name="T12" fmla="*/ 2 w 687"/>
                <a:gd name="T13" fmla="*/ 142 h 504"/>
                <a:gd name="T14" fmla="*/ 3 w 687"/>
                <a:gd name="T15" fmla="*/ 7 h 504"/>
                <a:gd name="T16" fmla="*/ 3 w 687"/>
                <a:gd name="T17" fmla="*/ 0 h 504"/>
                <a:gd name="T18" fmla="*/ 11 w 687"/>
                <a:gd name="T19" fmla="*/ 30 h 504"/>
                <a:gd name="T20" fmla="*/ 27 w 687"/>
                <a:gd name="T21" fmla="*/ 144 h 504"/>
                <a:gd name="T22" fmla="*/ 27 w 687"/>
                <a:gd name="T23" fmla="*/ 152 h 504"/>
                <a:gd name="T24" fmla="*/ 42 w 687"/>
                <a:gd name="T25" fmla="*/ 211 h 504"/>
                <a:gd name="T26" fmla="*/ 71 w 687"/>
                <a:gd name="T27" fmla="*/ 275 h 504"/>
                <a:gd name="T28" fmla="*/ 107 w 687"/>
                <a:gd name="T29" fmla="*/ 312 h 504"/>
                <a:gd name="T30" fmla="*/ 107 w 687"/>
                <a:gd name="T31" fmla="*/ 312 h 504"/>
                <a:gd name="T32" fmla="*/ 143 w 687"/>
                <a:gd name="T33" fmla="*/ 344 h 504"/>
                <a:gd name="T34" fmla="*/ 147 w 687"/>
                <a:gd name="T35" fmla="*/ 352 h 504"/>
                <a:gd name="T36" fmla="*/ 183 w 687"/>
                <a:gd name="T37" fmla="*/ 386 h 504"/>
                <a:gd name="T38" fmla="*/ 279 w 687"/>
                <a:gd name="T39" fmla="*/ 437 h 504"/>
                <a:gd name="T40" fmla="*/ 370 w 687"/>
                <a:gd name="T41" fmla="*/ 463 h 504"/>
                <a:gd name="T42" fmla="*/ 512 w 687"/>
                <a:gd name="T43" fmla="*/ 456 h 504"/>
                <a:gd name="T44" fmla="*/ 659 w 687"/>
                <a:gd name="T45" fmla="*/ 392 h 504"/>
                <a:gd name="T46" fmla="*/ 667 w 687"/>
                <a:gd name="T47" fmla="*/ 392 h 504"/>
                <a:gd name="T48" fmla="*/ 687 w 687"/>
                <a:gd name="T49" fmla="*/ 4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7" h="504">
                  <a:moveTo>
                    <a:pt x="687" y="420"/>
                  </a:moveTo>
                  <a:cubicBezTo>
                    <a:pt x="653" y="453"/>
                    <a:pt x="610" y="472"/>
                    <a:pt x="566" y="487"/>
                  </a:cubicBezTo>
                  <a:cubicBezTo>
                    <a:pt x="542" y="495"/>
                    <a:pt x="516" y="499"/>
                    <a:pt x="491" y="504"/>
                  </a:cubicBezTo>
                  <a:cubicBezTo>
                    <a:pt x="448" y="504"/>
                    <a:pt x="406" y="504"/>
                    <a:pt x="363" y="504"/>
                  </a:cubicBezTo>
                  <a:cubicBezTo>
                    <a:pt x="283" y="495"/>
                    <a:pt x="214" y="462"/>
                    <a:pt x="153" y="411"/>
                  </a:cubicBezTo>
                  <a:cubicBezTo>
                    <a:pt x="80" y="351"/>
                    <a:pt x="32" y="276"/>
                    <a:pt x="10" y="184"/>
                  </a:cubicBezTo>
                  <a:cubicBezTo>
                    <a:pt x="6" y="170"/>
                    <a:pt x="5" y="156"/>
                    <a:pt x="2" y="142"/>
                  </a:cubicBezTo>
                  <a:cubicBezTo>
                    <a:pt x="2" y="97"/>
                    <a:pt x="3" y="52"/>
                    <a:pt x="3" y="7"/>
                  </a:cubicBezTo>
                  <a:cubicBezTo>
                    <a:pt x="3" y="5"/>
                    <a:pt x="3" y="2"/>
                    <a:pt x="3" y="0"/>
                  </a:cubicBezTo>
                  <a:cubicBezTo>
                    <a:pt x="6" y="10"/>
                    <a:pt x="10" y="20"/>
                    <a:pt x="11" y="30"/>
                  </a:cubicBezTo>
                  <a:cubicBezTo>
                    <a:pt x="15" y="68"/>
                    <a:pt x="0" y="109"/>
                    <a:pt x="27" y="144"/>
                  </a:cubicBezTo>
                  <a:cubicBezTo>
                    <a:pt x="28" y="146"/>
                    <a:pt x="27" y="149"/>
                    <a:pt x="27" y="152"/>
                  </a:cubicBezTo>
                  <a:cubicBezTo>
                    <a:pt x="32" y="172"/>
                    <a:pt x="35" y="192"/>
                    <a:pt x="42" y="211"/>
                  </a:cubicBezTo>
                  <a:cubicBezTo>
                    <a:pt x="50" y="233"/>
                    <a:pt x="60" y="254"/>
                    <a:pt x="71" y="275"/>
                  </a:cubicBezTo>
                  <a:cubicBezTo>
                    <a:pt x="79" y="290"/>
                    <a:pt x="84" y="310"/>
                    <a:pt x="107" y="312"/>
                  </a:cubicBezTo>
                  <a:cubicBezTo>
                    <a:pt x="107" y="312"/>
                    <a:pt x="107" y="312"/>
                    <a:pt x="107" y="312"/>
                  </a:cubicBezTo>
                  <a:cubicBezTo>
                    <a:pt x="108" y="331"/>
                    <a:pt x="122" y="343"/>
                    <a:pt x="143" y="344"/>
                  </a:cubicBezTo>
                  <a:cubicBezTo>
                    <a:pt x="144" y="347"/>
                    <a:pt x="146" y="349"/>
                    <a:pt x="147" y="352"/>
                  </a:cubicBezTo>
                  <a:cubicBezTo>
                    <a:pt x="159" y="363"/>
                    <a:pt x="170" y="376"/>
                    <a:pt x="183" y="386"/>
                  </a:cubicBezTo>
                  <a:cubicBezTo>
                    <a:pt x="212" y="409"/>
                    <a:pt x="243" y="427"/>
                    <a:pt x="279" y="437"/>
                  </a:cubicBezTo>
                  <a:cubicBezTo>
                    <a:pt x="309" y="446"/>
                    <a:pt x="339" y="461"/>
                    <a:pt x="370" y="463"/>
                  </a:cubicBezTo>
                  <a:cubicBezTo>
                    <a:pt x="417" y="466"/>
                    <a:pt x="466" y="463"/>
                    <a:pt x="512" y="456"/>
                  </a:cubicBezTo>
                  <a:cubicBezTo>
                    <a:pt x="566" y="448"/>
                    <a:pt x="615" y="424"/>
                    <a:pt x="659" y="392"/>
                  </a:cubicBezTo>
                  <a:cubicBezTo>
                    <a:pt x="662" y="392"/>
                    <a:pt x="664" y="392"/>
                    <a:pt x="667" y="392"/>
                  </a:cubicBezTo>
                  <a:cubicBezTo>
                    <a:pt x="674" y="401"/>
                    <a:pt x="680" y="410"/>
                    <a:pt x="687" y="420"/>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52">
              <a:extLst>
                <a:ext uri="{FF2B5EF4-FFF2-40B4-BE49-F238E27FC236}">
                  <a16:creationId xmlns:a16="http://schemas.microsoft.com/office/drawing/2014/main" id="{BE2F8797-F8B5-48C2-982B-E35E4D71490E}"/>
                </a:ext>
              </a:extLst>
            </p:cNvPr>
            <p:cNvSpPr>
              <a:spLocks/>
            </p:cNvSpPr>
            <p:nvPr/>
          </p:nvSpPr>
          <p:spPr bwMode="auto">
            <a:xfrm>
              <a:off x="5689601" y="1898651"/>
              <a:ext cx="812800" cy="2351088"/>
            </a:xfrm>
            <a:custGeom>
              <a:avLst/>
              <a:gdLst>
                <a:gd name="T0" fmla="*/ 175 w 216"/>
                <a:gd name="T1" fmla="*/ 6 h 623"/>
                <a:gd name="T2" fmla="*/ 200 w 216"/>
                <a:gd name="T3" fmla="*/ 9 h 623"/>
                <a:gd name="T4" fmla="*/ 216 w 216"/>
                <a:gd name="T5" fmla="*/ 0 h 623"/>
                <a:gd name="T6" fmla="*/ 216 w 216"/>
                <a:gd name="T7" fmla="*/ 0 h 623"/>
                <a:gd name="T8" fmla="*/ 213 w 216"/>
                <a:gd name="T9" fmla="*/ 15 h 623"/>
                <a:gd name="T10" fmla="*/ 148 w 216"/>
                <a:gd name="T11" fmla="*/ 104 h 623"/>
                <a:gd name="T12" fmla="*/ 76 w 216"/>
                <a:gd name="T13" fmla="*/ 256 h 623"/>
                <a:gd name="T14" fmla="*/ 72 w 216"/>
                <a:gd name="T15" fmla="*/ 276 h 623"/>
                <a:gd name="T16" fmla="*/ 48 w 216"/>
                <a:gd name="T17" fmla="*/ 344 h 623"/>
                <a:gd name="T18" fmla="*/ 39 w 216"/>
                <a:gd name="T19" fmla="*/ 387 h 623"/>
                <a:gd name="T20" fmla="*/ 24 w 216"/>
                <a:gd name="T21" fmla="*/ 476 h 623"/>
                <a:gd name="T22" fmla="*/ 16 w 216"/>
                <a:gd name="T23" fmla="*/ 510 h 623"/>
                <a:gd name="T24" fmla="*/ 24 w 216"/>
                <a:gd name="T25" fmla="*/ 612 h 623"/>
                <a:gd name="T26" fmla="*/ 10 w 216"/>
                <a:gd name="T27" fmla="*/ 623 h 623"/>
                <a:gd name="T28" fmla="*/ 8 w 216"/>
                <a:gd name="T29" fmla="*/ 609 h 623"/>
                <a:gd name="T30" fmla="*/ 8 w 216"/>
                <a:gd name="T31" fmla="*/ 525 h 623"/>
                <a:gd name="T32" fmla="*/ 3 w 216"/>
                <a:gd name="T33" fmla="*/ 500 h 623"/>
                <a:gd name="T34" fmla="*/ 0 w 216"/>
                <a:gd name="T35" fmla="*/ 493 h 623"/>
                <a:gd name="T36" fmla="*/ 14 w 216"/>
                <a:gd name="T37" fmla="*/ 429 h 623"/>
                <a:gd name="T38" fmla="*/ 8 w 216"/>
                <a:gd name="T39" fmla="*/ 392 h 623"/>
                <a:gd name="T40" fmla="*/ 57 w 216"/>
                <a:gd name="T41" fmla="*/ 228 h 623"/>
                <a:gd name="T42" fmla="*/ 167 w 216"/>
                <a:gd name="T43" fmla="*/ 17 h 623"/>
                <a:gd name="T44" fmla="*/ 175 w 216"/>
                <a:gd name="T45" fmla="*/ 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623">
                  <a:moveTo>
                    <a:pt x="175" y="6"/>
                  </a:moveTo>
                  <a:cubicBezTo>
                    <a:pt x="182" y="21"/>
                    <a:pt x="190" y="19"/>
                    <a:pt x="200" y="9"/>
                  </a:cubicBezTo>
                  <a:cubicBezTo>
                    <a:pt x="204" y="5"/>
                    <a:pt x="211" y="3"/>
                    <a:pt x="216" y="0"/>
                  </a:cubicBezTo>
                  <a:cubicBezTo>
                    <a:pt x="216" y="0"/>
                    <a:pt x="216" y="0"/>
                    <a:pt x="216" y="0"/>
                  </a:cubicBezTo>
                  <a:cubicBezTo>
                    <a:pt x="215" y="5"/>
                    <a:pt x="215" y="11"/>
                    <a:pt x="213" y="15"/>
                  </a:cubicBezTo>
                  <a:cubicBezTo>
                    <a:pt x="191" y="45"/>
                    <a:pt x="168" y="74"/>
                    <a:pt x="148" y="104"/>
                  </a:cubicBezTo>
                  <a:cubicBezTo>
                    <a:pt x="117" y="151"/>
                    <a:pt x="92" y="201"/>
                    <a:pt x="76" y="256"/>
                  </a:cubicBezTo>
                  <a:cubicBezTo>
                    <a:pt x="75" y="263"/>
                    <a:pt x="73" y="269"/>
                    <a:pt x="72" y="276"/>
                  </a:cubicBezTo>
                  <a:cubicBezTo>
                    <a:pt x="52" y="295"/>
                    <a:pt x="51" y="319"/>
                    <a:pt x="48" y="344"/>
                  </a:cubicBezTo>
                  <a:cubicBezTo>
                    <a:pt x="45" y="358"/>
                    <a:pt x="42" y="373"/>
                    <a:pt x="39" y="387"/>
                  </a:cubicBezTo>
                  <a:cubicBezTo>
                    <a:pt x="34" y="417"/>
                    <a:pt x="29" y="446"/>
                    <a:pt x="24" y="476"/>
                  </a:cubicBezTo>
                  <a:cubicBezTo>
                    <a:pt x="21" y="487"/>
                    <a:pt x="16" y="499"/>
                    <a:pt x="16" y="510"/>
                  </a:cubicBezTo>
                  <a:cubicBezTo>
                    <a:pt x="18" y="544"/>
                    <a:pt x="21" y="578"/>
                    <a:pt x="24" y="612"/>
                  </a:cubicBezTo>
                  <a:cubicBezTo>
                    <a:pt x="20" y="615"/>
                    <a:pt x="15" y="618"/>
                    <a:pt x="10" y="623"/>
                  </a:cubicBezTo>
                  <a:cubicBezTo>
                    <a:pt x="9" y="617"/>
                    <a:pt x="7" y="613"/>
                    <a:pt x="8" y="609"/>
                  </a:cubicBezTo>
                  <a:cubicBezTo>
                    <a:pt x="15" y="581"/>
                    <a:pt x="5" y="553"/>
                    <a:pt x="8" y="525"/>
                  </a:cubicBezTo>
                  <a:cubicBezTo>
                    <a:pt x="8" y="517"/>
                    <a:pt x="5" y="508"/>
                    <a:pt x="3" y="500"/>
                  </a:cubicBezTo>
                  <a:cubicBezTo>
                    <a:pt x="2" y="498"/>
                    <a:pt x="0" y="495"/>
                    <a:pt x="0" y="493"/>
                  </a:cubicBezTo>
                  <a:cubicBezTo>
                    <a:pt x="5" y="472"/>
                    <a:pt x="11" y="450"/>
                    <a:pt x="14" y="429"/>
                  </a:cubicBezTo>
                  <a:cubicBezTo>
                    <a:pt x="16" y="417"/>
                    <a:pt x="23" y="402"/>
                    <a:pt x="8" y="392"/>
                  </a:cubicBezTo>
                  <a:cubicBezTo>
                    <a:pt x="24" y="337"/>
                    <a:pt x="38" y="282"/>
                    <a:pt x="57" y="228"/>
                  </a:cubicBezTo>
                  <a:cubicBezTo>
                    <a:pt x="84" y="153"/>
                    <a:pt x="121" y="83"/>
                    <a:pt x="167" y="17"/>
                  </a:cubicBezTo>
                  <a:cubicBezTo>
                    <a:pt x="169" y="13"/>
                    <a:pt x="172" y="10"/>
                    <a:pt x="175" y="6"/>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53">
              <a:extLst>
                <a:ext uri="{FF2B5EF4-FFF2-40B4-BE49-F238E27FC236}">
                  <a16:creationId xmlns:a16="http://schemas.microsoft.com/office/drawing/2014/main" id="{E99C35D4-1F5A-4F79-B776-AE28460B224A}"/>
                </a:ext>
              </a:extLst>
            </p:cNvPr>
            <p:cNvSpPr>
              <a:spLocks/>
            </p:cNvSpPr>
            <p:nvPr/>
          </p:nvSpPr>
          <p:spPr bwMode="auto">
            <a:xfrm>
              <a:off x="2813051" y="2405063"/>
              <a:ext cx="463550" cy="1787525"/>
            </a:xfrm>
            <a:custGeom>
              <a:avLst/>
              <a:gdLst>
                <a:gd name="T0" fmla="*/ 27 w 123"/>
                <a:gd name="T1" fmla="*/ 474 h 474"/>
                <a:gd name="T2" fmla="*/ 27 w 123"/>
                <a:gd name="T3" fmla="*/ 466 h 474"/>
                <a:gd name="T4" fmla="*/ 11 w 123"/>
                <a:gd name="T5" fmla="*/ 352 h 474"/>
                <a:gd name="T6" fmla="*/ 3 w 123"/>
                <a:gd name="T7" fmla="*/ 322 h 474"/>
                <a:gd name="T8" fmla="*/ 54 w 123"/>
                <a:gd name="T9" fmla="*/ 122 h 474"/>
                <a:gd name="T10" fmla="*/ 100 w 123"/>
                <a:gd name="T11" fmla="*/ 8 h 474"/>
                <a:gd name="T12" fmla="*/ 106 w 123"/>
                <a:gd name="T13" fmla="*/ 0 h 474"/>
                <a:gd name="T14" fmla="*/ 123 w 123"/>
                <a:gd name="T15" fmla="*/ 18 h 474"/>
                <a:gd name="T16" fmla="*/ 114 w 123"/>
                <a:gd name="T17" fmla="*/ 39 h 474"/>
                <a:gd name="T18" fmla="*/ 83 w 123"/>
                <a:gd name="T19" fmla="*/ 114 h 474"/>
                <a:gd name="T20" fmla="*/ 79 w 123"/>
                <a:gd name="T21" fmla="*/ 129 h 474"/>
                <a:gd name="T22" fmla="*/ 59 w 123"/>
                <a:gd name="T23" fmla="*/ 202 h 474"/>
                <a:gd name="T24" fmla="*/ 51 w 123"/>
                <a:gd name="T25" fmla="*/ 217 h 474"/>
                <a:gd name="T26" fmla="*/ 41 w 123"/>
                <a:gd name="T27" fmla="*/ 275 h 474"/>
                <a:gd name="T28" fmla="*/ 28 w 123"/>
                <a:gd name="T29" fmla="*/ 343 h 474"/>
                <a:gd name="T30" fmla="*/ 35 w 123"/>
                <a:gd name="T31" fmla="*/ 474 h 474"/>
                <a:gd name="T32" fmla="*/ 27 w 123"/>
                <a:gd name="T33"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474">
                  <a:moveTo>
                    <a:pt x="27" y="474"/>
                  </a:moveTo>
                  <a:cubicBezTo>
                    <a:pt x="27" y="471"/>
                    <a:pt x="28" y="468"/>
                    <a:pt x="27" y="466"/>
                  </a:cubicBezTo>
                  <a:cubicBezTo>
                    <a:pt x="0" y="431"/>
                    <a:pt x="15" y="390"/>
                    <a:pt x="11" y="352"/>
                  </a:cubicBezTo>
                  <a:cubicBezTo>
                    <a:pt x="10" y="342"/>
                    <a:pt x="6" y="332"/>
                    <a:pt x="3" y="322"/>
                  </a:cubicBezTo>
                  <a:cubicBezTo>
                    <a:pt x="11" y="253"/>
                    <a:pt x="30" y="187"/>
                    <a:pt x="54" y="122"/>
                  </a:cubicBezTo>
                  <a:cubicBezTo>
                    <a:pt x="67" y="83"/>
                    <a:pt x="84" y="46"/>
                    <a:pt x="100" y="8"/>
                  </a:cubicBezTo>
                  <a:cubicBezTo>
                    <a:pt x="101" y="5"/>
                    <a:pt x="104" y="3"/>
                    <a:pt x="106" y="0"/>
                  </a:cubicBezTo>
                  <a:cubicBezTo>
                    <a:pt x="112" y="6"/>
                    <a:pt x="117" y="12"/>
                    <a:pt x="123" y="18"/>
                  </a:cubicBezTo>
                  <a:cubicBezTo>
                    <a:pt x="120" y="25"/>
                    <a:pt x="117" y="32"/>
                    <a:pt x="114" y="39"/>
                  </a:cubicBezTo>
                  <a:cubicBezTo>
                    <a:pt x="104" y="64"/>
                    <a:pt x="93" y="89"/>
                    <a:pt x="83" y="114"/>
                  </a:cubicBezTo>
                  <a:cubicBezTo>
                    <a:pt x="82" y="119"/>
                    <a:pt x="81" y="124"/>
                    <a:pt x="79" y="129"/>
                  </a:cubicBezTo>
                  <a:cubicBezTo>
                    <a:pt x="73" y="153"/>
                    <a:pt x="66" y="178"/>
                    <a:pt x="59" y="202"/>
                  </a:cubicBezTo>
                  <a:cubicBezTo>
                    <a:pt x="56" y="207"/>
                    <a:pt x="52" y="212"/>
                    <a:pt x="51" y="217"/>
                  </a:cubicBezTo>
                  <a:cubicBezTo>
                    <a:pt x="47" y="236"/>
                    <a:pt x="45" y="256"/>
                    <a:pt x="41" y="275"/>
                  </a:cubicBezTo>
                  <a:cubicBezTo>
                    <a:pt x="37" y="298"/>
                    <a:pt x="28" y="320"/>
                    <a:pt x="28" y="343"/>
                  </a:cubicBezTo>
                  <a:cubicBezTo>
                    <a:pt x="28" y="386"/>
                    <a:pt x="32" y="430"/>
                    <a:pt x="35" y="474"/>
                  </a:cubicBezTo>
                  <a:cubicBezTo>
                    <a:pt x="32" y="474"/>
                    <a:pt x="30" y="474"/>
                    <a:pt x="27" y="474"/>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4">
              <a:extLst>
                <a:ext uri="{FF2B5EF4-FFF2-40B4-BE49-F238E27FC236}">
                  <a16:creationId xmlns:a16="http://schemas.microsoft.com/office/drawing/2014/main" id="{A1EFE744-0111-4945-82BE-A7AEC5F98C89}"/>
                </a:ext>
              </a:extLst>
            </p:cNvPr>
            <p:cNvSpPr>
              <a:spLocks/>
            </p:cNvSpPr>
            <p:nvPr/>
          </p:nvSpPr>
          <p:spPr bwMode="auto">
            <a:xfrm>
              <a:off x="5327651" y="4767263"/>
              <a:ext cx="422275" cy="436563"/>
            </a:xfrm>
            <a:custGeom>
              <a:avLst/>
              <a:gdLst>
                <a:gd name="T0" fmla="*/ 20 w 112"/>
                <a:gd name="T1" fmla="*/ 116 h 116"/>
                <a:gd name="T2" fmla="*/ 0 w 112"/>
                <a:gd name="T3" fmla="*/ 88 h 116"/>
                <a:gd name="T4" fmla="*/ 12 w 112"/>
                <a:gd name="T5" fmla="*/ 71 h 116"/>
                <a:gd name="T6" fmla="*/ 31 w 112"/>
                <a:gd name="T7" fmla="*/ 60 h 116"/>
                <a:gd name="T8" fmla="*/ 89 w 112"/>
                <a:gd name="T9" fmla="*/ 0 h 116"/>
                <a:gd name="T10" fmla="*/ 93 w 112"/>
                <a:gd name="T11" fmla="*/ 48 h 116"/>
                <a:gd name="T12" fmla="*/ 20 w 112"/>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12" h="116">
                  <a:moveTo>
                    <a:pt x="20" y="116"/>
                  </a:moveTo>
                  <a:cubicBezTo>
                    <a:pt x="13" y="106"/>
                    <a:pt x="7" y="97"/>
                    <a:pt x="0" y="88"/>
                  </a:cubicBezTo>
                  <a:cubicBezTo>
                    <a:pt x="4" y="82"/>
                    <a:pt x="7" y="75"/>
                    <a:pt x="12" y="71"/>
                  </a:cubicBezTo>
                  <a:cubicBezTo>
                    <a:pt x="17" y="66"/>
                    <a:pt x="26" y="65"/>
                    <a:pt x="31" y="60"/>
                  </a:cubicBezTo>
                  <a:cubicBezTo>
                    <a:pt x="49" y="39"/>
                    <a:pt x="65" y="15"/>
                    <a:pt x="89" y="0"/>
                  </a:cubicBezTo>
                  <a:cubicBezTo>
                    <a:pt x="110" y="21"/>
                    <a:pt x="112" y="28"/>
                    <a:pt x="93" y="48"/>
                  </a:cubicBezTo>
                  <a:cubicBezTo>
                    <a:pt x="70" y="72"/>
                    <a:pt x="44" y="93"/>
                    <a:pt x="20" y="11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55">
              <a:extLst>
                <a:ext uri="{FF2B5EF4-FFF2-40B4-BE49-F238E27FC236}">
                  <a16:creationId xmlns:a16="http://schemas.microsoft.com/office/drawing/2014/main" id="{28347622-498A-464B-9556-3F44EBFEA4D3}"/>
                </a:ext>
              </a:extLst>
            </p:cNvPr>
            <p:cNvSpPr>
              <a:spLocks/>
            </p:cNvSpPr>
            <p:nvPr/>
          </p:nvSpPr>
          <p:spPr bwMode="auto">
            <a:xfrm>
              <a:off x="5432426" y="2152651"/>
              <a:ext cx="317500" cy="622300"/>
            </a:xfrm>
            <a:custGeom>
              <a:avLst/>
              <a:gdLst>
                <a:gd name="T0" fmla="*/ 12 w 84"/>
                <a:gd name="T1" fmla="*/ 5 h 165"/>
                <a:gd name="T2" fmla="*/ 17 w 84"/>
                <a:gd name="T3" fmla="*/ 0 h 165"/>
                <a:gd name="T4" fmla="*/ 80 w 84"/>
                <a:gd name="T5" fmla="*/ 126 h 165"/>
                <a:gd name="T6" fmla="*/ 69 w 84"/>
                <a:gd name="T7" fmla="*/ 165 h 165"/>
                <a:gd name="T8" fmla="*/ 59 w 84"/>
                <a:gd name="T9" fmla="*/ 155 h 165"/>
                <a:gd name="T10" fmla="*/ 0 w 84"/>
                <a:gd name="T11" fmla="*/ 37 h 165"/>
                <a:gd name="T12" fmla="*/ 4 w 84"/>
                <a:gd name="T13" fmla="*/ 25 h 165"/>
                <a:gd name="T14" fmla="*/ 12 w 84"/>
                <a:gd name="T15" fmla="*/ 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5">
                  <a:moveTo>
                    <a:pt x="12" y="5"/>
                  </a:moveTo>
                  <a:cubicBezTo>
                    <a:pt x="14" y="3"/>
                    <a:pt x="15" y="2"/>
                    <a:pt x="17" y="0"/>
                  </a:cubicBezTo>
                  <a:cubicBezTo>
                    <a:pt x="38" y="42"/>
                    <a:pt x="61" y="83"/>
                    <a:pt x="80" y="126"/>
                  </a:cubicBezTo>
                  <a:cubicBezTo>
                    <a:pt x="84" y="136"/>
                    <a:pt x="73" y="152"/>
                    <a:pt x="69" y="165"/>
                  </a:cubicBezTo>
                  <a:cubicBezTo>
                    <a:pt x="66" y="162"/>
                    <a:pt x="61" y="159"/>
                    <a:pt x="59" y="155"/>
                  </a:cubicBezTo>
                  <a:cubicBezTo>
                    <a:pt x="39" y="116"/>
                    <a:pt x="20" y="76"/>
                    <a:pt x="0" y="37"/>
                  </a:cubicBezTo>
                  <a:cubicBezTo>
                    <a:pt x="1" y="33"/>
                    <a:pt x="3" y="29"/>
                    <a:pt x="4" y="25"/>
                  </a:cubicBezTo>
                  <a:cubicBezTo>
                    <a:pt x="7" y="18"/>
                    <a:pt x="9" y="12"/>
                    <a:pt x="12" y="5"/>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56">
              <a:extLst>
                <a:ext uri="{FF2B5EF4-FFF2-40B4-BE49-F238E27FC236}">
                  <a16:creationId xmlns:a16="http://schemas.microsoft.com/office/drawing/2014/main" id="{6CEB355A-E648-4341-A051-E6E87A2BDDB6}"/>
                </a:ext>
              </a:extLst>
            </p:cNvPr>
            <p:cNvSpPr>
              <a:spLocks/>
            </p:cNvSpPr>
            <p:nvPr/>
          </p:nvSpPr>
          <p:spPr bwMode="auto">
            <a:xfrm>
              <a:off x="5237163" y="4584701"/>
              <a:ext cx="387350" cy="438150"/>
            </a:xfrm>
            <a:custGeom>
              <a:avLst/>
              <a:gdLst>
                <a:gd name="T0" fmla="*/ 0 w 103"/>
                <a:gd name="T1" fmla="*/ 104 h 116"/>
                <a:gd name="T2" fmla="*/ 12 w 103"/>
                <a:gd name="T3" fmla="*/ 87 h 116"/>
                <a:gd name="T4" fmla="*/ 71 w 103"/>
                <a:gd name="T5" fmla="*/ 23 h 116"/>
                <a:gd name="T6" fmla="*/ 93 w 103"/>
                <a:gd name="T7" fmla="*/ 0 h 116"/>
                <a:gd name="T8" fmla="*/ 103 w 103"/>
                <a:gd name="T9" fmla="*/ 24 h 116"/>
                <a:gd name="T10" fmla="*/ 98 w 103"/>
                <a:gd name="T11" fmla="*/ 26 h 116"/>
                <a:gd name="T12" fmla="*/ 8 w 103"/>
                <a:gd name="T13" fmla="*/ 116 h 116"/>
                <a:gd name="T14" fmla="*/ 4 w 103"/>
                <a:gd name="T15" fmla="*/ 116 h 116"/>
                <a:gd name="T16" fmla="*/ 0 w 103"/>
                <a:gd name="T17" fmla="*/ 112 h 116"/>
                <a:gd name="T18" fmla="*/ 0 w 103"/>
                <a:gd name="T19"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16">
                  <a:moveTo>
                    <a:pt x="0" y="104"/>
                  </a:moveTo>
                  <a:cubicBezTo>
                    <a:pt x="4" y="98"/>
                    <a:pt x="7" y="90"/>
                    <a:pt x="12" y="87"/>
                  </a:cubicBezTo>
                  <a:cubicBezTo>
                    <a:pt x="38" y="71"/>
                    <a:pt x="55" y="48"/>
                    <a:pt x="71" y="23"/>
                  </a:cubicBezTo>
                  <a:cubicBezTo>
                    <a:pt x="77" y="14"/>
                    <a:pt x="86" y="7"/>
                    <a:pt x="93" y="0"/>
                  </a:cubicBezTo>
                  <a:cubicBezTo>
                    <a:pt x="97" y="8"/>
                    <a:pt x="100" y="16"/>
                    <a:pt x="103" y="24"/>
                  </a:cubicBezTo>
                  <a:cubicBezTo>
                    <a:pt x="102" y="25"/>
                    <a:pt x="99" y="25"/>
                    <a:pt x="98" y="26"/>
                  </a:cubicBezTo>
                  <a:cubicBezTo>
                    <a:pt x="77" y="65"/>
                    <a:pt x="46" y="94"/>
                    <a:pt x="8" y="116"/>
                  </a:cubicBezTo>
                  <a:cubicBezTo>
                    <a:pt x="7" y="116"/>
                    <a:pt x="5" y="116"/>
                    <a:pt x="4" y="116"/>
                  </a:cubicBezTo>
                  <a:cubicBezTo>
                    <a:pt x="3" y="115"/>
                    <a:pt x="1" y="113"/>
                    <a:pt x="0" y="112"/>
                  </a:cubicBezTo>
                  <a:cubicBezTo>
                    <a:pt x="0" y="109"/>
                    <a:pt x="0" y="107"/>
                    <a:pt x="0" y="10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57">
              <a:extLst>
                <a:ext uri="{FF2B5EF4-FFF2-40B4-BE49-F238E27FC236}">
                  <a16:creationId xmlns:a16="http://schemas.microsoft.com/office/drawing/2014/main" id="{BD808C81-4057-4452-8852-22E347F67C13}"/>
                </a:ext>
              </a:extLst>
            </p:cNvPr>
            <p:cNvSpPr>
              <a:spLocks/>
            </p:cNvSpPr>
            <p:nvPr/>
          </p:nvSpPr>
          <p:spPr bwMode="auto">
            <a:xfrm>
              <a:off x="5357813" y="2352676"/>
              <a:ext cx="307975" cy="633413"/>
            </a:xfrm>
            <a:custGeom>
              <a:avLst/>
              <a:gdLst>
                <a:gd name="T0" fmla="*/ 71 w 82"/>
                <a:gd name="T1" fmla="*/ 168 h 168"/>
                <a:gd name="T2" fmla="*/ 57 w 82"/>
                <a:gd name="T3" fmla="*/ 141 h 168"/>
                <a:gd name="T4" fmla="*/ 35 w 82"/>
                <a:gd name="T5" fmla="*/ 91 h 168"/>
                <a:gd name="T6" fmla="*/ 0 w 82"/>
                <a:gd name="T7" fmla="*/ 24 h 168"/>
                <a:gd name="T8" fmla="*/ 8 w 82"/>
                <a:gd name="T9" fmla="*/ 0 h 168"/>
                <a:gd name="T10" fmla="*/ 12 w 82"/>
                <a:gd name="T11" fmla="*/ 0 h 168"/>
                <a:gd name="T12" fmla="*/ 26 w 82"/>
                <a:gd name="T13" fmla="*/ 35 h 168"/>
                <a:gd name="T14" fmla="*/ 57 w 82"/>
                <a:gd name="T15" fmla="*/ 97 h 168"/>
                <a:gd name="T16" fmla="*/ 82 w 82"/>
                <a:gd name="T17" fmla="*/ 136 h 168"/>
                <a:gd name="T18" fmla="*/ 71 w 82"/>
                <a:gd name="T1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68">
                  <a:moveTo>
                    <a:pt x="71" y="168"/>
                  </a:moveTo>
                  <a:cubicBezTo>
                    <a:pt x="67" y="159"/>
                    <a:pt x="62" y="150"/>
                    <a:pt x="57" y="141"/>
                  </a:cubicBezTo>
                  <a:cubicBezTo>
                    <a:pt x="50" y="124"/>
                    <a:pt x="43" y="107"/>
                    <a:pt x="35" y="91"/>
                  </a:cubicBezTo>
                  <a:cubicBezTo>
                    <a:pt x="24" y="68"/>
                    <a:pt x="12" y="46"/>
                    <a:pt x="0" y="24"/>
                  </a:cubicBezTo>
                  <a:cubicBezTo>
                    <a:pt x="3" y="16"/>
                    <a:pt x="5" y="8"/>
                    <a:pt x="8" y="0"/>
                  </a:cubicBezTo>
                  <a:cubicBezTo>
                    <a:pt x="9" y="0"/>
                    <a:pt x="10" y="0"/>
                    <a:pt x="12" y="0"/>
                  </a:cubicBezTo>
                  <a:cubicBezTo>
                    <a:pt x="16" y="12"/>
                    <a:pt x="21" y="24"/>
                    <a:pt x="26" y="35"/>
                  </a:cubicBezTo>
                  <a:cubicBezTo>
                    <a:pt x="36" y="56"/>
                    <a:pt x="46" y="77"/>
                    <a:pt x="57" y="97"/>
                  </a:cubicBezTo>
                  <a:cubicBezTo>
                    <a:pt x="65" y="111"/>
                    <a:pt x="73" y="123"/>
                    <a:pt x="82" y="136"/>
                  </a:cubicBezTo>
                  <a:cubicBezTo>
                    <a:pt x="78" y="147"/>
                    <a:pt x="75" y="157"/>
                    <a:pt x="71" y="168"/>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58">
              <a:extLst>
                <a:ext uri="{FF2B5EF4-FFF2-40B4-BE49-F238E27FC236}">
                  <a16:creationId xmlns:a16="http://schemas.microsoft.com/office/drawing/2014/main" id="{9906A4E1-C2F4-44F6-98A2-9794D8EEF119}"/>
                </a:ext>
              </a:extLst>
            </p:cNvPr>
            <p:cNvSpPr>
              <a:spLocks/>
            </p:cNvSpPr>
            <p:nvPr/>
          </p:nvSpPr>
          <p:spPr bwMode="auto">
            <a:xfrm>
              <a:off x="5402263" y="2292351"/>
              <a:ext cx="290513" cy="573088"/>
            </a:xfrm>
            <a:custGeom>
              <a:avLst/>
              <a:gdLst>
                <a:gd name="T0" fmla="*/ 70 w 77"/>
                <a:gd name="T1" fmla="*/ 152 h 152"/>
                <a:gd name="T2" fmla="*/ 45 w 77"/>
                <a:gd name="T3" fmla="*/ 113 h 152"/>
                <a:gd name="T4" fmla="*/ 14 w 77"/>
                <a:gd name="T5" fmla="*/ 51 h 152"/>
                <a:gd name="T6" fmla="*/ 0 w 77"/>
                <a:gd name="T7" fmla="*/ 16 h 152"/>
                <a:gd name="T8" fmla="*/ 0 w 77"/>
                <a:gd name="T9" fmla="*/ 4 h 152"/>
                <a:gd name="T10" fmla="*/ 8 w 77"/>
                <a:gd name="T11" fmla="*/ 0 h 152"/>
                <a:gd name="T12" fmla="*/ 67 w 77"/>
                <a:gd name="T13" fmla="*/ 118 h 152"/>
                <a:gd name="T14" fmla="*/ 77 w 77"/>
                <a:gd name="T15" fmla="*/ 128 h 152"/>
                <a:gd name="T16" fmla="*/ 70 w 7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70" y="152"/>
                  </a:moveTo>
                  <a:cubicBezTo>
                    <a:pt x="61" y="139"/>
                    <a:pt x="53" y="127"/>
                    <a:pt x="45" y="113"/>
                  </a:cubicBezTo>
                  <a:cubicBezTo>
                    <a:pt x="34" y="93"/>
                    <a:pt x="24" y="72"/>
                    <a:pt x="14" y="51"/>
                  </a:cubicBezTo>
                  <a:cubicBezTo>
                    <a:pt x="9" y="40"/>
                    <a:pt x="4" y="28"/>
                    <a:pt x="0" y="16"/>
                  </a:cubicBezTo>
                  <a:cubicBezTo>
                    <a:pt x="0" y="12"/>
                    <a:pt x="0" y="8"/>
                    <a:pt x="0" y="4"/>
                  </a:cubicBezTo>
                  <a:cubicBezTo>
                    <a:pt x="3" y="3"/>
                    <a:pt x="5" y="1"/>
                    <a:pt x="8" y="0"/>
                  </a:cubicBezTo>
                  <a:cubicBezTo>
                    <a:pt x="28" y="39"/>
                    <a:pt x="47" y="79"/>
                    <a:pt x="67" y="118"/>
                  </a:cubicBezTo>
                  <a:cubicBezTo>
                    <a:pt x="69" y="122"/>
                    <a:pt x="74" y="125"/>
                    <a:pt x="77" y="128"/>
                  </a:cubicBezTo>
                  <a:cubicBezTo>
                    <a:pt x="75" y="136"/>
                    <a:pt x="72" y="144"/>
                    <a:pt x="70" y="152"/>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59">
              <a:extLst>
                <a:ext uri="{FF2B5EF4-FFF2-40B4-BE49-F238E27FC236}">
                  <a16:creationId xmlns:a16="http://schemas.microsoft.com/office/drawing/2014/main" id="{4A091835-59D5-4873-BBC2-F3E15DC0708B}"/>
                </a:ext>
              </a:extLst>
            </p:cNvPr>
            <p:cNvSpPr>
              <a:spLocks/>
            </p:cNvSpPr>
            <p:nvPr/>
          </p:nvSpPr>
          <p:spPr bwMode="auto">
            <a:xfrm>
              <a:off x="5267326" y="4676776"/>
              <a:ext cx="395288" cy="422275"/>
            </a:xfrm>
            <a:custGeom>
              <a:avLst/>
              <a:gdLst>
                <a:gd name="T0" fmla="*/ 0 w 105"/>
                <a:gd name="T1" fmla="*/ 92 h 112"/>
                <a:gd name="T2" fmla="*/ 90 w 105"/>
                <a:gd name="T3" fmla="*/ 2 h 112"/>
                <a:gd name="T4" fmla="*/ 95 w 105"/>
                <a:gd name="T5" fmla="*/ 0 h 112"/>
                <a:gd name="T6" fmla="*/ 105 w 105"/>
                <a:gd name="T7" fmla="*/ 24 h 112"/>
                <a:gd name="T8" fmla="*/ 47 w 105"/>
                <a:gd name="T9" fmla="*/ 84 h 112"/>
                <a:gd name="T10" fmla="*/ 28 w 105"/>
                <a:gd name="T11" fmla="*/ 95 h 112"/>
                <a:gd name="T12" fmla="*/ 16 w 105"/>
                <a:gd name="T13" fmla="*/ 112 h 112"/>
                <a:gd name="T14" fmla="*/ 8 w 105"/>
                <a:gd name="T15" fmla="*/ 112 h 112"/>
                <a:gd name="T16" fmla="*/ 4 w 105"/>
                <a:gd name="T17" fmla="*/ 104 h 112"/>
                <a:gd name="T18" fmla="*/ 0 w 105"/>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2">
                  <a:moveTo>
                    <a:pt x="0" y="92"/>
                  </a:moveTo>
                  <a:cubicBezTo>
                    <a:pt x="38" y="70"/>
                    <a:pt x="69" y="41"/>
                    <a:pt x="90" y="2"/>
                  </a:cubicBezTo>
                  <a:cubicBezTo>
                    <a:pt x="91" y="1"/>
                    <a:pt x="94" y="1"/>
                    <a:pt x="95" y="0"/>
                  </a:cubicBezTo>
                  <a:cubicBezTo>
                    <a:pt x="99" y="8"/>
                    <a:pt x="102" y="16"/>
                    <a:pt x="105" y="24"/>
                  </a:cubicBezTo>
                  <a:cubicBezTo>
                    <a:pt x="81" y="39"/>
                    <a:pt x="65" y="63"/>
                    <a:pt x="47" y="84"/>
                  </a:cubicBezTo>
                  <a:cubicBezTo>
                    <a:pt x="42" y="89"/>
                    <a:pt x="33" y="90"/>
                    <a:pt x="28" y="95"/>
                  </a:cubicBezTo>
                  <a:cubicBezTo>
                    <a:pt x="23" y="99"/>
                    <a:pt x="20" y="106"/>
                    <a:pt x="16" y="112"/>
                  </a:cubicBezTo>
                  <a:cubicBezTo>
                    <a:pt x="13" y="112"/>
                    <a:pt x="11" y="112"/>
                    <a:pt x="8" y="112"/>
                  </a:cubicBezTo>
                  <a:cubicBezTo>
                    <a:pt x="7" y="109"/>
                    <a:pt x="5" y="107"/>
                    <a:pt x="4" y="104"/>
                  </a:cubicBezTo>
                  <a:cubicBezTo>
                    <a:pt x="3" y="100"/>
                    <a:pt x="1" y="96"/>
                    <a:pt x="0" y="92"/>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60">
              <a:extLst>
                <a:ext uri="{FF2B5EF4-FFF2-40B4-BE49-F238E27FC236}">
                  <a16:creationId xmlns:a16="http://schemas.microsoft.com/office/drawing/2014/main" id="{04FD4062-1C2C-4C3A-B850-D535618E5ACC}"/>
                </a:ext>
              </a:extLst>
            </p:cNvPr>
            <p:cNvSpPr>
              <a:spLocks/>
            </p:cNvSpPr>
            <p:nvPr/>
          </p:nvSpPr>
          <p:spPr bwMode="auto">
            <a:xfrm>
              <a:off x="2782888" y="3646488"/>
              <a:ext cx="41275" cy="509588"/>
            </a:xfrm>
            <a:custGeom>
              <a:avLst/>
              <a:gdLst>
                <a:gd name="T0" fmla="*/ 11 w 11"/>
                <a:gd name="T1" fmla="*/ 0 h 135"/>
                <a:gd name="T2" fmla="*/ 10 w 11"/>
                <a:gd name="T3" fmla="*/ 135 h 135"/>
                <a:gd name="T4" fmla="*/ 11 w 11"/>
                <a:gd name="T5" fmla="*/ 0 h 135"/>
              </a:gdLst>
              <a:ahLst/>
              <a:cxnLst>
                <a:cxn ang="0">
                  <a:pos x="T0" y="T1"/>
                </a:cxn>
                <a:cxn ang="0">
                  <a:pos x="T2" y="T3"/>
                </a:cxn>
                <a:cxn ang="0">
                  <a:pos x="T4" y="T5"/>
                </a:cxn>
              </a:cxnLst>
              <a:rect l="0" t="0" r="r" b="b"/>
              <a:pathLst>
                <a:path w="11" h="135">
                  <a:moveTo>
                    <a:pt x="11" y="0"/>
                  </a:moveTo>
                  <a:cubicBezTo>
                    <a:pt x="11" y="45"/>
                    <a:pt x="10" y="90"/>
                    <a:pt x="10" y="135"/>
                  </a:cubicBezTo>
                  <a:cubicBezTo>
                    <a:pt x="0" y="90"/>
                    <a:pt x="1" y="45"/>
                    <a:pt x="11" y="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61">
              <a:extLst>
                <a:ext uri="{FF2B5EF4-FFF2-40B4-BE49-F238E27FC236}">
                  <a16:creationId xmlns:a16="http://schemas.microsoft.com/office/drawing/2014/main" id="{6B39BBB4-456E-43D1-9368-FDBD3DBAB5DD}"/>
                </a:ext>
              </a:extLst>
            </p:cNvPr>
            <p:cNvSpPr>
              <a:spLocks/>
            </p:cNvSpPr>
            <p:nvPr/>
          </p:nvSpPr>
          <p:spPr bwMode="auto">
            <a:xfrm>
              <a:off x="7031038"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10"/>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62">
              <a:extLst>
                <a:ext uri="{FF2B5EF4-FFF2-40B4-BE49-F238E27FC236}">
                  <a16:creationId xmlns:a16="http://schemas.microsoft.com/office/drawing/2014/main" id="{A80C9C10-D590-4B1F-8774-1EAA50AF2965}"/>
                </a:ext>
              </a:extLst>
            </p:cNvPr>
            <p:cNvSpPr>
              <a:spLocks/>
            </p:cNvSpPr>
            <p:nvPr/>
          </p:nvSpPr>
          <p:spPr bwMode="auto">
            <a:xfrm>
              <a:off x="4181476"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9"/>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63">
              <a:extLst>
                <a:ext uri="{FF2B5EF4-FFF2-40B4-BE49-F238E27FC236}">
                  <a16:creationId xmlns:a16="http://schemas.microsoft.com/office/drawing/2014/main" id="{1B70D6ED-B8E2-4883-BD70-66AEA9A8FA76}"/>
                </a:ext>
              </a:extLst>
            </p:cNvPr>
            <p:cNvSpPr>
              <a:spLocks/>
            </p:cNvSpPr>
            <p:nvPr/>
          </p:nvSpPr>
          <p:spPr bwMode="auto">
            <a:xfrm>
              <a:off x="5613401" y="3000376"/>
              <a:ext cx="11113" cy="19050"/>
            </a:xfrm>
            <a:custGeom>
              <a:avLst/>
              <a:gdLst>
                <a:gd name="T0" fmla="*/ 0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0" y="5"/>
                  </a:moveTo>
                  <a:cubicBezTo>
                    <a:pt x="1" y="3"/>
                    <a:pt x="2" y="2"/>
                    <a:pt x="3" y="0"/>
                  </a:cubicBezTo>
                  <a:cubicBezTo>
                    <a:pt x="2" y="2"/>
                    <a:pt x="1" y="3"/>
                    <a:pt x="0" y="5"/>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64">
              <a:extLst>
                <a:ext uri="{FF2B5EF4-FFF2-40B4-BE49-F238E27FC236}">
                  <a16:creationId xmlns:a16="http://schemas.microsoft.com/office/drawing/2014/main" id="{283E44AE-493E-421E-A8BA-F3636CB2A50A}"/>
                </a:ext>
              </a:extLst>
            </p:cNvPr>
            <p:cNvSpPr>
              <a:spLocks/>
            </p:cNvSpPr>
            <p:nvPr/>
          </p:nvSpPr>
          <p:spPr bwMode="auto">
            <a:xfrm>
              <a:off x="8402638" y="2449513"/>
              <a:ext cx="444500" cy="2433638"/>
            </a:xfrm>
            <a:custGeom>
              <a:avLst/>
              <a:gdLst>
                <a:gd name="T0" fmla="*/ 0 w 118"/>
                <a:gd name="T1" fmla="*/ 6 h 645"/>
                <a:gd name="T2" fmla="*/ 14 w 118"/>
                <a:gd name="T3" fmla="*/ 0 h 645"/>
                <a:gd name="T4" fmla="*/ 70 w 118"/>
                <a:gd name="T5" fmla="*/ 130 h 645"/>
                <a:gd name="T6" fmla="*/ 104 w 118"/>
                <a:gd name="T7" fmla="*/ 269 h 645"/>
                <a:gd name="T8" fmla="*/ 117 w 118"/>
                <a:gd name="T9" fmla="*/ 352 h 645"/>
                <a:gd name="T10" fmla="*/ 112 w 118"/>
                <a:gd name="T11" fmla="*/ 438 h 645"/>
                <a:gd name="T12" fmla="*/ 84 w 118"/>
                <a:gd name="T13" fmla="*/ 520 h 645"/>
                <a:gd name="T14" fmla="*/ 72 w 118"/>
                <a:gd name="T15" fmla="*/ 564 h 645"/>
                <a:gd name="T16" fmla="*/ 59 w 118"/>
                <a:gd name="T17" fmla="*/ 575 h 645"/>
                <a:gd name="T18" fmla="*/ 16 w 118"/>
                <a:gd name="T19" fmla="*/ 645 h 645"/>
                <a:gd name="T20" fmla="*/ 0 w 118"/>
                <a:gd name="T21" fmla="*/ 638 h 645"/>
                <a:gd name="T22" fmla="*/ 0 w 118"/>
                <a:gd name="T23" fmla="*/ 630 h 645"/>
                <a:gd name="T24" fmla="*/ 8 w 118"/>
                <a:gd name="T25" fmla="*/ 622 h 645"/>
                <a:gd name="T26" fmla="*/ 40 w 118"/>
                <a:gd name="T27" fmla="*/ 582 h 645"/>
                <a:gd name="T28" fmla="*/ 60 w 118"/>
                <a:gd name="T29" fmla="*/ 535 h 645"/>
                <a:gd name="T30" fmla="*/ 96 w 118"/>
                <a:gd name="T31" fmla="*/ 389 h 645"/>
                <a:gd name="T32" fmla="*/ 96 w 118"/>
                <a:gd name="T33" fmla="*/ 313 h 645"/>
                <a:gd name="T34" fmla="*/ 95 w 118"/>
                <a:gd name="T35" fmla="*/ 297 h 645"/>
                <a:gd name="T36" fmla="*/ 80 w 118"/>
                <a:gd name="T37" fmla="*/ 233 h 645"/>
                <a:gd name="T38" fmla="*/ 56 w 118"/>
                <a:gd name="T39" fmla="*/ 150 h 645"/>
                <a:gd name="T40" fmla="*/ 45 w 118"/>
                <a:gd name="T41" fmla="*/ 103 h 645"/>
                <a:gd name="T42" fmla="*/ 0 w 118"/>
                <a:gd name="T43" fmla="*/ 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645">
                  <a:moveTo>
                    <a:pt x="0" y="6"/>
                  </a:moveTo>
                  <a:cubicBezTo>
                    <a:pt x="4" y="4"/>
                    <a:pt x="8" y="2"/>
                    <a:pt x="14" y="0"/>
                  </a:cubicBezTo>
                  <a:cubicBezTo>
                    <a:pt x="33" y="43"/>
                    <a:pt x="55" y="86"/>
                    <a:pt x="70" y="130"/>
                  </a:cubicBezTo>
                  <a:cubicBezTo>
                    <a:pt x="85" y="175"/>
                    <a:pt x="94" y="222"/>
                    <a:pt x="104" y="269"/>
                  </a:cubicBezTo>
                  <a:cubicBezTo>
                    <a:pt x="110" y="296"/>
                    <a:pt x="115" y="324"/>
                    <a:pt x="117" y="352"/>
                  </a:cubicBezTo>
                  <a:cubicBezTo>
                    <a:pt x="118" y="380"/>
                    <a:pt x="111" y="409"/>
                    <a:pt x="112" y="438"/>
                  </a:cubicBezTo>
                  <a:cubicBezTo>
                    <a:pt x="113" y="469"/>
                    <a:pt x="92" y="492"/>
                    <a:pt x="84" y="520"/>
                  </a:cubicBezTo>
                  <a:cubicBezTo>
                    <a:pt x="80" y="534"/>
                    <a:pt x="76" y="547"/>
                    <a:pt x="72" y="564"/>
                  </a:cubicBezTo>
                  <a:cubicBezTo>
                    <a:pt x="70" y="566"/>
                    <a:pt x="63" y="569"/>
                    <a:pt x="59" y="575"/>
                  </a:cubicBezTo>
                  <a:cubicBezTo>
                    <a:pt x="44" y="598"/>
                    <a:pt x="30" y="622"/>
                    <a:pt x="16" y="645"/>
                  </a:cubicBezTo>
                  <a:cubicBezTo>
                    <a:pt x="9" y="642"/>
                    <a:pt x="5" y="640"/>
                    <a:pt x="0" y="638"/>
                  </a:cubicBezTo>
                  <a:cubicBezTo>
                    <a:pt x="0" y="635"/>
                    <a:pt x="0" y="633"/>
                    <a:pt x="0" y="630"/>
                  </a:cubicBezTo>
                  <a:cubicBezTo>
                    <a:pt x="3" y="627"/>
                    <a:pt x="5" y="625"/>
                    <a:pt x="8" y="622"/>
                  </a:cubicBezTo>
                  <a:cubicBezTo>
                    <a:pt x="19" y="609"/>
                    <a:pt x="29" y="595"/>
                    <a:pt x="40" y="582"/>
                  </a:cubicBezTo>
                  <a:cubicBezTo>
                    <a:pt x="46" y="566"/>
                    <a:pt x="52" y="550"/>
                    <a:pt x="60" y="535"/>
                  </a:cubicBezTo>
                  <a:cubicBezTo>
                    <a:pt x="83" y="489"/>
                    <a:pt x="97" y="441"/>
                    <a:pt x="96" y="389"/>
                  </a:cubicBezTo>
                  <a:cubicBezTo>
                    <a:pt x="96" y="363"/>
                    <a:pt x="96" y="338"/>
                    <a:pt x="96" y="313"/>
                  </a:cubicBezTo>
                  <a:cubicBezTo>
                    <a:pt x="96" y="308"/>
                    <a:pt x="96" y="302"/>
                    <a:pt x="95" y="297"/>
                  </a:cubicBezTo>
                  <a:cubicBezTo>
                    <a:pt x="90" y="276"/>
                    <a:pt x="86" y="254"/>
                    <a:pt x="80" y="233"/>
                  </a:cubicBezTo>
                  <a:cubicBezTo>
                    <a:pt x="72" y="205"/>
                    <a:pt x="64" y="178"/>
                    <a:pt x="56" y="150"/>
                  </a:cubicBezTo>
                  <a:cubicBezTo>
                    <a:pt x="53" y="134"/>
                    <a:pt x="52" y="118"/>
                    <a:pt x="45" y="103"/>
                  </a:cubicBezTo>
                  <a:cubicBezTo>
                    <a:pt x="32" y="70"/>
                    <a:pt x="15" y="38"/>
                    <a:pt x="0" y="6"/>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65">
              <a:extLst>
                <a:ext uri="{FF2B5EF4-FFF2-40B4-BE49-F238E27FC236}">
                  <a16:creationId xmlns:a16="http://schemas.microsoft.com/office/drawing/2014/main" id="{35182D78-C1A3-45E3-86E4-265B4D7810F1}"/>
                </a:ext>
              </a:extLst>
            </p:cNvPr>
            <p:cNvSpPr>
              <a:spLocks/>
            </p:cNvSpPr>
            <p:nvPr/>
          </p:nvSpPr>
          <p:spPr bwMode="auto">
            <a:xfrm>
              <a:off x="6683376" y="1487488"/>
              <a:ext cx="1733550" cy="939800"/>
            </a:xfrm>
            <a:custGeom>
              <a:avLst/>
              <a:gdLst>
                <a:gd name="T0" fmla="*/ 0 w 460"/>
                <a:gd name="T1" fmla="*/ 61 h 249"/>
                <a:gd name="T2" fmla="*/ 98 w 460"/>
                <a:gd name="T3" fmla="*/ 10 h 249"/>
                <a:gd name="T4" fmla="*/ 219 w 460"/>
                <a:gd name="T5" fmla="*/ 9 h 249"/>
                <a:gd name="T6" fmla="*/ 318 w 460"/>
                <a:gd name="T7" fmla="*/ 56 h 249"/>
                <a:gd name="T8" fmla="*/ 340 w 460"/>
                <a:gd name="T9" fmla="*/ 78 h 249"/>
                <a:gd name="T10" fmla="*/ 397 w 460"/>
                <a:gd name="T11" fmla="*/ 140 h 249"/>
                <a:gd name="T12" fmla="*/ 435 w 460"/>
                <a:gd name="T13" fmla="*/ 188 h 249"/>
                <a:gd name="T14" fmla="*/ 459 w 460"/>
                <a:gd name="T15" fmla="*/ 237 h 249"/>
                <a:gd name="T16" fmla="*/ 456 w 460"/>
                <a:gd name="T17" fmla="*/ 249 h 249"/>
                <a:gd name="T18" fmla="*/ 441 w 460"/>
                <a:gd name="T19" fmla="*/ 233 h 249"/>
                <a:gd name="T20" fmla="*/ 424 w 460"/>
                <a:gd name="T21" fmla="*/ 221 h 249"/>
                <a:gd name="T22" fmla="*/ 424 w 460"/>
                <a:gd name="T23" fmla="*/ 221 h 249"/>
                <a:gd name="T24" fmla="*/ 376 w 460"/>
                <a:gd name="T25" fmla="*/ 149 h 249"/>
                <a:gd name="T26" fmla="*/ 363 w 460"/>
                <a:gd name="T27" fmla="*/ 133 h 249"/>
                <a:gd name="T28" fmla="*/ 304 w 460"/>
                <a:gd name="T29" fmla="*/ 77 h 249"/>
                <a:gd name="T30" fmla="*/ 248 w 460"/>
                <a:gd name="T31" fmla="*/ 45 h 249"/>
                <a:gd name="T32" fmla="*/ 248 w 460"/>
                <a:gd name="T33" fmla="*/ 45 h 249"/>
                <a:gd name="T34" fmla="*/ 234 w 460"/>
                <a:gd name="T35" fmla="*/ 30 h 249"/>
                <a:gd name="T36" fmla="*/ 75 w 460"/>
                <a:gd name="T37" fmla="*/ 35 h 249"/>
                <a:gd name="T38" fmla="*/ 48 w 460"/>
                <a:gd name="T39" fmla="*/ 53 h 249"/>
                <a:gd name="T40" fmla="*/ 48 w 460"/>
                <a:gd name="T41" fmla="*/ 53 h 249"/>
                <a:gd name="T42" fmla="*/ 16 w 460"/>
                <a:gd name="T43" fmla="*/ 69 h 249"/>
                <a:gd name="T44" fmla="*/ 16 w 460"/>
                <a:gd name="T45" fmla="*/ 69 h 249"/>
                <a:gd name="T46" fmla="*/ 0 w 460"/>
                <a:gd name="T47" fmla="*/ 69 h 249"/>
                <a:gd name="T48" fmla="*/ 0 w 460"/>
                <a:gd name="T49" fmla="*/ 6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49">
                  <a:moveTo>
                    <a:pt x="0" y="61"/>
                  </a:moveTo>
                  <a:cubicBezTo>
                    <a:pt x="31" y="40"/>
                    <a:pt x="62" y="18"/>
                    <a:pt x="98" y="10"/>
                  </a:cubicBezTo>
                  <a:cubicBezTo>
                    <a:pt x="138" y="0"/>
                    <a:pt x="178" y="1"/>
                    <a:pt x="219" y="9"/>
                  </a:cubicBezTo>
                  <a:cubicBezTo>
                    <a:pt x="257" y="16"/>
                    <a:pt x="283" y="45"/>
                    <a:pt x="318" y="56"/>
                  </a:cubicBezTo>
                  <a:cubicBezTo>
                    <a:pt x="327" y="59"/>
                    <a:pt x="333" y="70"/>
                    <a:pt x="340" y="78"/>
                  </a:cubicBezTo>
                  <a:cubicBezTo>
                    <a:pt x="359" y="99"/>
                    <a:pt x="375" y="122"/>
                    <a:pt x="397" y="140"/>
                  </a:cubicBezTo>
                  <a:cubicBezTo>
                    <a:pt x="413" y="154"/>
                    <a:pt x="423" y="171"/>
                    <a:pt x="435" y="188"/>
                  </a:cubicBezTo>
                  <a:cubicBezTo>
                    <a:pt x="445" y="203"/>
                    <a:pt x="452" y="220"/>
                    <a:pt x="459" y="237"/>
                  </a:cubicBezTo>
                  <a:cubicBezTo>
                    <a:pt x="460" y="240"/>
                    <a:pt x="457" y="245"/>
                    <a:pt x="456" y="249"/>
                  </a:cubicBezTo>
                  <a:cubicBezTo>
                    <a:pt x="451" y="244"/>
                    <a:pt x="446" y="238"/>
                    <a:pt x="441" y="233"/>
                  </a:cubicBezTo>
                  <a:cubicBezTo>
                    <a:pt x="436" y="229"/>
                    <a:pt x="430" y="225"/>
                    <a:pt x="424" y="221"/>
                  </a:cubicBezTo>
                  <a:cubicBezTo>
                    <a:pt x="424" y="221"/>
                    <a:pt x="424" y="221"/>
                    <a:pt x="424" y="221"/>
                  </a:cubicBezTo>
                  <a:cubicBezTo>
                    <a:pt x="417" y="191"/>
                    <a:pt x="401" y="167"/>
                    <a:pt x="376" y="149"/>
                  </a:cubicBezTo>
                  <a:cubicBezTo>
                    <a:pt x="372" y="144"/>
                    <a:pt x="368" y="138"/>
                    <a:pt x="363" y="133"/>
                  </a:cubicBezTo>
                  <a:cubicBezTo>
                    <a:pt x="343" y="114"/>
                    <a:pt x="324" y="96"/>
                    <a:pt x="304" y="77"/>
                  </a:cubicBezTo>
                  <a:cubicBezTo>
                    <a:pt x="293" y="54"/>
                    <a:pt x="273" y="45"/>
                    <a:pt x="248" y="45"/>
                  </a:cubicBezTo>
                  <a:cubicBezTo>
                    <a:pt x="248" y="45"/>
                    <a:pt x="248" y="45"/>
                    <a:pt x="248" y="45"/>
                  </a:cubicBezTo>
                  <a:cubicBezTo>
                    <a:pt x="243" y="40"/>
                    <a:pt x="240" y="31"/>
                    <a:pt x="234" y="30"/>
                  </a:cubicBezTo>
                  <a:cubicBezTo>
                    <a:pt x="181" y="17"/>
                    <a:pt x="128" y="11"/>
                    <a:pt x="75" y="35"/>
                  </a:cubicBezTo>
                  <a:cubicBezTo>
                    <a:pt x="65" y="39"/>
                    <a:pt x="51" y="38"/>
                    <a:pt x="48" y="53"/>
                  </a:cubicBezTo>
                  <a:cubicBezTo>
                    <a:pt x="48" y="53"/>
                    <a:pt x="48" y="53"/>
                    <a:pt x="48" y="53"/>
                  </a:cubicBezTo>
                  <a:cubicBezTo>
                    <a:pt x="37" y="58"/>
                    <a:pt x="27" y="64"/>
                    <a:pt x="16" y="69"/>
                  </a:cubicBezTo>
                  <a:cubicBezTo>
                    <a:pt x="16" y="69"/>
                    <a:pt x="16" y="69"/>
                    <a:pt x="16" y="69"/>
                  </a:cubicBezTo>
                  <a:cubicBezTo>
                    <a:pt x="11" y="69"/>
                    <a:pt x="5" y="69"/>
                    <a:pt x="0" y="69"/>
                  </a:cubicBezTo>
                  <a:cubicBezTo>
                    <a:pt x="0" y="66"/>
                    <a:pt x="0" y="64"/>
                    <a:pt x="0" y="61"/>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66">
              <a:extLst>
                <a:ext uri="{FF2B5EF4-FFF2-40B4-BE49-F238E27FC236}">
                  <a16:creationId xmlns:a16="http://schemas.microsoft.com/office/drawing/2014/main" id="{57C33C54-F334-440A-87E0-5EC825A5B664}"/>
                </a:ext>
              </a:extLst>
            </p:cNvPr>
            <p:cNvSpPr>
              <a:spLocks/>
            </p:cNvSpPr>
            <p:nvPr/>
          </p:nvSpPr>
          <p:spPr bwMode="auto">
            <a:xfrm>
              <a:off x="5749926" y="3695701"/>
              <a:ext cx="1235075" cy="1674813"/>
            </a:xfrm>
            <a:custGeom>
              <a:avLst/>
              <a:gdLst>
                <a:gd name="T0" fmla="*/ 8 w 328"/>
                <a:gd name="T1" fmla="*/ 136 h 444"/>
                <a:gd name="T2" fmla="*/ 0 w 328"/>
                <a:gd name="T3" fmla="*/ 34 h 444"/>
                <a:gd name="T4" fmla="*/ 8 w 328"/>
                <a:gd name="T5" fmla="*/ 0 h 444"/>
                <a:gd name="T6" fmla="*/ 14 w 328"/>
                <a:gd name="T7" fmla="*/ 21 h 444"/>
                <a:gd name="T8" fmla="*/ 9 w 328"/>
                <a:gd name="T9" fmla="*/ 61 h 444"/>
                <a:gd name="T10" fmla="*/ 16 w 328"/>
                <a:gd name="T11" fmla="*/ 113 h 444"/>
                <a:gd name="T12" fmla="*/ 32 w 328"/>
                <a:gd name="T13" fmla="*/ 148 h 444"/>
                <a:gd name="T14" fmla="*/ 48 w 328"/>
                <a:gd name="T15" fmla="*/ 197 h 444"/>
                <a:gd name="T16" fmla="*/ 103 w 328"/>
                <a:gd name="T17" fmla="*/ 288 h 444"/>
                <a:gd name="T18" fmla="*/ 144 w 328"/>
                <a:gd name="T19" fmla="*/ 332 h 444"/>
                <a:gd name="T20" fmla="*/ 200 w 328"/>
                <a:gd name="T21" fmla="*/ 372 h 444"/>
                <a:gd name="T22" fmla="*/ 200 w 328"/>
                <a:gd name="T23" fmla="*/ 372 h 444"/>
                <a:gd name="T24" fmla="*/ 224 w 328"/>
                <a:gd name="T25" fmla="*/ 388 h 444"/>
                <a:gd name="T26" fmla="*/ 224 w 328"/>
                <a:gd name="T27" fmla="*/ 388 h 444"/>
                <a:gd name="T28" fmla="*/ 264 w 328"/>
                <a:gd name="T29" fmla="*/ 404 h 444"/>
                <a:gd name="T30" fmla="*/ 288 w 328"/>
                <a:gd name="T31" fmla="*/ 412 h 444"/>
                <a:gd name="T32" fmla="*/ 312 w 328"/>
                <a:gd name="T33" fmla="*/ 420 h 444"/>
                <a:gd name="T34" fmla="*/ 316 w 328"/>
                <a:gd name="T35" fmla="*/ 420 h 444"/>
                <a:gd name="T36" fmla="*/ 328 w 328"/>
                <a:gd name="T37" fmla="*/ 432 h 444"/>
                <a:gd name="T38" fmla="*/ 272 w 328"/>
                <a:gd name="T39" fmla="*/ 425 h 444"/>
                <a:gd name="T40" fmla="*/ 210 w 328"/>
                <a:gd name="T41" fmla="*/ 404 h 444"/>
                <a:gd name="T42" fmla="*/ 187 w 328"/>
                <a:gd name="T43" fmla="*/ 386 h 444"/>
                <a:gd name="T44" fmla="*/ 96 w 328"/>
                <a:gd name="T45" fmla="*/ 302 h 444"/>
                <a:gd name="T46" fmla="*/ 78 w 328"/>
                <a:gd name="T47" fmla="*/ 287 h 444"/>
                <a:gd name="T48" fmla="*/ 51 w 328"/>
                <a:gd name="T49" fmla="*/ 250 h 444"/>
                <a:gd name="T50" fmla="*/ 37 w 328"/>
                <a:gd name="T51" fmla="*/ 218 h 444"/>
                <a:gd name="T52" fmla="*/ 15 w 328"/>
                <a:gd name="T53" fmla="*/ 155 h 444"/>
                <a:gd name="T54" fmla="*/ 8 w 328"/>
                <a:gd name="T55" fmla="*/ 13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8" h="444">
                  <a:moveTo>
                    <a:pt x="8" y="136"/>
                  </a:moveTo>
                  <a:cubicBezTo>
                    <a:pt x="5" y="102"/>
                    <a:pt x="2" y="68"/>
                    <a:pt x="0" y="34"/>
                  </a:cubicBezTo>
                  <a:cubicBezTo>
                    <a:pt x="0" y="23"/>
                    <a:pt x="5" y="11"/>
                    <a:pt x="8" y="0"/>
                  </a:cubicBezTo>
                  <a:cubicBezTo>
                    <a:pt x="10" y="7"/>
                    <a:pt x="14" y="14"/>
                    <a:pt x="14" y="21"/>
                  </a:cubicBezTo>
                  <a:cubicBezTo>
                    <a:pt x="13" y="34"/>
                    <a:pt x="8" y="48"/>
                    <a:pt x="9" y="61"/>
                  </a:cubicBezTo>
                  <a:cubicBezTo>
                    <a:pt x="9" y="78"/>
                    <a:pt x="12" y="96"/>
                    <a:pt x="16" y="113"/>
                  </a:cubicBezTo>
                  <a:cubicBezTo>
                    <a:pt x="20" y="125"/>
                    <a:pt x="27" y="136"/>
                    <a:pt x="32" y="148"/>
                  </a:cubicBezTo>
                  <a:cubicBezTo>
                    <a:pt x="37" y="164"/>
                    <a:pt x="42" y="181"/>
                    <a:pt x="48" y="197"/>
                  </a:cubicBezTo>
                  <a:cubicBezTo>
                    <a:pt x="62" y="230"/>
                    <a:pt x="76" y="262"/>
                    <a:pt x="103" y="288"/>
                  </a:cubicBezTo>
                  <a:cubicBezTo>
                    <a:pt x="118" y="301"/>
                    <a:pt x="130" y="317"/>
                    <a:pt x="144" y="332"/>
                  </a:cubicBezTo>
                  <a:cubicBezTo>
                    <a:pt x="163" y="345"/>
                    <a:pt x="181" y="359"/>
                    <a:pt x="200" y="372"/>
                  </a:cubicBezTo>
                  <a:cubicBezTo>
                    <a:pt x="200" y="372"/>
                    <a:pt x="200" y="372"/>
                    <a:pt x="200" y="372"/>
                  </a:cubicBezTo>
                  <a:cubicBezTo>
                    <a:pt x="204" y="384"/>
                    <a:pt x="212" y="389"/>
                    <a:pt x="224" y="388"/>
                  </a:cubicBezTo>
                  <a:cubicBezTo>
                    <a:pt x="224" y="388"/>
                    <a:pt x="224" y="388"/>
                    <a:pt x="224" y="388"/>
                  </a:cubicBezTo>
                  <a:cubicBezTo>
                    <a:pt x="237" y="393"/>
                    <a:pt x="251" y="399"/>
                    <a:pt x="264" y="404"/>
                  </a:cubicBezTo>
                  <a:cubicBezTo>
                    <a:pt x="272" y="407"/>
                    <a:pt x="280" y="409"/>
                    <a:pt x="288" y="412"/>
                  </a:cubicBezTo>
                  <a:cubicBezTo>
                    <a:pt x="296" y="415"/>
                    <a:pt x="304" y="417"/>
                    <a:pt x="312" y="420"/>
                  </a:cubicBezTo>
                  <a:cubicBezTo>
                    <a:pt x="313" y="420"/>
                    <a:pt x="315" y="420"/>
                    <a:pt x="316" y="420"/>
                  </a:cubicBezTo>
                  <a:cubicBezTo>
                    <a:pt x="320" y="424"/>
                    <a:pt x="324" y="428"/>
                    <a:pt x="328" y="432"/>
                  </a:cubicBezTo>
                  <a:cubicBezTo>
                    <a:pt x="308" y="444"/>
                    <a:pt x="291" y="427"/>
                    <a:pt x="272" y="425"/>
                  </a:cubicBezTo>
                  <a:cubicBezTo>
                    <a:pt x="251" y="421"/>
                    <a:pt x="230" y="412"/>
                    <a:pt x="210" y="404"/>
                  </a:cubicBezTo>
                  <a:cubicBezTo>
                    <a:pt x="201" y="400"/>
                    <a:pt x="194" y="393"/>
                    <a:pt x="187" y="386"/>
                  </a:cubicBezTo>
                  <a:cubicBezTo>
                    <a:pt x="157" y="358"/>
                    <a:pt x="127" y="330"/>
                    <a:pt x="96" y="302"/>
                  </a:cubicBezTo>
                  <a:cubicBezTo>
                    <a:pt x="90" y="297"/>
                    <a:pt x="83" y="293"/>
                    <a:pt x="78" y="287"/>
                  </a:cubicBezTo>
                  <a:cubicBezTo>
                    <a:pt x="69" y="275"/>
                    <a:pt x="59" y="263"/>
                    <a:pt x="51" y="250"/>
                  </a:cubicBezTo>
                  <a:cubicBezTo>
                    <a:pt x="45" y="240"/>
                    <a:pt x="39" y="229"/>
                    <a:pt x="37" y="218"/>
                  </a:cubicBezTo>
                  <a:cubicBezTo>
                    <a:pt x="33" y="196"/>
                    <a:pt x="9" y="181"/>
                    <a:pt x="15" y="155"/>
                  </a:cubicBezTo>
                  <a:cubicBezTo>
                    <a:pt x="17" y="149"/>
                    <a:pt x="11" y="142"/>
                    <a:pt x="8" y="13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67">
              <a:extLst>
                <a:ext uri="{FF2B5EF4-FFF2-40B4-BE49-F238E27FC236}">
                  <a16:creationId xmlns:a16="http://schemas.microsoft.com/office/drawing/2014/main" id="{ADA0B073-4297-4E6A-9945-CB152FFC383B}"/>
                </a:ext>
              </a:extLst>
            </p:cNvPr>
            <p:cNvSpPr>
              <a:spLocks/>
            </p:cNvSpPr>
            <p:nvPr/>
          </p:nvSpPr>
          <p:spPr bwMode="auto">
            <a:xfrm>
              <a:off x="7042151" y="4827588"/>
              <a:ext cx="1360488" cy="546100"/>
            </a:xfrm>
            <a:custGeom>
              <a:avLst/>
              <a:gdLst>
                <a:gd name="T0" fmla="*/ 361 w 361"/>
                <a:gd name="T1" fmla="*/ 0 h 145"/>
                <a:gd name="T2" fmla="*/ 361 w 361"/>
                <a:gd name="T3" fmla="*/ 8 h 145"/>
                <a:gd name="T4" fmla="*/ 355 w 361"/>
                <a:gd name="T5" fmla="*/ 26 h 145"/>
                <a:gd name="T6" fmla="*/ 279 w 361"/>
                <a:gd name="T7" fmla="*/ 86 h 145"/>
                <a:gd name="T8" fmla="*/ 172 w 361"/>
                <a:gd name="T9" fmla="*/ 133 h 145"/>
                <a:gd name="T10" fmla="*/ 112 w 361"/>
                <a:gd name="T11" fmla="*/ 144 h 145"/>
                <a:gd name="T12" fmla="*/ 17 w 361"/>
                <a:gd name="T13" fmla="*/ 144 h 145"/>
                <a:gd name="T14" fmla="*/ 1 w 361"/>
                <a:gd name="T15" fmla="*/ 132 h 145"/>
                <a:gd name="T16" fmla="*/ 76 w 361"/>
                <a:gd name="T17" fmla="*/ 136 h 145"/>
                <a:gd name="T18" fmla="*/ 85 w 361"/>
                <a:gd name="T19" fmla="*/ 128 h 145"/>
                <a:gd name="T20" fmla="*/ 113 w 361"/>
                <a:gd name="T21" fmla="*/ 128 h 145"/>
                <a:gd name="T22" fmla="*/ 140 w 361"/>
                <a:gd name="T23" fmla="*/ 127 h 145"/>
                <a:gd name="T24" fmla="*/ 185 w 361"/>
                <a:gd name="T25" fmla="*/ 108 h 145"/>
                <a:gd name="T26" fmla="*/ 202 w 361"/>
                <a:gd name="T27" fmla="*/ 104 h 145"/>
                <a:gd name="T28" fmla="*/ 281 w 361"/>
                <a:gd name="T29" fmla="*/ 64 h 145"/>
                <a:gd name="T30" fmla="*/ 289 w 361"/>
                <a:gd name="T31" fmla="*/ 56 h 145"/>
                <a:gd name="T32" fmla="*/ 289 w 361"/>
                <a:gd name="T33" fmla="*/ 56 h 145"/>
                <a:gd name="T34" fmla="*/ 337 w 361"/>
                <a:gd name="T35" fmla="*/ 16 h 145"/>
                <a:gd name="T36" fmla="*/ 361 w 361"/>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145">
                  <a:moveTo>
                    <a:pt x="361" y="0"/>
                  </a:moveTo>
                  <a:cubicBezTo>
                    <a:pt x="361" y="3"/>
                    <a:pt x="361" y="5"/>
                    <a:pt x="361" y="8"/>
                  </a:cubicBezTo>
                  <a:cubicBezTo>
                    <a:pt x="359" y="14"/>
                    <a:pt x="359" y="22"/>
                    <a:pt x="355" y="26"/>
                  </a:cubicBezTo>
                  <a:cubicBezTo>
                    <a:pt x="329" y="45"/>
                    <a:pt x="310" y="73"/>
                    <a:pt x="279" y="86"/>
                  </a:cubicBezTo>
                  <a:cubicBezTo>
                    <a:pt x="243" y="101"/>
                    <a:pt x="208" y="119"/>
                    <a:pt x="172" y="133"/>
                  </a:cubicBezTo>
                  <a:cubicBezTo>
                    <a:pt x="153" y="140"/>
                    <a:pt x="132" y="143"/>
                    <a:pt x="112" y="144"/>
                  </a:cubicBezTo>
                  <a:cubicBezTo>
                    <a:pt x="81" y="145"/>
                    <a:pt x="49" y="144"/>
                    <a:pt x="17" y="144"/>
                  </a:cubicBezTo>
                  <a:cubicBezTo>
                    <a:pt x="8" y="144"/>
                    <a:pt x="0" y="144"/>
                    <a:pt x="1" y="132"/>
                  </a:cubicBezTo>
                  <a:cubicBezTo>
                    <a:pt x="26" y="133"/>
                    <a:pt x="51" y="135"/>
                    <a:pt x="76" y="136"/>
                  </a:cubicBezTo>
                  <a:cubicBezTo>
                    <a:pt x="79" y="136"/>
                    <a:pt x="82" y="131"/>
                    <a:pt x="85" y="128"/>
                  </a:cubicBezTo>
                  <a:cubicBezTo>
                    <a:pt x="94" y="128"/>
                    <a:pt x="104" y="128"/>
                    <a:pt x="113" y="128"/>
                  </a:cubicBezTo>
                  <a:cubicBezTo>
                    <a:pt x="122" y="128"/>
                    <a:pt x="132" y="131"/>
                    <a:pt x="140" y="127"/>
                  </a:cubicBezTo>
                  <a:cubicBezTo>
                    <a:pt x="155" y="121"/>
                    <a:pt x="176" y="127"/>
                    <a:pt x="185" y="108"/>
                  </a:cubicBezTo>
                  <a:cubicBezTo>
                    <a:pt x="191" y="107"/>
                    <a:pt x="197" y="107"/>
                    <a:pt x="202" y="104"/>
                  </a:cubicBezTo>
                  <a:cubicBezTo>
                    <a:pt x="229" y="91"/>
                    <a:pt x="255" y="77"/>
                    <a:pt x="281" y="64"/>
                  </a:cubicBezTo>
                  <a:cubicBezTo>
                    <a:pt x="284" y="61"/>
                    <a:pt x="286" y="59"/>
                    <a:pt x="289" y="56"/>
                  </a:cubicBezTo>
                  <a:cubicBezTo>
                    <a:pt x="289" y="56"/>
                    <a:pt x="289" y="56"/>
                    <a:pt x="289" y="56"/>
                  </a:cubicBezTo>
                  <a:cubicBezTo>
                    <a:pt x="312" y="51"/>
                    <a:pt x="325" y="35"/>
                    <a:pt x="337" y="16"/>
                  </a:cubicBezTo>
                  <a:cubicBezTo>
                    <a:pt x="345" y="11"/>
                    <a:pt x="353" y="5"/>
                    <a:pt x="361"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68">
              <a:extLst>
                <a:ext uri="{FF2B5EF4-FFF2-40B4-BE49-F238E27FC236}">
                  <a16:creationId xmlns:a16="http://schemas.microsoft.com/office/drawing/2014/main" id="{C49BD941-10A8-4A13-8172-71C002E7353D}"/>
                </a:ext>
              </a:extLst>
            </p:cNvPr>
            <p:cNvSpPr>
              <a:spLocks/>
            </p:cNvSpPr>
            <p:nvPr/>
          </p:nvSpPr>
          <p:spPr bwMode="auto">
            <a:xfrm>
              <a:off x="8281988" y="2322513"/>
              <a:ext cx="331788" cy="693738"/>
            </a:xfrm>
            <a:custGeom>
              <a:avLst/>
              <a:gdLst>
                <a:gd name="T0" fmla="*/ 0 w 88"/>
                <a:gd name="T1" fmla="*/ 0 h 184"/>
                <a:gd name="T2" fmla="*/ 17 w 88"/>
                <a:gd name="T3" fmla="*/ 12 h 184"/>
                <a:gd name="T4" fmla="*/ 32 w 88"/>
                <a:gd name="T5" fmla="*/ 28 h 184"/>
                <a:gd name="T6" fmla="*/ 32 w 88"/>
                <a:gd name="T7" fmla="*/ 40 h 184"/>
                <a:gd name="T8" fmla="*/ 77 w 88"/>
                <a:gd name="T9" fmla="*/ 137 h 184"/>
                <a:gd name="T10" fmla="*/ 88 w 88"/>
                <a:gd name="T11" fmla="*/ 184 h 184"/>
                <a:gd name="T12" fmla="*/ 80 w 88"/>
                <a:gd name="T13" fmla="*/ 184 h 184"/>
                <a:gd name="T14" fmla="*/ 79 w 88"/>
                <a:gd name="T15" fmla="*/ 174 h 184"/>
                <a:gd name="T16" fmla="*/ 0 w 88"/>
                <a:gd name="T1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84">
                  <a:moveTo>
                    <a:pt x="0" y="0"/>
                  </a:moveTo>
                  <a:cubicBezTo>
                    <a:pt x="6" y="4"/>
                    <a:pt x="12" y="8"/>
                    <a:pt x="17" y="12"/>
                  </a:cubicBezTo>
                  <a:cubicBezTo>
                    <a:pt x="22" y="17"/>
                    <a:pt x="27" y="23"/>
                    <a:pt x="32" y="28"/>
                  </a:cubicBezTo>
                  <a:cubicBezTo>
                    <a:pt x="32" y="32"/>
                    <a:pt x="32" y="36"/>
                    <a:pt x="32" y="40"/>
                  </a:cubicBezTo>
                  <a:cubicBezTo>
                    <a:pt x="47" y="72"/>
                    <a:pt x="64" y="104"/>
                    <a:pt x="77" y="137"/>
                  </a:cubicBezTo>
                  <a:cubicBezTo>
                    <a:pt x="84" y="152"/>
                    <a:pt x="85" y="168"/>
                    <a:pt x="88" y="184"/>
                  </a:cubicBezTo>
                  <a:cubicBezTo>
                    <a:pt x="85" y="184"/>
                    <a:pt x="83" y="184"/>
                    <a:pt x="80" y="184"/>
                  </a:cubicBezTo>
                  <a:cubicBezTo>
                    <a:pt x="80" y="181"/>
                    <a:pt x="81" y="177"/>
                    <a:pt x="79" y="174"/>
                  </a:cubicBezTo>
                  <a:cubicBezTo>
                    <a:pt x="53" y="116"/>
                    <a:pt x="27" y="58"/>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69">
              <a:extLst>
                <a:ext uri="{FF2B5EF4-FFF2-40B4-BE49-F238E27FC236}">
                  <a16:creationId xmlns:a16="http://schemas.microsoft.com/office/drawing/2014/main" id="{FE43F0FC-48EE-4C3C-AED1-EC9D8C5C3721}"/>
                </a:ext>
              </a:extLst>
            </p:cNvPr>
            <p:cNvSpPr>
              <a:spLocks/>
            </p:cNvSpPr>
            <p:nvPr/>
          </p:nvSpPr>
          <p:spPr bwMode="auto">
            <a:xfrm>
              <a:off x="6502401" y="1717676"/>
              <a:ext cx="180975" cy="180975"/>
            </a:xfrm>
            <a:custGeom>
              <a:avLst/>
              <a:gdLst>
                <a:gd name="T0" fmla="*/ 48 w 48"/>
                <a:gd name="T1" fmla="*/ 0 h 48"/>
                <a:gd name="T2" fmla="*/ 48 w 48"/>
                <a:gd name="T3" fmla="*/ 8 h 48"/>
                <a:gd name="T4" fmla="*/ 48 w 48"/>
                <a:gd name="T5" fmla="*/ 24 h 48"/>
                <a:gd name="T6" fmla="*/ 48 w 48"/>
                <a:gd name="T7" fmla="*/ 24 h 48"/>
                <a:gd name="T8" fmla="*/ 36 w 48"/>
                <a:gd name="T9" fmla="*/ 37 h 48"/>
                <a:gd name="T10" fmla="*/ 33 w 48"/>
                <a:gd name="T11" fmla="*/ 40 h 48"/>
                <a:gd name="T12" fmla="*/ 0 w 48"/>
                <a:gd name="T13" fmla="*/ 48 h 48"/>
                <a:gd name="T14" fmla="*/ 0 w 48"/>
                <a:gd name="T15" fmla="*/ 48 h 48"/>
                <a:gd name="T16" fmla="*/ 15 w 48"/>
                <a:gd name="T17" fmla="*/ 16 h 48"/>
                <a:gd name="T18" fmla="*/ 35 w 48"/>
                <a:gd name="T19" fmla="*/ 6 h 48"/>
                <a:gd name="T20" fmla="*/ 48 w 4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8" y="0"/>
                  </a:moveTo>
                  <a:cubicBezTo>
                    <a:pt x="48" y="3"/>
                    <a:pt x="48" y="5"/>
                    <a:pt x="48" y="8"/>
                  </a:cubicBezTo>
                  <a:cubicBezTo>
                    <a:pt x="48" y="13"/>
                    <a:pt x="48" y="19"/>
                    <a:pt x="48" y="24"/>
                  </a:cubicBezTo>
                  <a:cubicBezTo>
                    <a:pt x="48" y="24"/>
                    <a:pt x="48" y="24"/>
                    <a:pt x="48" y="24"/>
                  </a:cubicBezTo>
                  <a:cubicBezTo>
                    <a:pt x="44" y="28"/>
                    <a:pt x="40" y="32"/>
                    <a:pt x="36" y="37"/>
                  </a:cubicBezTo>
                  <a:cubicBezTo>
                    <a:pt x="35" y="38"/>
                    <a:pt x="34" y="39"/>
                    <a:pt x="33" y="40"/>
                  </a:cubicBezTo>
                  <a:cubicBezTo>
                    <a:pt x="22" y="43"/>
                    <a:pt x="11" y="45"/>
                    <a:pt x="0" y="48"/>
                  </a:cubicBezTo>
                  <a:cubicBezTo>
                    <a:pt x="0" y="48"/>
                    <a:pt x="0" y="48"/>
                    <a:pt x="0" y="48"/>
                  </a:cubicBezTo>
                  <a:cubicBezTo>
                    <a:pt x="6" y="35"/>
                    <a:pt x="12" y="23"/>
                    <a:pt x="15" y="16"/>
                  </a:cubicBezTo>
                  <a:cubicBezTo>
                    <a:pt x="25" y="11"/>
                    <a:pt x="30" y="9"/>
                    <a:pt x="35" y="6"/>
                  </a:cubicBezTo>
                  <a:cubicBezTo>
                    <a:pt x="39" y="4"/>
                    <a:pt x="44" y="2"/>
                    <a:pt x="48" y="0"/>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70">
              <a:extLst>
                <a:ext uri="{FF2B5EF4-FFF2-40B4-BE49-F238E27FC236}">
                  <a16:creationId xmlns:a16="http://schemas.microsoft.com/office/drawing/2014/main" id="{E94B5116-F4AA-46A0-94FA-7894F6AE10F9}"/>
                </a:ext>
              </a:extLst>
            </p:cNvPr>
            <p:cNvSpPr>
              <a:spLocks/>
            </p:cNvSpPr>
            <p:nvPr/>
          </p:nvSpPr>
          <p:spPr bwMode="auto">
            <a:xfrm>
              <a:off x="6940551" y="5280026"/>
              <a:ext cx="422275" cy="60325"/>
            </a:xfrm>
            <a:custGeom>
              <a:avLst/>
              <a:gdLst>
                <a:gd name="T0" fmla="*/ 112 w 112"/>
                <a:gd name="T1" fmla="*/ 8 h 16"/>
                <a:gd name="T2" fmla="*/ 103 w 112"/>
                <a:gd name="T3" fmla="*/ 16 h 16"/>
                <a:gd name="T4" fmla="*/ 28 w 112"/>
                <a:gd name="T5" fmla="*/ 12 h 16"/>
                <a:gd name="T6" fmla="*/ 12 w 112"/>
                <a:gd name="T7" fmla="*/ 12 h 16"/>
                <a:gd name="T8" fmla="*/ 0 w 112"/>
                <a:gd name="T9" fmla="*/ 0 h 16"/>
                <a:gd name="T10" fmla="*/ 112 w 112"/>
                <a:gd name="T11" fmla="*/ 8 h 16"/>
              </a:gdLst>
              <a:ahLst/>
              <a:cxnLst>
                <a:cxn ang="0">
                  <a:pos x="T0" y="T1"/>
                </a:cxn>
                <a:cxn ang="0">
                  <a:pos x="T2" y="T3"/>
                </a:cxn>
                <a:cxn ang="0">
                  <a:pos x="T4" y="T5"/>
                </a:cxn>
                <a:cxn ang="0">
                  <a:pos x="T6" y="T7"/>
                </a:cxn>
                <a:cxn ang="0">
                  <a:pos x="T8" y="T9"/>
                </a:cxn>
                <a:cxn ang="0">
                  <a:pos x="T10" y="T11"/>
                </a:cxn>
              </a:cxnLst>
              <a:rect l="0" t="0" r="r" b="b"/>
              <a:pathLst>
                <a:path w="112" h="16">
                  <a:moveTo>
                    <a:pt x="112" y="8"/>
                  </a:moveTo>
                  <a:cubicBezTo>
                    <a:pt x="109" y="11"/>
                    <a:pt x="106" y="16"/>
                    <a:pt x="103" y="16"/>
                  </a:cubicBezTo>
                  <a:cubicBezTo>
                    <a:pt x="78" y="15"/>
                    <a:pt x="53" y="13"/>
                    <a:pt x="28" y="12"/>
                  </a:cubicBezTo>
                  <a:cubicBezTo>
                    <a:pt x="23" y="12"/>
                    <a:pt x="17" y="12"/>
                    <a:pt x="12" y="12"/>
                  </a:cubicBezTo>
                  <a:cubicBezTo>
                    <a:pt x="8" y="8"/>
                    <a:pt x="4" y="4"/>
                    <a:pt x="0" y="0"/>
                  </a:cubicBezTo>
                  <a:cubicBezTo>
                    <a:pt x="37" y="3"/>
                    <a:pt x="75"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71">
              <a:extLst>
                <a:ext uri="{FF2B5EF4-FFF2-40B4-BE49-F238E27FC236}">
                  <a16:creationId xmlns:a16="http://schemas.microsoft.com/office/drawing/2014/main" id="{3AE385AB-CBFA-4D56-8172-E6A79355D7A2}"/>
                </a:ext>
              </a:extLst>
            </p:cNvPr>
            <p:cNvSpPr>
              <a:spLocks/>
            </p:cNvSpPr>
            <p:nvPr/>
          </p:nvSpPr>
          <p:spPr bwMode="auto">
            <a:xfrm>
              <a:off x="8296276" y="2081213"/>
              <a:ext cx="19050" cy="30163"/>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cubicBezTo>
                    <a:pt x="2" y="2"/>
                    <a:pt x="4" y="5"/>
                    <a:pt x="5" y="8"/>
                  </a:cubicBezTo>
                  <a:cubicBezTo>
                    <a:pt x="4" y="5"/>
                    <a:pt x="2" y="2"/>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72">
              <a:extLst>
                <a:ext uri="{FF2B5EF4-FFF2-40B4-BE49-F238E27FC236}">
                  <a16:creationId xmlns:a16="http://schemas.microsoft.com/office/drawing/2014/main" id="{921713D1-AF11-46D0-BB5C-72697EFD28FF}"/>
                </a:ext>
              </a:extLst>
            </p:cNvPr>
            <p:cNvSpPr>
              <a:spLocks/>
            </p:cNvSpPr>
            <p:nvPr/>
          </p:nvSpPr>
          <p:spPr bwMode="auto">
            <a:xfrm>
              <a:off x="3125788" y="1525588"/>
              <a:ext cx="1689100" cy="1309688"/>
            </a:xfrm>
            <a:custGeom>
              <a:avLst/>
              <a:gdLst>
                <a:gd name="T0" fmla="*/ 0 w 448"/>
                <a:gd name="T1" fmla="*/ 347 h 347"/>
                <a:gd name="T2" fmla="*/ 31 w 448"/>
                <a:gd name="T3" fmla="*/ 272 h 347"/>
                <a:gd name="T4" fmla="*/ 40 w 448"/>
                <a:gd name="T5" fmla="*/ 251 h 347"/>
                <a:gd name="T6" fmla="*/ 82 w 448"/>
                <a:gd name="T7" fmla="*/ 176 h 347"/>
                <a:gd name="T8" fmla="*/ 101 w 448"/>
                <a:gd name="T9" fmla="*/ 154 h 347"/>
                <a:gd name="T10" fmla="*/ 122 w 448"/>
                <a:gd name="T11" fmla="*/ 126 h 347"/>
                <a:gd name="T12" fmla="*/ 190 w 448"/>
                <a:gd name="T13" fmla="*/ 60 h 347"/>
                <a:gd name="T14" fmla="*/ 209 w 448"/>
                <a:gd name="T15" fmla="*/ 43 h 347"/>
                <a:gd name="T16" fmla="*/ 345 w 448"/>
                <a:gd name="T17" fmla="*/ 2 h 347"/>
                <a:gd name="T18" fmla="*/ 426 w 448"/>
                <a:gd name="T19" fmla="*/ 17 h 347"/>
                <a:gd name="T20" fmla="*/ 440 w 448"/>
                <a:gd name="T21" fmla="*/ 19 h 347"/>
                <a:gd name="T22" fmla="*/ 448 w 448"/>
                <a:gd name="T23" fmla="*/ 35 h 347"/>
                <a:gd name="T24" fmla="*/ 424 w 448"/>
                <a:gd name="T25" fmla="*/ 35 h 347"/>
                <a:gd name="T26" fmla="*/ 400 w 448"/>
                <a:gd name="T27" fmla="*/ 27 h 347"/>
                <a:gd name="T28" fmla="*/ 400 w 448"/>
                <a:gd name="T29" fmla="*/ 27 h 347"/>
                <a:gd name="T30" fmla="*/ 389 w 448"/>
                <a:gd name="T31" fmla="*/ 19 h 347"/>
                <a:gd name="T32" fmla="*/ 299 w 448"/>
                <a:gd name="T33" fmla="*/ 19 h 347"/>
                <a:gd name="T34" fmla="*/ 288 w 448"/>
                <a:gd name="T35" fmla="*/ 27 h 347"/>
                <a:gd name="T36" fmla="*/ 288 w 448"/>
                <a:gd name="T37" fmla="*/ 27 h 347"/>
                <a:gd name="T38" fmla="*/ 248 w 448"/>
                <a:gd name="T39" fmla="*/ 43 h 347"/>
                <a:gd name="T40" fmla="*/ 248 w 448"/>
                <a:gd name="T41" fmla="*/ 43 h 347"/>
                <a:gd name="T42" fmla="*/ 224 w 448"/>
                <a:gd name="T43" fmla="*/ 59 h 347"/>
                <a:gd name="T44" fmla="*/ 188 w 448"/>
                <a:gd name="T45" fmla="*/ 82 h 347"/>
                <a:gd name="T46" fmla="*/ 167 w 448"/>
                <a:gd name="T47" fmla="*/ 103 h 347"/>
                <a:gd name="T48" fmla="*/ 136 w 448"/>
                <a:gd name="T49" fmla="*/ 148 h 347"/>
                <a:gd name="T50" fmla="*/ 119 w 448"/>
                <a:gd name="T51" fmla="*/ 158 h 347"/>
                <a:gd name="T52" fmla="*/ 24 w 448"/>
                <a:gd name="T53" fmla="*/ 331 h 347"/>
                <a:gd name="T54" fmla="*/ 16 w 448"/>
                <a:gd name="T55" fmla="*/ 347 h 347"/>
                <a:gd name="T56" fmla="*/ 16 w 448"/>
                <a:gd name="T57" fmla="*/ 347 h 347"/>
                <a:gd name="T58" fmla="*/ 0 w 448"/>
                <a:gd name="T5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8" h="347">
                  <a:moveTo>
                    <a:pt x="0" y="347"/>
                  </a:moveTo>
                  <a:cubicBezTo>
                    <a:pt x="10" y="322"/>
                    <a:pt x="21" y="297"/>
                    <a:pt x="31" y="272"/>
                  </a:cubicBezTo>
                  <a:cubicBezTo>
                    <a:pt x="34" y="265"/>
                    <a:pt x="37" y="258"/>
                    <a:pt x="40" y="251"/>
                  </a:cubicBezTo>
                  <a:cubicBezTo>
                    <a:pt x="54" y="226"/>
                    <a:pt x="67" y="201"/>
                    <a:pt x="82" y="176"/>
                  </a:cubicBezTo>
                  <a:cubicBezTo>
                    <a:pt x="87" y="168"/>
                    <a:pt x="95" y="162"/>
                    <a:pt x="101" y="154"/>
                  </a:cubicBezTo>
                  <a:cubicBezTo>
                    <a:pt x="108" y="145"/>
                    <a:pt x="114" y="134"/>
                    <a:pt x="122" y="126"/>
                  </a:cubicBezTo>
                  <a:cubicBezTo>
                    <a:pt x="144" y="103"/>
                    <a:pt x="167" y="81"/>
                    <a:pt x="190" y="60"/>
                  </a:cubicBezTo>
                  <a:cubicBezTo>
                    <a:pt x="196" y="54"/>
                    <a:pt x="202" y="48"/>
                    <a:pt x="209" y="43"/>
                  </a:cubicBezTo>
                  <a:cubicBezTo>
                    <a:pt x="250" y="15"/>
                    <a:pt x="296" y="0"/>
                    <a:pt x="345" y="2"/>
                  </a:cubicBezTo>
                  <a:cubicBezTo>
                    <a:pt x="372" y="3"/>
                    <a:pt x="399" y="12"/>
                    <a:pt x="426" y="17"/>
                  </a:cubicBezTo>
                  <a:cubicBezTo>
                    <a:pt x="431" y="18"/>
                    <a:pt x="435" y="18"/>
                    <a:pt x="440" y="19"/>
                  </a:cubicBezTo>
                  <a:cubicBezTo>
                    <a:pt x="443" y="24"/>
                    <a:pt x="445" y="30"/>
                    <a:pt x="448" y="35"/>
                  </a:cubicBezTo>
                  <a:cubicBezTo>
                    <a:pt x="440" y="35"/>
                    <a:pt x="432" y="35"/>
                    <a:pt x="424" y="35"/>
                  </a:cubicBezTo>
                  <a:cubicBezTo>
                    <a:pt x="416" y="32"/>
                    <a:pt x="408" y="30"/>
                    <a:pt x="400" y="27"/>
                  </a:cubicBezTo>
                  <a:cubicBezTo>
                    <a:pt x="400" y="27"/>
                    <a:pt x="400" y="27"/>
                    <a:pt x="400" y="27"/>
                  </a:cubicBezTo>
                  <a:cubicBezTo>
                    <a:pt x="396" y="24"/>
                    <a:pt x="392" y="19"/>
                    <a:pt x="389" y="19"/>
                  </a:cubicBezTo>
                  <a:cubicBezTo>
                    <a:pt x="359" y="19"/>
                    <a:pt x="329" y="19"/>
                    <a:pt x="299" y="19"/>
                  </a:cubicBezTo>
                  <a:cubicBezTo>
                    <a:pt x="296" y="19"/>
                    <a:pt x="292" y="24"/>
                    <a:pt x="288" y="27"/>
                  </a:cubicBezTo>
                  <a:cubicBezTo>
                    <a:pt x="288" y="27"/>
                    <a:pt x="288" y="27"/>
                    <a:pt x="288" y="27"/>
                  </a:cubicBezTo>
                  <a:cubicBezTo>
                    <a:pt x="272" y="27"/>
                    <a:pt x="257" y="27"/>
                    <a:pt x="248" y="43"/>
                  </a:cubicBezTo>
                  <a:cubicBezTo>
                    <a:pt x="248" y="43"/>
                    <a:pt x="248" y="43"/>
                    <a:pt x="248" y="43"/>
                  </a:cubicBezTo>
                  <a:cubicBezTo>
                    <a:pt x="237" y="44"/>
                    <a:pt x="222" y="38"/>
                    <a:pt x="224" y="59"/>
                  </a:cubicBezTo>
                  <a:cubicBezTo>
                    <a:pt x="212" y="67"/>
                    <a:pt x="200" y="74"/>
                    <a:pt x="188" y="82"/>
                  </a:cubicBezTo>
                  <a:cubicBezTo>
                    <a:pt x="181" y="89"/>
                    <a:pt x="174" y="96"/>
                    <a:pt x="167" y="103"/>
                  </a:cubicBezTo>
                  <a:cubicBezTo>
                    <a:pt x="157" y="118"/>
                    <a:pt x="135" y="125"/>
                    <a:pt x="136" y="148"/>
                  </a:cubicBezTo>
                  <a:cubicBezTo>
                    <a:pt x="130" y="151"/>
                    <a:pt x="123" y="153"/>
                    <a:pt x="119" y="158"/>
                  </a:cubicBezTo>
                  <a:cubicBezTo>
                    <a:pt x="79" y="211"/>
                    <a:pt x="49" y="270"/>
                    <a:pt x="24" y="331"/>
                  </a:cubicBezTo>
                  <a:cubicBezTo>
                    <a:pt x="21" y="336"/>
                    <a:pt x="19" y="342"/>
                    <a:pt x="16" y="347"/>
                  </a:cubicBezTo>
                  <a:cubicBezTo>
                    <a:pt x="16" y="347"/>
                    <a:pt x="16" y="347"/>
                    <a:pt x="16" y="347"/>
                  </a:cubicBezTo>
                  <a:cubicBezTo>
                    <a:pt x="11" y="347"/>
                    <a:pt x="5" y="347"/>
                    <a:pt x="0" y="34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73">
              <a:extLst>
                <a:ext uri="{FF2B5EF4-FFF2-40B4-BE49-F238E27FC236}">
                  <a16:creationId xmlns:a16="http://schemas.microsoft.com/office/drawing/2014/main" id="{A45951D0-BFDB-4F6B-9381-DAD3BD4F56B4}"/>
                </a:ext>
              </a:extLst>
            </p:cNvPr>
            <p:cNvSpPr>
              <a:spLocks/>
            </p:cNvSpPr>
            <p:nvPr/>
          </p:nvSpPr>
          <p:spPr bwMode="auto">
            <a:xfrm>
              <a:off x="4757738" y="1533526"/>
              <a:ext cx="720725" cy="712788"/>
            </a:xfrm>
            <a:custGeom>
              <a:avLst/>
              <a:gdLst>
                <a:gd name="T0" fmla="*/ 15 w 191"/>
                <a:gd name="T1" fmla="*/ 33 h 189"/>
                <a:gd name="T2" fmla="*/ 7 w 191"/>
                <a:gd name="T3" fmla="*/ 17 h 189"/>
                <a:gd name="T4" fmla="*/ 0 w 191"/>
                <a:gd name="T5" fmla="*/ 0 h 189"/>
                <a:gd name="T6" fmla="*/ 55 w 191"/>
                <a:gd name="T7" fmla="*/ 29 h 189"/>
                <a:gd name="T8" fmla="*/ 108 w 191"/>
                <a:gd name="T9" fmla="*/ 80 h 189"/>
                <a:gd name="T10" fmla="*/ 140 w 191"/>
                <a:gd name="T11" fmla="*/ 99 h 189"/>
                <a:gd name="T12" fmla="*/ 148 w 191"/>
                <a:gd name="T13" fmla="*/ 109 h 189"/>
                <a:gd name="T14" fmla="*/ 185 w 191"/>
                <a:gd name="T15" fmla="*/ 169 h 189"/>
                <a:gd name="T16" fmla="*/ 191 w 191"/>
                <a:gd name="T17" fmla="*/ 169 h 189"/>
                <a:gd name="T18" fmla="*/ 183 w 191"/>
                <a:gd name="T19" fmla="*/ 189 h 189"/>
                <a:gd name="T20" fmla="*/ 167 w 191"/>
                <a:gd name="T21" fmla="*/ 170 h 189"/>
                <a:gd name="T22" fmla="*/ 151 w 191"/>
                <a:gd name="T23" fmla="*/ 161 h 189"/>
                <a:gd name="T24" fmla="*/ 151 w 191"/>
                <a:gd name="T25" fmla="*/ 161 h 189"/>
                <a:gd name="T26" fmla="*/ 125 w 191"/>
                <a:gd name="T27" fmla="*/ 117 h 189"/>
                <a:gd name="T28" fmla="*/ 103 w 191"/>
                <a:gd name="T29" fmla="*/ 105 h 189"/>
                <a:gd name="T30" fmla="*/ 103 w 191"/>
                <a:gd name="T31" fmla="*/ 105 h 189"/>
                <a:gd name="T32" fmla="*/ 101 w 191"/>
                <a:gd name="T33" fmla="*/ 92 h 189"/>
                <a:gd name="T34" fmla="*/ 15 w 191"/>
                <a:gd name="T35"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89">
                  <a:moveTo>
                    <a:pt x="15" y="33"/>
                  </a:moveTo>
                  <a:cubicBezTo>
                    <a:pt x="12" y="28"/>
                    <a:pt x="10" y="22"/>
                    <a:pt x="7" y="17"/>
                  </a:cubicBezTo>
                  <a:cubicBezTo>
                    <a:pt x="5" y="12"/>
                    <a:pt x="3" y="8"/>
                    <a:pt x="0" y="0"/>
                  </a:cubicBezTo>
                  <a:cubicBezTo>
                    <a:pt x="21" y="11"/>
                    <a:pt x="40" y="21"/>
                    <a:pt x="55" y="29"/>
                  </a:cubicBezTo>
                  <a:cubicBezTo>
                    <a:pt x="74" y="47"/>
                    <a:pt x="90" y="65"/>
                    <a:pt x="108" y="80"/>
                  </a:cubicBezTo>
                  <a:cubicBezTo>
                    <a:pt x="117" y="88"/>
                    <a:pt x="129" y="92"/>
                    <a:pt x="140" y="99"/>
                  </a:cubicBezTo>
                  <a:cubicBezTo>
                    <a:pt x="143" y="101"/>
                    <a:pt x="148" y="106"/>
                    <a:pt x="148" y="109"/>
                  </a:cubicBezTo>
                  <a:cubicBezTo>
                    <a:pt x="144" y="139"/>
                    <a:pt x="171" y="150"/>
                    <a:pt x="185" y="169"/>
                  </a:cubicBezTo>
                  <a:cubicBezTo>
                    <a:pt x="186" y="170"/>
                    <a:pt x="189" y="169"/>
                    <a:pt x="191" y="169"/>
                  </a:cubicBezTo>
                  <a:cubicBezTo>
                    <a:pt x="188" y="176"/>
                    <a:pt x="186" y="182"/>
                    <a:pt x="183" y="189"/>
                  </a:cubicBezTo>
                  <a:cubicBezTo>
                    <a:pt x="178" y="183"/>
                    <a:pt x="173" y="176"/>
                    <a:pt x="167" y="170"/>
                  </a:cubicBezTo>
                  <a:cubicBezTo>
                    <a:pt x="163" y="166"/>
                    <a:pt x="156" y="164"/>
                    <a:pt x="151" y="161"/>
                  </a:cubicBezTo>
                  <a:cubicBezTo>
                    <a:pt x="151" y="161"/>
                    <a:pt x="151" y="161"/>
                    <a:pt x="151" y="161"/>
                  </a:cubicBezTo>
                  <a:cubicBezTo>
                    <a:pt x="142" y="146"/>
                    <a:pt x="135" y="131"/>
                    <a:pt x="125" y="117"/>
                  </a:cubicBezTo>
                  <a:cubicBezTo>
                    <a:pt x="120" y="111"/>
                    <a:pt x="110" y="109"/>
                    <a:pt x="103" y="105"/>
                  </a:cubicBezTo>
                  <a:cubicBezTo>
                    <a:pt x="103" y="105"/>
                    <a:pt x="103" y="105"/>
                    <a:pt x="103" y="105"/>
                  </a:cubicBezTo>
                  <a:cubicBezTo>
                    <a:pt x="102" y="101"/>
                    <a:pt x="103" y="94"/>
                    <a:pt x="101" y="92"/>
                  </a:cubicBezTo>
                  <a:cubicBezTo>
                    <a:pt x="76" y="66"/>
                    <a:pt x="51" y="41"/>
                    <a:pt x="15" y="33"/>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74">
              <a:extLst>
                <a:ext uri="{FF2B5EF4-FFF2-40B4-BE49-F238E27FC236}">
                  <a16:creationId xmlns:a16="http://schemas.microsoft.com/office/drawing/2014/main" id="{FDA50EB3-53A5-4591-8016-5449714816D7}"/>
                </a:ext>
              </a:extLst>
            </p:cNvPr>
            <p:cNvSpPr>
              <a:spLocks/>
            </p:cNvSpPr>
            <p:nvPr/>
          </p:nvSpPr>
          <p:spPr bwMode="auto">
            <a:xfrm>
              <a:off x="3065463" y="1631951"/>
              <a:ext cx="2276475" cy="3557588"/>
            </a:xfrm>
            <a:custGeom>
              <a:avLst/>
              <a:gdLst>
                <a:gd name="T0" fmla="*/ 604 w 604"/>
                <a:gd name="T1" fmla="*/ 215 h 943"/>
                <a:gd name="T2" fmla="*/ 536 w 604"/>
                <a:gd name="T3" fmla="*/ 391 h 943"/>
                <a:gd name="T4" fmla="*/ 480 w 604"/>
                <a:gd name="T5" fmla="*/ 355 h 943"/>
                <a:gd name="T6" fmla="*/ 360 w 604"/>
                <a:gd name="T7" fmla="*/ 323 h 943"/>
                <a:gd name="T8" fmla="*/ 246 w 604"/>
                <a:gd name="T9" fmla="*/ 352 h 943"/>
                <a:gd name="T10" fmla="*/ 201 w 604"/>
                <a:gd name="T11" fmla="*/ 390 h 943"/>
                <a:gd name="T12" fmla="*/ 112 w 604"/>
                <a:gd name="T13" fmla="*/ 511 h 943"/>
                <a:gd name="T14" fmla="*/ 104 w 604"/>
                <a:gd name="T15" fmla="*/ 579 h 943"/>
                <a:gd name="T16" fmla="*/ 104 w 604"/>
                <a:gd name="T17" fmla="*/ 595 h 943"/>
                <a:gd name="T18" fmla="*/ 119 w 604"/>
                <a:gd name="T19" fmla="*/ 647 h 943"/>
                <a:gd name="T20" fmla="*/ 136 w 604"/>
                <a:gd name="T21" fmla="*/ 695 h 943"/>
                <a:gd name="T22" fmla="*/ 168 w 604"/>
                <a:gd name="T23" fmla="*/ 743 h 943"/>
                <a:gd name="T24" fmla="*/ 216 w 604"/>
                <a:gd name="T25" fmla="*/ 784 h 943"/>
                <a:gd name="T26" fmla="*/ 444 w 604"/>
                <a:gd name="T27" fmla="*/ 814 h 943"/>
                <a:gd name="T28" fmla="*/ 520 w 604"/>
                <a:gd name="T29" fmla="*/ 775 h 943"/>
                <a:gd name="T30" fmla="*/ 555 w 604"/>
                <a:gd name="T31" fmla="*/ 859 h 943"/>
                <a:gd name="T32" fmla="*/ 568 w 604"/>
                <a:gd name="T33" fmla="*/ 883 h 943"/>
                <a:gd name="T34" fmla="*/ 443 w 604"/>
                <a:gd name="T35" fmla="*/ 937 h 943"/>
                <a:gd name="T36" fmla="*/ 327 w 604"/>
                <a:gd name="T37" fmla="*/ 943 h 943"/>
                <a:gd name="T38" fmla="*/ 165 w 604"/>
                <a:gd name="T39" fmla="*/ 890 h 943"/>
                <a:gd name="T40" fmla="*/ 45 w 604"/>
                <a:gd name="T41" fmla="*/ 761 h 943"/>
                <a:gd name="T42" fmla="*/ 0 w 604"/>
                <a:gd name="T43" fmla="*/ 595 h 943"/>
                <a:gd name="T44" fmla="*/ 15 w 604"/>
                <a:gd name="T45" fmla="*/ 466 h 943"/>
                <a:gd name="T46" fmla="*/ 56 w 604"/>
                <a:gd name="T47" fmla="*/ 327 h 943"/>
                <a:gd name="T48" fmla="*/ 95 w 604"/>
                <a:gd name="T49" fmla="*/ 300 h 943"/>
                <a:gd name="T50" fmla="*/ 161 w 604"/>
                <a:gd name="T51" fmla="*/ 179 h 943"/>
                <a:gd name="T52" fmla="*/ 176 w 604"/>
                <a:gd name="T53" fmla="*/ 129 h 943"/>
                <a:gd name="T54" fmla="*/ 185 w 604"/>
                <a:gd name="T55" fmla="*/ 98 h 943"/>
                <a:gd name="T56" fmla="*/ 232 w 604"/>
                <a:gd name="T57" fmla="*/ 92 h 943"/>
                <a:gd name="T58" fmla="*/ 239 w 604"/>
                <a:gd name="T59" fmla="*/ 65 h 943"/>
                <a:gd name="T60" fmla="*/ 245 w 604"/>
                <a:gd name="T61" fmla="*/ 57 h 943"/>
                <a:gd name="T62" fmla="*/ 475 w 604"/>
                <a:gd name="T63" fmla="*/ 57 h 943"/>
                <a:gd name="T64" fmla="*/ 555 w 604"/>
                <a:gd name="T65" fmla="*/ 134 h 943"/>
                <a:gd name="T66" fmla="*/ 604 w 604"/>
                <a:gd name="T67" fmla="*/ 215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4" h="943">
                  <a:moveTo>
                    <a:pt x="604" y="215"/>
                  </a:moveTo>
                  <a:cubicBezTo>
                    <a:pt x="581" y="274"/>
                    <a:pt x="559" y="332"/>
                    <a:pt x="536" y="391"/>
                  </a:cubicBezTo>
                  <a:cubicBezTo>
                    <a:pt x="517" y="379"/>
                    <a:pt x="499" y="367"/>
                    <a:pt x="480" y="355"/>
                  </a:cubicBezTo>
                  <a:cubicBezTo>
                    <a:pt x="444" y="329"/>
                    <a:pt x="403" y="322"/>
                    <a:pt x="360" y="323"/>
                  </a:cubicBezTo>
                  <a:cubicBezTo>
                    <a:pt x="319" y="322"/>
                    <a:pt x="280" y="328"/>
                    <a:pt x="246" y="352"/>
                  </a:cubicBezTo>
                  <a:cubicBezTo>
                    <a:pt x="230" y="363"/>
                    <a:pt x="218" y="380"/>
                    <a:pt x="201" y="390"/>
                  </a:cubicBezTo>
                  <a:cubicBezTo>
                    <a:pt x="153" y="417"/>
                    <a:pt x="126" y="459"/>
                    <a:pt x="112" y="511"/>
                  </a:cubicBezTo>
                  <a:cubicBezTo>
                    <a:pt x="109" y="534"/>
                    <a:pt x="107" y="556"/>
                    <a:pt x="104" y="579"/>
                  </a:cubicBezTo>
                  <a:cubicBezTo>
                    <a:pt x="104" y="584"/>
                    <a:pt x="103" y="590"/>
                    <a:pt x="104" y="595"/>
                  </a:cubicBezTo>
                  <a:cubicBezTo>
                    <a:pt x="109" y="612"/>
                    <a:pt x="114" y="630"/>
                    <a:pt x="119" y="647"/>
                  </a:cubicBezTo>
                  <a:cubicBezTo>
                    <a:pt x="125" y="663"/>
                    <a:pt x="130" y="679"/>
                    <a:pt x="136" y="695"/>
                  </a:cubicBezTo>
                  <a:cubicBezTo>
                    <a:pt x="147" y="711"/>
                    <a:pt x="157" y="727"/>
                    <a:pt x="168" y="743"/>
                  </a:cubicBezTo>
                  <a:cubicBezTo>
                    <a:pt x="184" y="756"/>
                    <a:pt x="200" y="770"/>
                    <a:pt x="216" y="784"/>
                  </a:cubicBezTo>
                  <a:cubicBezTo>
                    <a:pt x="286" y="835"/>
                    <a:pt x="363" y="843"/>
                    <a:pt x="444" y="814"/>
                  </a:cubicBezTo>
                  <a:cubicBezTo>
                    <a:pt x="471" y="805"/>
                    <a:pt x="495" y="789"/>
                    <a:pt x="520" y="775"/>
                  </a:cubicBezTo>
                  <a:cubicBezTo>
                    <a:pt x="531" y="803"/>
                    <a:pt x="543" y="831"/>
                    <a:pt x="555" y="859"/>
                  </a:cubicBezTo>
                  <a:cubicBezTo>
                    <a:pt x="558" y="867"/>
                    <a:pt x="563" y="875"/>
                    <a:pt x="568" y="883"/>
                  </a:cubicBezTo>
                  <a:cubicBezTo>
                    <a:pt x="528" y="905"/>
                    <a:pt x="489" y="930"/>
                    <a:pt x="443" y="937"/>
                  </a:cubicBezTo>
                  <a:cubicBezTo>
                    <a:pt x="405" y="942"/>
                    <a:pt x="366" y="942"/>
                    <a:pt x="327" y="943"/>
                  </a:cubicBezTo>
                  <a:cubicBezTo>
                    <a:pt x="267" y="943"/>
                    <a:pt x="215" y="920"/>
                    <a:pt x="165" y="890"/>
                  </a:cubicBezTo>
                  <a:cubicBezTo>
                    <a:pt x="114" y="858"/>
                    <a:pt x="75" y="814"/>
                    <a:pt x="45" y="761"/>
                  </a:cubicBezTo>
                  <a:cubicBezTo>
                    <a:pt x="17" y="709"/>
                    <a:pt x="0" y="655"/>
                    <a:pt x="0" y="595"/>
                  </a:cubicBezTo>
                  <a:cubicBezTo>
                    <a:pt x="0" y="551"/>
                    <a:pt x="3" y="508"/>
                    <a:pt x="15" y="466"/>
                  </a:cubicBezTo>
                  <a:cubicBezTo>
                    <a:pt x="29" y="420"/>
                    <a:pt x="42" y="373"/>
                    <a:pt x="56" y="327"/>
                  </a:cubicBezTo>
                  <a:cubicBezTo>
                    <a:pt x="78" y="331"/>
                    <a:pt x="87" y="317"/>
                    <a:pt x="95" y="300"/>
                  </a:cubicBezTo>
                  <a:cubicBezTo>
                    <a:pt x="116" y="259"/>
                    <a:pt x="137" y="219"/>
                    <a:pt x="161" y="179"/>
                  </a:cubicBezTo>
                  <a:cubicBezTo>
                    <a:pt x="171" y="163"/>
                    <a:pt x="180" y="148"/>
                    <a:pt x="176" y="129"/>
                  </a:cubicBezTo>
                  <a:cubicBezTo>
                    <a:pt x="179" y="118"/>
                    <a:pt x="182" y="108"/>
                    <a:pt x="185" y="98"/>
                  </a:cubicBezTo>
                  <a:cubicBezTo>
                    <a:pt x="207" y="114"/>
                    <a:pt x="216" y="114"/>
                    <a:pt x="232" y="92"/>
                  </a:cubicBezTo>
                  <a:cubicBezTo>
                    <a:pt x="237" y="85"/>
                    <a:pt x="237" y="74"/>
                    <a:pt x="239" y="65"/>
                  </a:cubicBezTo>
                  <a:cubicBezTo>
                    <a:pt x="241" y="62"/>
                    <a:pt x="242" y="59"/>
                    <a:pt x="245" y="57"/>
                  </a:cubicBezTo>
                  <a:cubicBezTo>
                    <a:pt x="328" y="1"/>
                    <a:pt x="394" y="0"/>
                    <a:pt x="475" y="57"/>
                  </a:cubicBezTo>
                  <a:cubicBezTo>
                    <a:pt x="505" y="78"/>
                    <a:pt x="532" y="106"/>
                    <a:pt x="555" y="134"/>
                  </a:cubicBezTo>
                  <a:cubicBezTo>
                    <a:pt x="575" y="158"/>
                    <a:pt x="588" y="188"/>
                    <a:pt x="604" y="215"/>
                  </a:cubicBezTo>
                  <a:close/>
                </a:path>
              </a:pathLst>
            </a:custGeom>
            <a:solidFill>
              <a:srgbClr val="A1F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75">
              <a:extLst>
                <a:ext uri="{FF2B5EF4-FFF2-40B4-BE49-F238E27FC236}">
                  <a16:creationId xmlns:a16="http://schemas.microsoft.com/office/drawing/2014/main" id="{CD73118B-7D1D-493B-AEDE-317DD3F0D332}"/>
                </a:ext>
              </a:extLst>
            </p:cNvPr>
            <p:cNvSpPr>
              <a:spLocks/>
            </p:cNvSpPr>
            <p:nvPr/>
          </p:nvSpPr>
          <p:spPr bwMode="auto">
            <a:xfrm>
              <a:off x="4935538" y="3121026"/>
              <a:ext cx="527050" cy="1419225"/>
            </a:xfrm>
            <a:custGeom>
              <a:avLst/>
              <a:gdLst>
                <a:gd name="T0" fmla="*/ 40 w 140"/>
                <a:gd name="T1" fmla="*/ 0 h 376"/>
                <a:gd name="T2" fmla="*/ 80 w 140"/>
                <a:gd name="T3" fmla="*/ 310 h 376"/>
                <a:gd name="T4" fmla="*/ 24 w 140"/>
                <a:gd name="T5" fmla="*/ 376 h 376"/>
                <a:gd name="T6" fmla="*/ 4 w 140"/>
                <a:gd name="T7" fmla="*/ 324 h 376"/>
                <a:gd name="T8" fmla="*/ 0 w 140"/>
                <a:gd name="T9" fmla="*/ 260 h 376"/>
                <a:gd name="T10" fmla="*/ 0 w 140"/>
                <a:gd name="T11" fmla="*/ 204 h 376"/>
                <a:gd name="T12" fmla="*/ 0 w 140"/>
                <a:gd name="T13" fmla="*/ 164 h 376"/>
                <a:gd name="T14" fmla="*/ 4 w 140"/>
                <a:gd name="T15" fmla="*/ 137 h 376"/>
                <a:gd name="T16" fmla="*/ 32 w 140"/>
                <a:gd name="T17" fmla="*/ 16 h 376"/>
                <a:gd name="T18" fmla="*/ 40 w 140"/>
                <a:gd name="T1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376">
                  <a:moveTo>
                    <a:pt x="40" y="0"/>
                  </a:moveTo>
                  <a:cubicBezTo>
                    <a:pt x="124" y="84"/>
                    <a:pt x="140" y="211"/>
                    <a:pt x="80" y="310"/>
                  </a:cubicBezTo>
                  <a:cubicBezTo>
                    <a:pt x="65" y="334"/>
                    <a:pt x="43" y="354"/>
                    <a:pt x="24" y="376"/>
                  </a:cubicBezTo>
                  <a:cubicBezTo>
                    <a:pt x="17" y="359"/>
                    <a:pt x="11" y="341"/>
                    <a:pt x="4" y="324"/>
                  </a:cubicBezTo>
                  <a:cubicBezTo>
                    <a:pt x="3" y="303"/>
                    <a:pt x="1" y="281"/>
                    <a:pt x="0" y="260"/>
                  </a:cubicBezTo>
                  <a:cubicBezTo>
                    <a:pt x="24" y="238"/>
                    <a:pt x="21" y="218"/>
                    <a:pt x="0" y="204"/>
                  </a:cubicBezTo>
                  <a:cubicBezTo>
                    <a:pt x="0" y="190"/>
                    <a:pt x="0" y="177"/>
                    <a:pt x="0" y="164"/>
                  </a:cubicBezTo>
                  <a:cubicBezTo>
                    <a:pt x="1" y="155"/>
                    <a:pt x="2" y="146"/>
                    <a:pt x="4" y="137"/>
                  </a:cubicBezTo>
                  <a:cubicBezTo>
                    <a:pt x="13" y="97"/>
                    <a:pt x="23" y="56"/>
                    <a:pt x="32" y="16"/>
                  </a:cubicBezTo>
                  <a:cubicBezTo>
                    <a:pt x="35" y="11"/>
                    <a:pt x="37" y="5"/>
                    <a:pt x="4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76">
              <a:extLst>
                <a:ext uri="{FF2B5EF4-FFF2-40B4-BE49-F238E27FC236}">
                  <a16:creationId xmlns:a16="http://schemas.microsoft.com/office/drawing/2014/main" id="{D524B5F9-B6E9-4F6D-B7EA-165F336E8254}"/>
                </a:ext>
              </a:extLst>
            </p:cNvPr>
            <p:cNvSpPr>
              <a:spLocks/>
            </p:cNvSpPr>
            <p:nvPr/>
          </p:nvSpPr>
          <p:spPr bwMode="auto">
            <a:xfrm>
              <a:off x="3454401" y="2970213"/>
              <a:ext cx="1631950" cy="1101725"/>
            </a:xfrm>
            <a:custGeom>
              <a:avLst/>
              <a:gdLst>
                <a:gd name="T0" fmla="*/ 433 w 433"/>
                <a:gd name="T1" fmla="*/ 40 h 292"/>
                <a:gd name="T2" fmla="*/ 425 w 433"/>
                <a:gd name="T3" fmla="*/ 56 h 292"/>
                <a:gd name="T4" fmla="*/ 409 w 433"/>
                <a:gd name="T5" fmla="*/ 63 h 292"/>
                <a:gd name="T6" fmla="*/ 394 w 433"/>
                <a:gd name="T7" fmla="*/ 86 h 292"/>
                <a:gd name="T8" fmla="*/ 361 w 433"/>
                <a:gd name="T9" fmla="*/ 132 h 292"/>
                <a:gd name="T10" fmla="*/ 361 w 433"/>
                <a:gd name="T11" fmla="*/ 132 h 292"/>
                <a:gd name="T12" fmla="*/ 338 w 433"/>
                <a:gd name="T13" fmla="*/ 133 h 292"/>
                <a:gd name="T14" fmla="*/ 333 w 433"/>
                <a:gd name="T15" fmla="*/ 168 h 292"/>
                <a:gd name="T16" fmla="*/ 329 w 433"/>
                <a:gd name="T17" fmla="*/ 172 h 292"/>
                <a:gd name="T18" fmla="*/ 306 w 433"/>
                <a:gd name="T19" fmla="*/ 183 h 292"/>
                <a:gd name="T20" fmla="*/ 303 w 433"/>
                <a:gd name="T21" fmla="*/ 176 h 292"/>
                <a:gd name="T22" fmla="*/ 285 w 433"/>
                <a:gd name="T23" fmla="*/ 189 h 292"/>
                <a:gd name="T24" fmla="*/ 227 w 433"/>
                <a:gd name="T25" fmla="*/ 233 h 292"/>
                <a:gd name="T26" fmla="*/ 208 w 433"/>
                <a:gd name="T27" fmla="*/ 252 h 292"/>
                <a:gd name="T28" fmla="*/ 198 w 433"/>
                <a:gd name="T29" fmla="*/ 260 h 292"/>
                <a:gd name="T30" fmla="*/ 175 w 433"/>
                <a:gd name="T31" fmla="*/ 276 h 292"/>
                <a:gd name="T32" fmla="*/ 157 w 433"/>
                <a:gd name="T33" fmla="*/ 280 h 292"/>
                <a:gd name="T34" fmla="*/ 138 w 433"/>
                <a:gd name="T35" fmla="*/ 245 h 292"/>
                <a:gd name="T36" fmla="*/ 102 w 433"/>
                <a:gd name="T37" fmla="*/ 260 h 292"/>
                <a:gd name="T38" fmla="*/ 92 w 433"/>
                <a:gd name="T39" fmla="*/ 272 h 292"/>
                <a:gd name="T40" fmla="*/ 16 w 433"/>
                <a:gd name="T41" fmla="*/ 292 h 292"/>
                <a:gd name="T42" fmla="*/ 1 w 433"/>
                <a:gd name="T43" fmla="*/ 240 h 292"/>
                <a:gd name="T44" fmla="*/ 1 w 433"/>
                <a:gd name="T45" fmla="*/ 224 h 292"/>
                <a:gd name="T46" fmla="*/ 34 w 433"/>
                <a:gd name="T47" fmla="*/ 220 h 292"/>
                <a:gd name="T48" fmla="*/ 103 w 433"/>
                <a:gd name="T49" fmla="*/ 182 h 292"/>
                <a:gd name="T50" fmla="*/ 107 w 433"/>
                <a:gd name="T51" fmla="*/ 202 h 292"/>
                <a:gd name="T52" fmla="*/ 121 w 433"/>
                <a:gd name="T53" fmla="*/ 196 h 292"/>
                <a:gd name="T54" fmla="*/ 152 w 433"/>
                <a:gd name="T55" fmla="*/ 227 h 292"/>
                <a:gd name="T56" fmla="*/ 186 w 433"/>
                <a:gd name="T57" fmla="*/ 203 h 292"/>
                <a:gd name="T58" fmla="*/ 196 w 433"/>
                <a:gd name="T59" fmla="*/ 190 h 292"/>
                <a:gd name="T60" fmla="*/ 271 w 433"/>
                <a:gd name="T61" fmla="*/ 136 h 292"/>
                <a:gd name="T62" fmla="*/ 348 w 433"/>
                <a:gd name="T63" fmla="*/ 53 h 292"/>
                <a:gd name="T64" fmla="*/ 377 w 433"/>
                <a:gd name="T65" fmla="*/ 0 h 292"/>
                <a:gd name="T66" fmla="*/ 433 w 433"/>
                <a:gd name="T67" fmla="*/ 36 h 292"/>
                <a:gd name="T68" fmla="*/ 433 w 433"/>
                <a:gd name="T69" fmla="*/ 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292">
                  <a:moveTo>
                    <a:pt x="433" y="40"/>
                  </a:moveTo>
                  <a:cubicBezTo>
                    <a:pt x="430" y="45"/>
                    <a:pt x="428" y="51"/>
                    <a:pt x="425" y="56"/>
                  </a:cubicBezTo>
                  <a:cubicBezTo>
                    <a:pt x="420" y="58"/>
                    <a:pt x="413" y="59"/>
                    <a:pt x="409" y="63"/>
                  </a:cubicBezTo>
                  <a:cubicBezTo>
                    <a:pt x="403" y="70"/>
                    <a:pt x="398" y="78"/>
                    <a:pt x="394" y="86"/>
                  </a:cubicBezTo>
                  <a:cubicBezTo>
                    <a:pt x="386" y="103"/>
                    <a:pt x="383" y="124"/>
                    <a:pt x="361" y="132"/>
                  </a:cubicBezTo>
                  <a:cubicBezTo>
                    <a:pt x="361" y="132"/>
                    <a:pt x="361" y="132"/>
                    <a:pt x="361" y="132"/>
                  </a:cubicBezTo>
                  <a:cubicBezTo>
                    <a:pt x="353" y="132"/>
                    <a:pt x="346" y="133"/>
                    <a:pt x="338" y="133"/>
                  </a:cubicBezTo>
                  <a:cubicBezTo>
                    <a:pt x="336" y="146"/>
                    <a:pt x="335" y="157"/>
                    <a:pt x="333" y="168"/>
                  </a:cubicBezTo>
                  <a:cubicBezTo>
                    <a:pt x="332" y="169"/>
                    <a:pt x="330" y="171"/>
                    <a:pt x="329" y="172"/>
                  </a:cubicBezTo>
                  <a:cubicBezTo>
                    <a:pt x="322" y="175"/>
                    <a:pt x="315" y="179"/>
                    <a:pt x="306" y="183"/>
                  </a:cubicBezTo>
                  <a:cubicBezTo>
                    <a:pt x="306" y="182"/>
                    <a:pt x="304" y="178"/>
                    <a:pt x="303" y="176"/>
                  </a:cubicBezTo>
                  <a:cubicBezTo>
                    <a:pt x="296" y="181"/>
                    <a:pt x="290" y="184"/>
                    <a:pt x="285" y="189"/>
                  </a:cubicBezTo>
                  <a:cubicBezTo>
                    <a:pt x="267" y="205"/>
                    <a:pt x="236" y="205"/>
                    <a:pt x="227" y="233"/>
                  </a:cubicBezTo>
                  <a:cubicBezTo>
                    <a:pt x="215" y="233"/>
                    <a:pt x="209" y="240"/>
                    <a:pt x="208" y="252"/>
                  </a:cubicBezTo>
                  <a:cubicBezTo>
                    <a:pt x="205" y="255"/>
                    <a:pt x="198" y="257"/>
                    <a:pt x="198" y="260"/>
                  </a:cubicBezTo>
                  <a:cubicBezTo>
                    <a:pt x="195" y="273"/>
                    <a:pt x="187" y="276"/>
                    <a:pt x="175" y="276"/>
                  </a:cubicBezTo>
                  <a:cubicBezTo>
                    <a:pt x="169" y="276"/>
                    <a:pt x="163" y="279"/>
                    <a:pt x="157" y="280"/>
                  </a:cubicBezTo>
                  <a:cubicBezTo>
                    <a:pt x="159" y="264"/>
                    <a:pt x="156" y="250"/>
                    <a:pt x="138" y="245"/>
                  </a:cubicBezTo>
                  <a:cubicBezTo>
                    <a:pt x="123" y="240"/>
                    <a:pt x="110" y="246"/>
                    <a:pt x="102" y="260"/>
                  </a:cubicBezTo>
                  <a:cubicBezTo>
                    <a:pt x="98" y="264"/>
                    <a:pt x="96" y="269"/>
                    <a:pt x="92" y="272"/>
                  </a:cubicBezTo>
                  <a:cubicBezTo>
                    <a:pt x="68" y="285"/>
                    <a:pt x="43" y="291"/>
                    <a:pt x="16" y="292"/>
                  </a:cubicBezTo>
                  <a:cubicBezTo>
                    <a:pt x="11" y="275"/>
                    <a:pt x="6" y="257"/>
                    <a:pt x="1" y="240"/>
                  </a:cubicBezTo>
                  <a:cubicBezTo>
                    <a:pt x="0" y="235"/>
                    <a:pt x="1" y="229"/>
                    <a:pt x="1" y="224"/>
                  </a:cubicBezTo>
                  <a:cubicBezTo>
                    <a:pt x="12" y="223"/>
                    <a:pt x="24" y="223"/>
                    <a:pt x="34" y="220"/>
                  </a:cubicBezTo>
                  <a:cubicBezTo>
                    <a:pt x="59" y="211"/>
                    <a:pt x="94" y="221"/>
                    <a:pt x="103" y="182"/>
                  </a:cubicBezTo>
                  <a:cubicBezTo>
                    <a:pt x="104" y="189"/>
                    <a:pt x="106" y="196"/>
                    <a:pt x="107" y="202"/>
                  </a:cubicBezTo>
                  <a:cubicBezTo>
                    <a:pt x="113" y="200"/>
                    <a:pt x="117" y="198"/>
                    <a:pt x="121" y="196"/>
                  </a:cubicBezTo>
                  <a:cubicBezTo>
                    <a:pt x="125" y="212"/>
                    <a:pt x="133" y="226"/>
                    <a:pt x="152" y="227"/>
                  </a:cubicBezTo>
                  <a:cubicBezTo>
                    <a:pt x="169" y="228"/>
                    <a:pt x="180" y="219"/>
                    <a:pt x="186" y="203"/>
                  </a:cubicBezTo>
                  <a:cubicBezTo>
                    <a:pt x="190" y="199"/>
                    <a:pt x="192" y="193"/>
                    <a:pt x="196" y="190"/>
                  </a:cubicBezTo>
                  <a:cubicBezTo>
                    <a:pt x="221" y="171"/>
                    <a:pt x="245" y="152"/>
                    <a:pt x="271" y="136"/>
                  </a:cubicBezTo>
                  <a:cubicBezTo>
                    <a:pt x="304" y="115"/>
                    <a:pt x="331" y="89"/>
                    <a:pt x="348" y="53"/>
                  </a:cubicBezTo>
                  <a:cubicBezTo>
                    <a:pt x="357" y="35"/>
                    <a:pt x="367" y="18"/>
                    <a:pt x="377" y="0"/>
                  </a:cubicBezTo>
                  <a:cubicBezTo>
                    <a:pt x="396" y="12"/>
                    <a:pt x="414" y="24"/>
                    <a:pt x="433" y="36"/>
                  </a:cubicBezTo>
                  <a:cubicBezTo>
                    <a:pt x="433" y="37"/>
                    <a:pt x="433" y="38"/>
                    <a:pt x="433" y="4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77">
              <a:extLst>
                <a:ext uri="{FF2B5EF4-FFF2-40B4-BE49-F238E27FC236}">
                  <a16:creationId xmlns:a16="http://schemas.microsoft.com/office/drawing/2014/main" id="{6971421C-A7F3-4E75-8287-BE1CCDC7201C}"/>
                </a:ext>
              </a:extLst>
            </p:cNvPr>
            <p:cNvSpPr>
              <a:spLocks/>
            </p:cNvSpPr>
            <p:nvPr/>
          </p:nvSpPr>
          <p:spPr bwMode="auto">
            <a:xfrm>
              <a:off x="3879851" y="4332288"/>
              <a:ext cx="1146175" cy="479425"/>
            </a:xfrm>
            <a:custGeom>
              <a:avLst/>
              <a:gdLst>
                <a:gd name="T0" fmla="*/ 284 w 304"/>
                <a:gd name="T1" fmla="*/ 3 h 127"/>
                <a:gd name="T2" fmla="*/ 304 w 304"/>
                <a:gd name="T3" fmla="*/ 55 h 127"/>
                <a:gd name="T4" fmla="*/ 304 w 304"/>
                <a:gd name="T5" fmla="*/ 59 h 127"/>
                <a:gd name="T6" fmla="*/ 228 w 304"/>
                <a:gd name="T7" fmla="*/ 98 h 127"/>
                <a:gd name="T8" fmla="*/ 0 w 304"/>
                <a:gd name="T9" fmla="*/ 68 h 127"/>
                <a:gd name="T10" fmla="*/ 11 w 304"/>
                <a:gd name="T11" fmla="*/ 57 h 127"/>
                <a:gd name="T12" fmla="*/ 89 w 304"/>
                <a:gd name="T13" fmla="*/ 48 h 127"/>
                <a:gd name="T14" fmla="*/ 273 w 304"/>
                <a:gd name="T15" fmla="*/ 1 h 127"/>
                <a:gd name="T16" fmla="*/ 284 w 304"/>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27">
                  <a:moveTo>
                    <a:pt x="284" y="3"/>
                  </a:moveTo>
                  <a:cubicBezTo>
                    <a:pt x="291" y="20"/>
                    <a:pt x="297" y="38"/>
                    <a:pt x="304" y="55"/>
                  </a:cubicBezTo>
                  <a:cubicBezTo>
                    <a:pt x="304" y="56"/>
                    <a:pt x="304" y="58"/>
                    <a:pt x="304" y="59"/>
                  </a:cubicBezTo>
                  <a:cubicBezTo>
                    <a:pt x="279" y="73"/>
                    <a:pt x="255" y="89"/>
                    <a:pt x="228" y="98"/>
                  </a:cubicBezTo>
                  <a:cubicBezTo>
                    <a:pt x="147" y="127"/>
                    <a:pt x="70" y="119"/>
                    <a:pt x="0" y="68"/>
                  </a:cubicBezTo>
                  <a:cubicBezTo>
                    <a:pt x="3" y="64"/>
                    <a:pt x="7" y="57"/>
                    <a:pt x="11" y="57"/>
                  </a:cubicBezTo>
                  <a:cubicBezTo>
                    <a:pt x="37" y="53"/>
                    <a:pt x="64" y="54"/>
                    <a:pt x="89" y="48"/>
                  </a:cubicBezTo>
                  <a:cubicBezTo>
                    <a:pt x="151" y="34"/>
                    <a:pt x="211" y="17"/>
                    <a:pt x="273" y="1"/>
                  </a:cubicBezTo>
                  <a:cubicBezTo>
                    <a:pt x="276" y="0"/>
                    <a:pt x="280" y="2"/>
                    <a:pt x="284" y="3"/>
                  </a:cubicBezTo>
                  <a:close/>
                </a:path>
              </a:pathLst>
            </a:custGeom>
            <a:solidFill>
              <a:srgbClr val="4ED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78">
              <a:extLst>
                <a:ext uri="{FF2B5EF4-FFF2-40B4-BE49-F238E27FC236}">
                  <a16:creationId xmlns:a16="http://schemas.microsoft.com/office/drawing/2014/main" id="{642F886C-5566-46AB-9A83-71904C76F56C}"/>
                </a:ext>
              </a:extLst>
            </p:cNvPr>
            <p:cNvSpPr>
              <a:spLocks/>
            </p:cNvSpPr>
            <p:nvPr/>
          </p:nvSpPr>
          <p:spPr bwMode="auto">
            <a:xfrm>
              <a:off x="2998788" y="2800351"/>
              <a:ext cx="2238375" cy="2471738"/>
            </a:xfrm>
            <a:custGeom>
              <a:avLst/>
              <a:gdLst>
                <a:gd name="T0" fmla="*/ 74 w 594"/>
                <a:gd name="T1" fmla="*/ 17 h 655"/>
                <a:gd name="T2" fmla="*/ 33 w 594"/>
                <a:gd name="T3" fmla="*/ 156 h 655"/>
                <a:gd name="T4" fmla="*/ 18 w 594"/>
                <a:gd name="T5" fmla="*/ 285 h 655"/>
                <a:gd name="T6" fmla="*/ 63 w 594"/>
                <a:gd name="T7" fmla="*/ 451 h 655"/>
                <a:gd name="T8" fmla="*/ 183 w 594"/>
                <a:gd name="T9" fmla="*/ 580 h 655"/>
                <a:gd name="T10" fmla="*/ 345 w 594"/>
                <a:gd name="T11" fmla="*/ 633 h 655"/>
                <a:gd name="T12" fmla="*/ 461 w 594"/>
                <a:gd name="T13" fmla="*/ 627 h 655"/>
                <a:gd name="T14" fmla="*/ 586 w 594"/>
                <a:gd name="T15" fmla="*/ 573 h 655"/>
                <a:gd name="T16" fmla="*/ 594 w 594"/>
                <a:gd name="T17" fmla="*/ 577 h 655"/>
                <a:gd name="T18" fmla="*/ 594 w 594"/>
                <a:gd name="T19" fmla="*/ 585 h 655"/>
                <a:gd name="T20" fmla="*/ 578 w 594"/>
                <a:gd name="T21" fmla="*/ 590 h 655"/>
                <a:gd name="T22" fmla="*/ 426 w 594"/>
                <a:gd name="T23" fmla="*/ 647 h 655"/>
                <a:gd name="T24" fmla="*/ 306 w 594"/>
                <a:gd name="T25" fmla="*/ 642 h 655"/>
                <a:gd name="T26" fmla="*/ 197 w 594"/>
                <a:gd name="T27" fmla="*/ 603 h 655"/>
                <a:gd name="T28" fmla="*/ 62 w 594"/>
                <a:gd name="T29" fmla="*/ 479 h 655"/>
                <a:gd name="T30" fmla="*/ 3 w 594"/>
                <a:gd name="T31" fmla="*/ 300 h 655"/>
                <a:gd name="T32" fmla="*/ 9 w 594"/>
                <a:gd name="T33" fmla="*/ 215 h 655"/>
                <a:gd name="T34" fmla="*/ 18 w 594"/>
                <a:gd name="T35" fmla="*/ 163 h 655"/>
                <a:gd name="T36" fmla="*/ 38 w 594"/>
                <a:gd name="T37" fmla="*/ 80 h 655"/>
                <a:gd name="T38" fmla="*/ 58 w 594"/>
                <a:gd name="T39" fmla="*/ 5 h 655"/>
                <a:gd name="T40" fmla="*/ 59 w 594"/>
                <a:gd name="T41" fmla="*/ 0 h 655"/>
                <a:gd name="T42" fmla="*/ 74 w 594"/>
                <a:gd name="T43" fmla="*/ 1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655">
                  <a:moveTo>
                    <a:pt x="74" y="17"/>
                  </a:moveTo>
                  <a:cubicBezTo>
                    <a:pt x="60" y="63"/>
                    <a:pt x="47" y="110"/>
                    <a:pt x="33" y="156"/>
                  </a:cubicBezTo>
                  <a:cubicBezTo>
                    <a:pt x="21" y="198"/>
                    <a:pt x="18" y="241"/>
                    <a:pt x="18" y="285"/>
                  </a:cubicBezTo>
                  <a:cubicBezTo>
                    <a:pt x="18" y="345"/>
                    <a:pt x="35" y="399"/>
                    <a:pt x="63" y="451"/>
                  </a:cubicBezTo>
                  <a:cubicBezTo>
                    <a:pt x="93" y="504"/>
                    <a:pt x="132" y="548"/>
                    <a:pt x="183" y="580"/>
                  </a:cubicBezTo>
                  <a:cubicBezTo>
                    <a:pt x="233" y="610"/>
                    <a:pt x="285" y="633"/>
                    <a:pt x="345" y="633"/>
                  </a:cubicBezTo>
                  <a:cubicBezTo>
                    <a:pt x="384" y="632"/>
                    <a:pt x="423" y="632"/>
                    <a:pt x="461" y="627"/>
                  </a:cubicBezTo>
                  <a:cubicBezTo>
                    <a:pt x="507" y="620"/>
                    <a:pt x="546" y="595"/>
                    <a:pt x="586" y="573"/>
                  </a:cubicBezTo>
                  <a:cubicBezTo>
                    <a:pt x="589" y="574"/>
                    <a:pt x="591" y="576"/>
                    <a:pt x="594" y="577"/>
                  </a:cubicBezTo>
                  <a:cubicBezTo>
                    <a:pt x="594" y="580"/>
                    <a:pt x="594" y="582"/>
                    <a:pt x="594" y="585"/>
                  </a:cubicBezTo>
                  <a:cubicBezTo>
                    <a:pt x="588" y="587"/>
                    <a:pt x="582" y="587"/>
                    <a:pt x="578" y="590"/>
                  </a:cubicBezTo>
                  <a:cubicBezTo>
                    <a:pt x="533" y="625"/>
                    <a:pt x="480" y="640"/>
                    <a:pt x="426" y="647"/>
                  </a:cubicBezTo>
                  <a:cubicBezTo>
                    <a:pt x="388" y="652"/>
                    <a:pt x="347" y="655"/>
                    <a:pt x="306" y="642"/>
                  </a:cubicBezTo>
                  <a:cubicBezTo>
                    <a:pt x="269" y="631"/>
                    <a:pt x="232" y="621"/>
                    <a:pt x="197" y="603"/>
                  </a:cubicBezTo>
                  <a:cubicBezTo>
                    <a:pt x="140" y="574"/>
                    <a:pt x="97" y="530"/>
                    <a:pt x="62" y="479"/>
                  </a:cubicBezTo>
                  <a:cubicBezTo>
                    <a:pt x="25" y="426"/>
                    <a:pt x="11" y="363"/>
                    <a:pt x="3" y="300"/>
                  </a:cubicBezTo>
                  <a:cubicBezTo>
                    <a:pt x="0" y="272"/>
                    <a:pt x="6" y="243"/>
                    <a:pt x="9" y="215"/>
                  </a:cubicBezTo>
                  <a:cubicBezTo>
                    <a:pt x="11" y="197"/>
                    <a:pt x="14" y="180"/>
                    <a:pt x="18" y="163"/>
                  </a:cubicBezTo>
                  <a:cubicBezTo>
                    <a:pt x="24" y="135"/>
                    <a:pt x="31" y="107"/>
                    <a:pt x="38" y="80"/>
                  </a:cubicBezTo>
                  <a:cubicBezTo>
                    <a:pt x="44" y="55"/>
                    <a:pt x="51" y="30"/>
                    <a:pt x="58" y="5"/>
                  </a:cubicBezTo>
                  <a:cubicBezTo>
                    <a:pt x="58" y="3"/>
                    <a:pt x="59" y="2"/>
                    <a:pt x="59" y="0"/>
                  </a:cubicBezTo>
                  <a:cubicBezTo>
                    <a:pt x="64" y="6"/>
                    <a:pt x="69" y="11"/>
                    <a:pt x="74" y="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79">
              <a:extLst>
                <a:ext uri="{FF2B5EF4-FFF2-40B4-BE49-F238E27FC236}">
                  <a16:creationId xmlns:a16="http://schemas.microsoft.com/office/drawing/2014/main" id="{897B3B31-945C-4DC9-97CA-2DC2B059E6A5}"/>
                </a:ext>
              </a:extLst>
            </p:cNvPr>
            <p:cNvSpPr>
              <a:spLocks/>
            </p:cNvSpPr>
            <p:nvPr/>
          </p:nvSpPr>
          <p:spPr bwMode="auto">
            <a:xfrm>
              <a:off x="3940176" y="1624013"/>
              <a:ext cx="1447800" cy="819150"/>
            </a:xfrm>
            <a:custGeom>
              <a:avLst/>
              <a:gdLst>
                <a:gd name="T0" fmla="*/ 372 w 384"/>
                <a:gd name="T1" fmla="*/ 217 h 217"/>
                <a:gd name="T2" fmla="*/ 323 w 384"/>
                <a:gd name="T3" fmla="*/ 136 h 217"/>
                <a:gd name="T4" fmla="*/ 243 w 384"/>
                <a:gd name="T5" fmla="*/ 59 h 217"/>
                <a:gd name="T6" fmla="*/ 13 w 384"/>
                <a:gd name="T7" fmla="*/ 59 h 217"/>
                <a:gd name="T8" fmla="*/ 7 w 384"/>
                <a:gd name="T9" fmla="*/ 67 h 217"/>
                <a:gd name="T10" fmla="*/ 0 w 384"/>
                <a:gd name="T11" fmla="*/ 61 h 217"/>
                <a:gd name="T12" fmla="*/ 11 w 384"/>
                <a:gd name="T13" fmla="*/ 46 h 217"/>
                <a:gd name="T14" fmla="*/ 24 w 384"/>
                <a:gd name="T15" fmla="*/ 33 h 217"/>
                <a:gd name="T16" fmla="*/ 82 w 384"/>
                <a:gd name="T17" fmla="*/ 15 h 217"/>
                <a:gd name="T18" fmla="*/ 208 w 384"/>
                <a:gd name="T19" fmla="*/ 25 h 217"/>
                <a:gd name="T20" fmla="*/ 294 w 384"/>
                <a:gd name="T21" fmla="*/ 82 h 217"/>
                <a:gd name="T22" fmla="*/ 355 w 384"/>
                <a:gd name="T23" fmla="*/ 154 h 217"/>
                <a:gd name="T24" fmla="*/ 384 w 384"/>
                <a:gd name="T25" fmla="*/ 193 h 217"/>
                <a:gd name="T26" fmla="*/ 376 w 384"/>
                <a:gd name="T27" fmla="*/ 217 h 217"/>
                <a:gd name="T28" fmla="*/ 372 w 384"/>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17">
                  <a:moveTo>
                    <a:pt x="372" y="217"/>
                  </a:moveTo>
                  <a:cubicBezTo>
                    <a:pt x="356" y="190"/>
                    <a:pt x="343" y="160"/>
                    <a:pt x="323" y="136"/>
                  </a:cubicBezTo>
                  <a:cubicBezTo>
                    <a:pt x="300" y="108"/>
                    <a:pt x="273" y="80"/>
                    <a:pt x="243" y="59"/>
                  </a:cubicBezTo>
                  <a:cubicBezTo>
                    <a:pt x="162" y="2"/>
                    <a:pt x="96" y="3"/>
                    <a:pt x="13" y="59"/>
                  </a:cubicBezTo>
                  <a:cubicBezTo>
                    <a:pt x="10" y="61"/>
                    <a:pt x="9" y="64"/>
                    <a:pt x="7" y="67"/>
                  </a:cubicBezTo>
                  <a:cubicBezTo>
                    <a:pt x="5" y="65"/>
                    <a:pt x="2" y="63"/>
                    <a:pt x="0" y="61"/>
                  </a:cubicBezTo>
                  <a:cubicBezTo>
                    <a:pt x="4" y="56"/>
                    <a:pt x="7" y="50"/>
                    <a:pt x="11" y="46"/>
                  </a:cubicBezTo>
                  <a:cubicBezTo>
                    <a:pt x="15" y="41"/>
                    <a:pt x="20" y="37"/>
                    <a:pt x="24" y="33"/>
                  </a:cubicBezTo>
                  <a:cubicBezTo>
                    <a:pt x="43" y="27"/>
                    <a:pt x="63" y="22"/>
                    <a:pt x="82" y="15"/>
                  </a:cubicBezTo>
                  <a:cubicBezTo>
                    <a:pt x="125" y="0"/>
                    <a:pt x="168" y="8"/>
                    <a:pt x="208" y="25"/>
                  </a:cubicBezTo>
                  <a:cubicBezTo>
                    <a:pt x="240" y="38"/>
                    <a:pt x="271" y="54"/>
                    <a:pt x="294" y="82"/>
                  </a:cubicBezTo>
                  <a:cubicBezTo>
                    <a:pt x="314" y="106"/>
                    <a:pt x="335" y="130"/>
                    <a:pt x="355" y="154"/>
                  </a:cubicBezTo>
                  <a:cubicBezTo>
                    <a:pt x="365" y="167"/>
                    <a:pt x="374" y="180"/>
                    <a:pt x="384" y="193"/>
                  </a:cubicBezTo>
                  <a:cubicBezTo>
                    <a:pt x="381" y="201"/>
                    <a:pt x="379" y="209"/>
                    <a:pt x="376" y="217"/>
                  </a:cubicBezTo>
                  <a:cubicBezTo>
                    <a:pt x="375" y="217"/>
                    <a:pt x="373" y="217"/>
                    <a:pt x="372" y="2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80">
              <a:extLst>
                <a:ext uri="{FF2B5EF4-FFF2-40B4-BE49-F238E27FC236}">
                  <a16:creationId xmlns:a16="http://schemas.microsoft.com/office/drawing/2014/main" id="{ED00E957-C8DB-4C4C-BC65-789BADA6372C}"/>
                </a:ext>
              </a:extLst>
            </p:cNvPr>
            <p:cNvSpPr>
              <a:spLocks/>
            </p:cNvSpPr>
            <p:nvPr/>
          </p:nvSpPr>
          <p:spPr bwMode="auto">
            <a:xfrm>
              <a:off x="3367088" y="4948238"/>
              <a:ext cx="1930400" cy="430213"/>
            </a:xfrm>
            <a:custGeom>
              <a:avLst/>
              <a:gdLst>
                <a:gd name="T0" fmla="*/ 508 w 512"/>
                <a:gd name="T1" fmla="*/ 32 h 114"/>
                <a:gd name="T2" fmla="*/ 512 w 512"/>
                <a:gd name="T3" fmla="*/ 40 h 114"/>
                <a:gd name="T4" fmla="*/ 365 w 512"/>
                <a:gd name="T5" fmla="*/ 104 h 114"/>
                <a:gd name="T6" fmla="*/ 223 w 512"/>
                <a:gd name="T7" fmla="*/ 111 h 114"/>
                <a:gd name="T8" fmla="*/ 132 w 512"/>
                <a:gd name="T9" fmla="*/ 85 h 114"/>
                <a:gd name="T10" fmla="*/ 36 w 512"/>
                <a:gd name="T11" fmla="*/ 34 h 114"/>
                <a:gd name="T12" fmla="*/ 0 w 512"/>
                <a:gd name="T13" fmla="*/ 0 h 114"/>
                <a:gd name="T14" fmla="*/ 21 w 512"/>
                <a:gd name="T15" fmla="*/ 9 h 114"/>
                <a:gd name="T16" fmla="*/ 40 w 512"/>
                <a:gd name="T17" fmla="*/ 16 h 114"/>
                <a:gd name="T18" fmla="*/ 40 w 512"/>
                <a:gd name="T19" fmla="*/ 16 h 114"/>
                <a:gd name="T20" fmla="*/ 88 w 512"/>
                <a:gd name="T21" fmla="*/ 48 h 114"/>
                <a:gd name="T22" fmla="*/ 128 w 512"/>
                <a:gd name="T23" fmla="*/ 64 h 114"/>
                <a:gd name="T24" fmla="*/ 148 w 512"/>
                <a:gd name="T25" fmla="*/ 72 h 114"/>
                <a:gd name="T26" fmla="*/ 148 w 512"/>
                <a:gd name="T27" fmla="*/ 72 h 114"/>
                <a:gd name="T28" fmla="*/ 172 w 512"/>
                <a:gd name="T29" fmla="*/ 80 h 114"/>
                <a:gd name="T30" fmla="*/ 172 w 512"/>
                <a:gd name="T31" fmla="*/ 80 h 114"/>
                <a:gd name="T32" fmla="*/ 176 w 512"/>
                <a:gd name="T33" fmla="*/ 86 h 114"/>
                <a:gd name="T34" fmla="*/ 235 w 512"/>
                <a:gd name="T35" fmla="*/ 96 h 114"/>
                <a:gd name="T36" fmla="*/ 316 w 512"/>
                <a:gd name="T37" fmla="*/ 97 h 114"/>
                <a:gd name="T38" fmla="*/ 411 w 512"/>
                <a:gd name="T39" fmla="*/ 78 h 114"/>
                <a:gd name="T40" fmla="*/ 448 w 512"/>
                <a:gd name="T41" fmla="*/ 56 h 114"/>
                <a:gd name="T42" fmla="*/ 448 w 512"/>
                <a:gd name="T43" fmla="*/ 56 h 114"/>
                <a:gd name="T44" fmla="*/ 464 w 512"/>
                <a:gd name="T45" fmla="*/ 48 h 114"/>
                <a:gd name="T46" fmla="*/ 464 w 512"/>
                <a:gd name="T47" fmla="*/ 48 h 114"/>
                <a:gd name="T48" fmla="*/ 480 w 512"/>
                <a:gd name="T49" fmla="*/ 40 h 114"/>
                <a:gd name="T50" fmla="*/ 480 w 512"/>
                <a:gd name="T51" fmla="*/ 40 h 114"/>
                <a:gd name="T52" fmla="*/ 508 w 512"/>
                <a:gd name="T53"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114">
                  <a:moveTo>
                    <a:pt x="508" y="32"/>
                  </a:moveTo>
                  <a:cubicBezTo>
                    <a:pt x="509" y="35"/>
                    <a:pt x="511" y="37"/>
                    <a:pt x="512" y="40"/>
                  </a:cubicBezTo>
                  <a:cubicBezTo>
                    <a:pt x="468" y="72"/>
                    <a:pt x="419" y="96"/>
                    <a:pt x="365" y="104"/>
                  </a:cubicBezTo>
                  <a:cubicBezTo>
                    <a:pt x="319" y="111"/>
                    <a:pt x="270" y="114"/>
                    <a:pt x="223" y="111"/>
                  </a:cubicBezTo>
                  <a:cubicBezTo>
                    <a:pt x="192" y="109"/>
                    <a:pt x="162" y="94"/>
                    <a:pt x="132" y="85"/>
                  </a:cubicBezTo>
                  <a:cubicBezTo>
                    <a:pt x="96" y="75"/>
                    <a:pt x="65" y="57"/>
                    <a:pt x="36" y="34"/>
                  </a:cubicBezTo>
                  <a:cubicBezTo>
                    <a:pt x="23" y="24"/>
                    <a:pt x="12" y="11"/>
                    <a:pt x="0" y="0"/>
                  </a:cubicBezTo>
                  <a:cubicBezTo>
                    <a:pt x="7" y="3"/>
                    <a:pt x="14" y="6"/>
                    <a:pt x="21" y="9"/>
                  </a:cubicBezTo>
                  <a:cubicBezTo>
                    <a:pt x="27" y="11"/>
                    <a:pt x="34" y="14"/>
                    <a:pt x="40" y="16"/>
                  </a:cubicBezTo>
                  <a:cubicBezTo>
                    <a:pt x="40" y="16"/>
                    <a:pt x="40" y="16"/>
                    <a:pt x="40" y="16"/>
                  </a:cubicBezTo>
                  <a:cubicBezTo>
                    <a:pt x="49" y="38"/>
                    <a:pt x="68" y="44"/>
                    <a:pt x="88" y="48"/>
                  </a:cubicBezTo>
                  <a:cubicBezTo>
                    <a:pt x="101" y="53"/>
                    <a:pt x="115" y="59"/>
                    <a:pt x="128" y="64"/>
                  </a:cubicBezTo>
                  <a:cubicBezTo>
                    <a:pt x="135" y="67"/>
                    <a:pt x="141" y="69"/>
                    <a:pt x="148" y="72"/>
                  </a:cubicBezTo>
                  <a:cubicBezTo>
                    <a:pt x="148" y="72"/>
                    <a:pt x="148" y="72"/>
                    <a:pt x="148" y="72"/>
                  </a:cubicBezTo>
                  <a:cubicBezTo>
                    <a:pt x="156" y="75"/>
                    <a:pt x="164" y="77"/>
                    <a:pt x="172" y="80"/>
                  </a:cubicBezTo>
                  <a:cubicBezTo>
                    <a:pt x="172" y="80"/>
                    <a:pt x="172" y="80"/>
                    <a:pt x="172" y="80"/>
                  </a:cubicBezTo>
                  <a:cubicBezTo>
                    <a:pt x="173" y="82"/>
                    <a:pt x="174" y="86"/>
                    <a:pt x="176" y="86"/>
                  </a:cubicBezTo>
                  <a:cubicBezTo>
                    <a:pt x="195" y="90"/>
                    <a:pt x="215" y="93"/>
                    <a:pt x="235" y="96"/>
                  </a:cubicBezTo>
                  <a:cubicBezTo>
                    <a:pt x="262" y="100"/>
                    <a:pt x="288" y="99"/>
                    <a:pt x="316" y="97"/>
                  </a:cubicBezTo>
                  <a:cubicBezTo>
                    <a:pt x="349" y="96"/>
                    <a:pt x="379" y="85"/>
                    <a:pt x="411" y="78"/>
                  </a:cubicBezTo>
                  <a:cubicBezTo>
                    <a:pt x="424" y="74"/>
                    <a:pt x="436" y="63"/>
                    <a:pt x="448" y="56"/>
                  </a:cubicBezTo>
                  <a:cubicBezTo>
                    <a:pt x="448" y="56"/>
                    <a:pt x="448" y="56"/>
                    <a:pt x="448" y="56"/>
                  </a:cubicBezTo>
                  <a:cubicBezTo>
                    <a:pt x="453" y="53"/>
                    <a:pt x="459" y="51"/>
                    <a:pt x="464" y="48"/>
                  </a:cubicBezTo>
                  <a:cubicBezTo>
                    <a:pt x="464" y="48"/>
                    <a:pt x="464" y="48"/>
                    <a:pt x="464" y="48"/>
                  </a:cubicBezTo>
                  <a:cubicBezTo>
                    <a:pt x="469" y="45"/>
                    <a:pt x="475" y="43"/>
                    <a:pt x="480" y="40"/>
                  </a:cubicBezTo>
                  <a:cubicBezTo>
                    <a:pt x="480" y="40"/>
                    <a:pt x="480" y="40"/>
                    <a:pt x="480" y="40"/>
                  </a:cubicBezTo>
                  <a:cubicBezTo>
                    <a:pt x="489" y="37"/>
                    <a:pt x="499" y="35"/>
                    <a:pt x="508" y="32"/>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81">
              <a:extLst>
                <a:ext uri="{FF2B5EF4-FFF2-40B4-BE49-F238E27FC236}">
                  <a16:creationId xmlns:a16="http://schemas.microsoft.com/office/drawing/2014/main" id="{0617C2B7-2C6E-4CC1-81B8-0D2BC7D4D724}"/>
                </a:ext>
              </a:extLst>
            </p:cNvPr>
            <p:cNvSpPr>
              <a:spLocks/>
            </p:cNvSpPr>
            <p:nvPr/>
          </p:nvSpPr>
          <p:spPr bwMode="auto">
            <a:xfrm>
              <a:off x="2919413" y="3167063"/>
              <a:ext cx="598488" cy="1841500"/>
            </a:xfrm>
            <a:custGeom>
              <a:avLst/>
              <a:gdLst>
                <a:gd name="T0" fmla="*/ 159 w 159"/>
                <a:gd name="T1" fmla="*/ 488 h 488"/>
                <a:gd name="T2" fmla="*/ 140 w 159"/>
                <a:gd name="T3" fmla="*/ 481 h 488"/>
                <a:gd name="T4" fmla="*/ 119 w 159"/>
                <a:gd name="T5" fmla="*/ 472 h 488"/>
                <a:gd name="T6" fmla="*/ 115 w 159"/>
                <a:gd name="T7" fmla="*/ 464 h 488"/>
                <a:gd name="T8" fmla="*/ 79 w 159"/>
                <a:gd name="T9" fmla="*/ 432 h 488"/>
                <a:gd name="T10" fmla="*/ 79 w 159"/>
                <a:gd name="T11" fmla="*/ 432 h 488"/>
                <a:gd name="T12" fmla="*/ 78 w 159"/>
                <a:gd name="T13" fmla="*/ 422 h 488"/>
                <a:gd name="T14" fmla="*/ 52 w 159"/>
                <a:gd name="T15" fmla="*/ 380 h 488"/>
                <a:gd name="T16" fmla="*/ 15 w 159"/>
                <a:gd name="T17" fmla="*/ 289 h 488"/>
                <a:gd name="T18" fmla="*/ 7 w 159"/>
                <a:gd name="T19" fmla="*/ 272 h 488"/>
                <a:gd name="T20" fmla="*/ 0 w 159"/>
                <a:gd name="T21" fmla="*/ 141 h 488"/>
                <a:gd name="T22" fmla="*/ 13 w 159"/>
                <a:gd name="T23" fmla="*/ 73 h 488"/>
                <a:gd name="T24" fmla="*/ 23 w 159"/>
                <a:gd name="T25" fmla="*/ 15 h 488"/>
                <a:gd name="T26" fmla="*/ 31 w 159"/>
                <a:gd name="T27" fmla="*/ 0 h 488"/>
                <a:gd name="T28" fmla="*/ 31 w 159"/>
                <a:gd name="T29" fmla="*/ 20 h 488"/>
                <a:gd name="T30" fmla="*/ 29 w 159"/>
                <a:gd name="T31" fmla="*/ 54 h 488"/>
                <a:gd name="T32" fmla="*/ 16 w 159"/>
                <a:gd name="T33" fmla="*/ 117 h 488"/>
                <a:gd name="T34" fmla="*/ 23 w 159"/>
                <a:gd name="T35" fmla="*/ 271 h 488"/>
                <a:gd name="T36" fmla="*/ 50 w 159"/>
                <a:gd name="T37" fmla="*/ 350 h 488"/>
                <a:gd name="T38" fmla="*/ 143 w 159"/>
                <a:gd name="T39" fmla="*/ 469 h 488"/>
                <a:gd name="T40" fmla="*/ 159 w 159"/>
                <a:gd name="T41"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488">
                  <a:moveTo>
                    <a:pt x="159" y="488"/>
                  </a:moveTo>
                  <a:cubicBezTo>
                    <a:pt x="153" y="486"/>
                    <a:pt x="146" y="483"/>
                    <a:pt x="140" y="481"/>
                  </a:cubicBezTo>
                  <a:cubicBezTo>
                    <a:pt x="133" y="478"/>
                    <a:pt x="126" y="475"/>
                    <a:pt x="119" y="472"/>
                  </a:cubicBezTo>
                  <a:cubicBezTo>
                    <a:pt x="118" y="469"/>
                    <a:pt x="116" y="467"/>
                    <a:pt x="115" y="464"/>
                  </a:cubicBezTo>
                  <a:cubicBezTo>
                    <a:pt x="103" y="453"/>
                    <a:pt x="91" y="443"/>
                    <a:pt x="79" y="432"/>
                  </a:cubicBezTo>
                  <a:cubicBezTo>
                    <a:pt x="79" y="432"/>
                    <a:pt x="79" y="432"/>
                    <a:pt x="79" y="432"/>
                  </a:cubicBezTo>
                  <a:cubicBezTo>
                    <a:pt x="79" y="429"/>
                    <a:pt x="80" y="425"/>
                    <a:pt x="78" y="422"/>
                  </a:cubicBezTo>
                  <a:cubicBezTo>
                    <a:pt x="70" y="408"/>
                    <a:pt x="59" y="395"/>
                    <a:pt x="52" y="380"/>
                  </a:cubicBezTo>
                  <a:cubicBezTo>
                    <a:pt x="39" y="350"/>
                    <a:pt x="27" y="319"/>
                    <a:pt x="15" y="289"/>
                  </a:cubicBezTo>
                  <a:cubicBezTo>
                    <a:pt x="13" y="283"/>
                    <a:pt x="10" y="278"/>
                    <a:pt x="7" y="272"/>
                  </a:cubicBezTo>
                  <a:cubicBezTo>
                    <a:pt x="4" y="228"/>
                    <a:pt x="0" y="184"/>
                    <a:pt x="0" y="141"/>
                  </a:cubicBezTo>
                  <a:cubicBezTo>
                    <a:pt x="0" y="118"/>
                    <a:pt x="9" y="96"/>
                    <a:pt x="13" y="73"/>
                  </a:cubicBezTo>
                  <a:cubicBezTo>
                    <a:pt x="17" y="54"/>
                    <a:pt x="19" y="34"/>
                    <a:pt x="23" y="15"/>
                  </a:cubicBezTo>
                  <a:cubicBezTo>
                    <a:pt x="24" y="10"/>
                    <a:pt x="28" y="5"/>
                    <a:pt x="31" y="0"/>
                  </a:cubicBezTo>
                  <a:cubicBezTo>
                    <a:pt x="31" y="7"/>
                    <a:pt x="31" y="13"/>
                    <a:pt x="31" y="20"/>
                  </a:cubicBezTo>
                  <a:cubicBezTo>
                    <a:pt x="30" y="31"/>
                    <a:pt x="31" y="43"/>
                    <a:pt x="29" y="54"/>
                  </a:cubicBezTo>
                  <a:cubicBezTo>
                    <a:pt x="25" y="75"/>
                    <a:pt x="15" y="96"/>
                    <a:pt x="16" y="117"/>
                  </a:cubicBezTo>
                  <a:cubicBezTo>
                    <a:pt x="17" y="169"/>
                    <a:pt x="7" y="221"/>
                    <a:pt x="23" y="271"/>
                  </a:cubicBezTo>
                  <a:cubicBezTo>
                    <a:pt x="32" y="298"/>
                    <a:pt x="37" y="326"/>
                    <a:pt x="50" y="350"/>
                  </a:cubicBezTo>
                  <a:cubicBezTo>
                    <a:pt x="76" y="393"/>
                    <a:pt x="102" y="437"/>
                    <a:pt x="143" y="469"/>
                  </a:cubicBezTo>
                  <a:cubicBezTo>
                    <a:pt x="150" y="473"/>
                    <a:pt x="154" y="481"/>
                    <a:pt x="159" y="48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82">
              <a:extLst>
                <a:ext uri="{FF2B5EF4-FFF2-40B4-BE49-F238E27FC236}">
                  <a16:creationId xmlns:a16="http://schemas.microsoft.com/office/drawing/2014/main" id="{A4369046-A77D-43C9-A85A-2E95831D350C}"/>
                </a:ext>
              </a:extLst>
            </p:cNvPr>
            <p:cNvSpPr>
              <a:spLocks/>
            </p:cNvSpPr>
            <p:nvPr/>
          </p:nvSpPr>
          <p:spPr bwMode="auto">
            <a:xfrm>
              <a:off x="2914651" y="4192588"/>
              <a:ext cx="306388" cy="604838"/>
            </a:xfrm>
            <a:custGeom>
              <a:avLst/>
              <a:gdLst>
                <a:gd name="T0" fmla="*/ 8 w 81"/>
                <a:gd name="T1" fmla="*/ 0 h 160"/>
                <a:gd name="T2" fmla="*/ 16 w 81"/>
                <a:gd name="T3" fmla="*/ 17 h 160"/>
                <a:gd name="T4" fmla="*/ 53 w 81"/>
                <a:gd name="T5" fmla="*/ 108 h 160"/>
                <a:gd name="T6" fmla="*/ 79 w 81"/>
                <a:gd name="T7" fmla="*/ 150 h 160"/>
                <a:gd name="T8" fmla="*/ 80 w 81"/>
                <a:gd name="T9" fmla="*/ 160 h 160"/>
                <a:gd name="T10" fmla="*/ 44 w 81"/>
                <a:gd name="T11" fmla="*/ 123 h 160"/>
                <a:gd name="T12" fmla="*/ 15 w 81"/>
                <a:gd name="T13" fmla="*/ 59 h 160"/>
                <a:gd name="T14" fmla="*/ 0 w 81"/>
                <a:gd name="T15" fmla="*/ 0 h 160"/>
                <a:gd name="T16" fmla="*/ 8 w 81"/>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0">
                  <a:moveTo>
                    <a:pt x="8" y="0"/>
                  </a:moveTo>
                  <a:cubicBezTo>
                    <a:pt x="11" y="6"/>
                    <a:pt x="14" y="11"/>
                    <a:pt x="16" y="17"/>
                  </a:cubicBezTo>
                  <a:cubicBezTo>
                    <a:pt x="28" y="47"/>
                    <a:pt x="40" y="78"/>
                    <a:pt x="53" y="108"/>
                  </a:cubicBezTo>
                  <a:cubicBezTo>
                    <a:pt x="60" y="123"/>
                    <a:pt x="71" y="136"/>
                    <a:pt x="79" y="150"/>
                  </a:cubicBezTo>
                  <a:cubicBezTo>
                    <a:pt x="81" y="153"/>
                    <a:pt x="80" y="157"/>
                    <a:pt x="80" y="160"/>
                  </a:cubicBezTo>
                  <a:cubicBezTo>
                    <a:pt x="57" y="158"/>
                    <a:pt x="52" y="138"/>
                    <a:pt x="44" y="123"/>
                  </a:cubicBezTo>
                  <a:cubicBezTo>
                    <a:pt x="33" y="102"/>
                    <a:pt x="23" y="81"/>
                    <a:pt x="15" y="59"/>
                  </a:cubicBezTo>
                  <a:cubicBezTo>
                    <a:pt x="8" y="40"/>
                    <a:pt x="5" y="20"/>
                    <a:pt x="0" y="0"/>
                  </a:cubicBezTo>
                  <a:cubicBezTo>
                    <a:pt x="3" y="0"/>
                    <a:pt x="5" y="0"/>
                    <a:pt x="8"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83">
              <a:extLst>
                <a:ext uri="{FF2B5EF4-FFF2-40B4-BE49-F238E27FC236}">
                  <a16:creationId xmlns:a16="http://schemas.microsoft.com/office/drawing/2014/main" id="{32C24FE0-39FE-407F-8AF1-E428B4DD777D}"/>
                </a:ext>
              </a:extLst>
            </p:cNvPr>
            <p:cNvSpPr>
              <a:spLocks/>
            </p:cNvSpPr>
            <p:nvPr/>
          </p:nvSpPr>
          <p:spPr bwMode="auto">
            <a:xfrm>
              <a:off x="3216276" y="4797426"/>
              <a:ext cx="136525" cy="120650"/>
            </a:xfrm>
            <a:custGeom>
              <a:avLst/>
              <a:gdLst>
                <a:gd name="T0" fmla="*/ 0 w 36"/>
                <a:gd name="T1" fmla="*/ 0 h 32"/>
                <a:gd name="T2" fmla="*/ 36 w 36"/>
                <a:gd name="T3" fmla="*/ 32 h 32"/>
                <a:gd name="T4" fmla="*/ 0 w 36"/>
                <a:gd name="T5" fmla="*/ 0 h 32"/>
              </a:gdLst>
              <a:ahLst/>
              <a:cxnLst>
                <a:cxn ang="0">
                  <a:pos x="T0" y="T1"/>
                </a:cxn>
                <a:cxn ang="0">
                  <a:pos x="T2" y="T3"/>
                </a:cxn>
                <a:cxn ang="0">
                  <a:pos x="T4" y="T5"/>
                </a:cxn>
              </a:cxnLst>
              <a:rect l="0" t="0" r="r" b="b"/>
              <a:pathLst>
                <a:path w="36" h="32">
                  <a:moveTo>
                    <a:pt x="0" y="0"/>
                  </a:moveTo>
                  <a:cubicBezTo>
                    <a:pt x="12" y="11"/>
                    <a:pt x="24" y="21"/>
                    <a:pt x="36" y="32"/>
                  </a:cubicBezTo>
                  <a:cubicBezTo>
                    <a:pt x="15" y="31"/>
                    <a:pt x="1" y="19"/>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84">
              <a:extLst>
                <a:ext uri="{FF2B5EF4-FFF2-40B4-BE49-F238E27FC236}">
                  <a16:creationId xmlns:a16="http://schemas.microsoft.com/office/drawing/2014/main" id="{A7C0C0A0-185E-4973-8BE3-EBE418816A2E}"/>
                </a:ext>
              </a:extLst>
            </p:cNvPr>
            <p:cNvSpPr>
              <a:spLocks/>
            </p:cNvSpPr>
            <p:nvPr/>
          </p:nvSpPr>
          <p:spPr bwMode="auto">
            <a:xfrm>
              <a:off x="5975351" y="1868488"/>
              <a:ext cx="652463" cy="996950"/>
            </a:xfrm>
            <a:custGeom>
              <a:avLst/>
              <a:gdLst>
                <a:gd name="T0" fmla="*/ 140 w 173"/>
                <a:gd name="T1" fmla="*/ 8 h 264"/>
                <a:gd name="T2" fmla="*/ 173 w 173"/>
                <a:gd name="T3" fmla="*/ 0 h 264"/>
                <a:gd name="T4" fmla="*/ 168 w 173"/>
                <a:gd name="T5" fmla="*/ 8 h 264"/>
                <a:gd name="T6" fmla="*/ 163 w 173"/>
                <a:gd name="T7" fmla="*/ 24 h 264"/>
                <a:gd name="T8" fmla="*/ 140 w 173"/>
                <a:gd name="T9" fmla="*/ 55 h 264"/>
                <a:gd name="T10" fmla="*/ 125 w 173"/>
                <a:gd name="T11" fmla="*/ 61 h 264"/>
                <a:gd name="T12" fmla="*/ 66 w 173"/>
                <a:gd name="T13" fmla="*/ 160 h 264"/>
                <a:gd name="T14" fmla="*/ 28 w 173"/>
                <a:gd name="T15" fmla="*/ 232 h 264"/>
                <a:gd name="T16" fmla="*/ 12 w 173"/>
                <a:gd name="T17" fmla="*/ 264 h 264"/>
                <a:gd name="T18" fmla="*/ 12 w 173"/>
                <a:gd name="T19" fmla="*/ 264 h 264"/>
                <a:gd name="T20" fmla="*/ 0 w 173"/>
                <a:gd name="T21" fmla="*/ 264 h 264"/>
                <a:gd name="T22" fmla="*/ 72 w 173"/>
                <a:gd name="T23" fmla="*/ 112 h 264"/>
                <a:gd name="T24" fmla="*/ 137 w 173"/>
                <a:gd name="T25" fmla="*/ 23 h 264"/>
                <a:gd name="T26" fmla="*/ 140 w 173"/>
                <a:gd name="T27" fmla="*/ 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64">
                  <a:moveTo>
                    <a:pt x="140" y="8"/>
                  </a:moveTo>
                  <a:cubicBezTo>
                    <a:pt x="151" y="5"/>
                    <a:pt x="162" y="3"/>
                    <a:pt x="173" y="0"/>
                  </a:cubicBezTo>
                  <a:cubicBezTo>
                    <a:pt x="171" y="3"/>
                    <a:pt x="169" y="6"/>
                    <a:pt x="168" y="8"/>
                  </a:cubicBezTo>
                  <a:cubicBezTo>
                    <a:pt x="166" y="13"/>
                    <a:pt x="165" y="19"/>
                    <a:pt x="163" y="24"/>
                  </a:cubicBezTo>
                  <a:cubicBezTo>
                    <a:pt x="143" y="25"/>
                    <a:pt x="144" y="42"/>
                    <a:pt x="140" y="55"/>
                  </a:cubicBezTo>
                  <a:cubicBezTo>
                    <a:pt x="135" y="57"/>
                    <a:pt x="130" y="59"/>
                    <a:pt x="125" y="61"/>
                  </a:cubicBezTo>
                  <a:cubicBezTo>
                    <a:pt x="105" y="94"/>
                    <a:pt x="86" y="127"/>
                    <a:pt x="66" y="160"/>
                  </a:cubicBezTo>
                  <a:cubicBezTo>
                    <a:pt x="53" y="184"/>
                    <a:pt x="41" y="208"/>
                    <a:pt x="28" y="232"/>
                  </a:cubicBezTo>
                  <a:cubicBezTo>
                    <a:pt x="23" y="243"/>
                    <a:pt x="17" y="253"/>
                    <a:pt x="12" y="264"/>
                  </a:cubicBezTo>
                  <a:cubicBezTo>
                    <a:pt x="12" y="264"/>
                    <a:pt x="12" y="264"/>
                    <a:pt x="12" y="264"/>
                  </a:cubicBezTo>
                  <a:cubicBezTo>
                    <a:pt x="8" y="264"/>
                    <a:pt x="4" y="264"/>
                    <a:pt x="0" y="264"/>
                  </a:cubicBezTo>
                  <a:cubicBezTo>
                    <a:pt x="16" y="209"/>
                    <a:pt x="41" y="159"/>
                    <a:pt x="72" y="112"/>
                  </a:cubicBezTo>
                  <a:cubicBezTo>
                    <a:pt x="92" y="82"/>
                    <a:pt x="115" y="53"/>
                    <a:pt x="137" y="23"/>
                  </a:cubicBezTo>
                  <a:cubicBezTo>
                    <a:pt x="139" y="19"/>
                    <a:pt x="139" y="13"/>
                    <a:pt x="140" y="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85">
              <a:extLst>
                <a:ext uri="{FF2B5EF4-FFF2-40B4-BE49-F238E27FC236}">
                  <a16:creationId xmlns:a16="http://schemas.microsoft.com/office/drawing/2014/main" id="{43C643E2-23B1-4679-ACD2-CA7ED7CC1F1E}"/>
                </a:ext>
              </a:extLst>
            </p:cNvPr>
            <p:cNvSpPr>
              <a:spLocks/>
            </p:cNvSpPr>
            <p:nvPr/>
          </p:nvSpPr>
          <p:spPr bwMode="auto">
            <a:xfrm>
              <a:off x="5780088" y="2865438"/>
              <a:ext cx="241300" cy="1387475"/>
            </a:xfrm>
            <a:custGeom>
              <a:avLst/>
              <a:gdLst>
                <a:gd name="T0" fmla="*/ 52 w 64"/>
                <a:gd name="T1" fmla="*/ 0 h 368"/>
                <a:gd name="T2" fmla="*/ 64 w 64"/>
                <a:gd name="T3" fmla="*/ 0 h 368"/>
                <a:gd name="T4" fmla="*/ 56 w 64"/>
                <a:gd name="T5" fmla="*/ 38 h 368"/>
                <a:gd name="T6" fmla="*/ 31 w 64"/>
                <a:gd name="T7" fmla="*/ 134 h 368"/>
                <a:gd name="T8" fmla="*/ 17 w 64"/>
                <a:gd name="T9" fmla="*/ 210 h 368"/>
                <a:gd name="T10" fmla="*/ 24 w 64"/>
                <a:gd name="T11" fmla="*/ 368 h 368"/>
                <a:gd name="T12" fmla="*/ 8 w 64"/>
                <a:gd name="T13" fmla="*/ 333 h 368"/>
                <a:gd name="T14" fmla="*/ 1 w 64"/>
                <a:gd name="T15" fmla="*/ 281 h 368"/>
                <a:gd name="T16" fmla="*/ 6 w 64"/>
                <a:gd name="T17" fmla="*/ 241 h 368"/>
                <a:gd name="T18" fmla="*/ 0 w 64"/>
                <a:gd name="T19" fmla="*/ 220 h 368"/>
                <a:gd name="T20" fmla="*/ 15 w 64"/>
                <a:gd name="T21" fmla="*/ 131 h 368"/>
                <a:gd name="T22" fmla="*/ 24 w 64"/>
                <a:gd name="T23" fmla="*/ 88 h 368"/>
                <a:gd name="T24" fmla="*/ 48 w 64"/>
                <a:gd name="T25" fmla="*/ 20 h 368"/>
                <a:gd name="T26" fmla="*/ 52 w 64"/>
                <a:gd name="T2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68">
                  <a:moveTo>
                    <a:pt x="52" y="0"/>
                  </a:moveTo>
                  <a:cubicBezTo>
                    <a:pt x="56" y="0"/>
                    <a:pt x="60" y="0"/>
                    <a:pt x="64" y="0"/>
                  </a:cubicBezTo>
                  <a:cubicBezTo>
                    <a:pt x="61" y="13"/>
                    <a:pt x="59" y="26"/>
                    <a:pt x="56" y="38"/>
                  </a:cubicBezTo>
                  <a:cubicBezTo>
                    <a:pt x="48" y="70"/>
                    <a:pt x="38" y="102"/>
                    <a:pt x="31" y="134"/>
                  </a:cubicBezTo>
                  <a:cubicBezTo>
                    <a:pt x="25" y="159"/>
                    <a:pt x="17" y="185"/>
                    <a:pt x="17" y="210"/>
                  </a:cubicBezTo>
                  <a:cubicBezTo>
                    <a:pt x="17" y="263"/>
                    <a:pt x="21" y="315"/>
                    <a:pt x="24" y="368"/>
                  </a:cubicBezTo>
                  <a:cubicBezTo>
                    <a:pt x="19" y="356"/>
                    <a:pt x="12" y="345"/>
                    <a:pt x="8" y="333"/>
                  </a:cubicBezTo>
                  <a:cubicBezTo>
                    <a:pt x="4" y="316"/>
                    <a:pt x="1" y="298"/>
                    <a:pt x="1" y="281"/>
                  </a:cubicBezTo>
                  <a:cubicBezTo>
                    <a:pt x="0" y="268"/>
                    <a:pt x="5" y="254"/>
                    <a:pt x="6" y="241"/>
                  </a:cubicBezTo>
                  <a:cubicBezTo>
                    <a:pt x="6" y="234"/>
                    <a:pt x="2" y="227"/>
                    <a:pt x="0" y="220"/>
                  </a:cubicBezTo>
                  <a:cubicBezTo>
                    <a:pt x="5" y="190"/>
                    <a:pt x="10" y="161"/>
                    <a:pt x="15" y="131"/>
                  </a:cubicBezTo>
                  <a:cubicBezTo>
                    <a:pt x="18" y="117"/>
                    <a:pt x="21" y="102"/>
                    <a:pt x="24" y="88"/>
                  </a:cubicBezTo>
                  <a:cubicBezTo>
                    <a:pt x="32" y="65"/>
                    <a:pt x="40" y="43"/>
                    <a:pt x="48" y="20"/>
                  </a:cubicBezTo>
                  <a:cubicBezTo>
                    <a:pt x="49" y="13"/>
                    <a:pt x="51" y="7"/>
                    <a:pt x="5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86">
              <a:extLst>
                <a:ext uri="{FF2B5EF4-FFF2-40B4-BE49-F238E27FC236}">
                  <a16:creationId xmlns:a16="http://schemas.microsoft.com/office/drawing/2014/main" id="{BB0495E0-CAE6-45AE-96A7-1F8FFF21802E}"/>
                </a:ext>
              </a:extLst>
            </p:cNvPr>
            <p:cNvSpPr>
              <a:spLocks/>
            </p:cNvSpPr>
            <p:nvPr/>
          </p:nvSpPr>
          <p:spPr bwMode="auto">
            <a:xfrm>
              <a:off x="5870576" y="2940051"/>
              <a:ext cx="90488" cy="257175"/>
            </a:xfrm>
            <a:custGeom>
              <a:avLst/>
              <a:gdLst>
                <a:gd name="T0" fmla="*/ 24 w 24"/>
                <a:gd name="T1" fmla="*/ 0 h 68"/>
                <a:gd name="T2" fmla="*/ 0 w 24"/>
                <a:gd name="T3" fmla="*/ 68 h 68"/>
                <a:gd name="T4" fmla="*/ 24 w 24"/>
                <a:gd name="T5" fmla="*/ 0 h 68"/>
              </a:gdLst>
              <a:ahLst/>
              <a:cxnLst>
                <a:cxn ang="0">
                  <a:pos x="T0" y="T1"/>
                </a:cxn>
                <a:cxn ang="0">
                  <a:pos x="T2" y="T3"/>
                </a:cxn>
                <a:cxn ang="0">
                  <a:pos x="T4" y="T5"/>
                </a:cxn>
              </a:cxnLst>
              <a:rect l="0" t="0" r="r" b="b"/>
              <a:pathLst>
                <a:path w="24" h="68">
                  <a:moveTo>
                    <a:pt x="24" y="0"/>
                  </a:moveTo>
                  <a:cubicBezTo>
                    <a:pt x="16" y="23"/>
                    <a:pt x="8" y="45"/>
                    <a:pt x="0" y="68"/>
                  </a:cubicBezTo>
                  <a:cubicBezTo>
                    <a:pt x="3" y="43"/>
                    <a:pt x="4" y="19"/>
                    <a:pt x="24"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7">
              <a:extLst>
                <a:ext uri="{FF2B5EF4-FFF2-40B4-BE49-F238E27FC236}">
                  <a16:creationId xmlns:a16="http://schemas.microsoft.com/office/drawing/2014/main" id="{2674644A-A3C6-4E76-B1FA-F89243732161}"/>
                </a:ext>
              </a:extLst>
            </p:cNvPr>
            <p:cNvSpPr>
              <a:spLocks/>
            </p:cNvSpPr>
            <p:nvPr/>
          </p:nvSpPr>
          <p:spPr bwMode="auto">
            <a:xfrm>
              <a:off x="3035301" y="2835276"/>
              <a:ext cx="150813" cy="406400"/>
            </a:xfrm>
            <a:custGeom>
              <a:avLst/>
              <a:gdLst>
                <a:gd name="T0" fmla="*/ 0 w 40"/>
                <a:gd name="T1" fmla="*/ 108 h 108"/>
                <a:gd name="T2" fmla="*/ 0 w 40"/>
                <a:gd name="T3" fmla="*/ 88 h 108"/>
                <a:gd name="T4" fmla="*/ 20 w 40"/>
                <a:gd name="T5" fmla="*/ 15 h 108"/>
                <a:gd name="T6" fmla="*/ 24 w 40"/>
                <a:gd name="T7" fmla="*/ 0 h 108"/>
                <a:gd name="T8" fmla="*/ 40 w 40"/>
                <a:gd name="T9" fmla="*/ 0 h 108"/>
                <a:gd name="T10" fmla="*/ 40 w 40"/>
                <a:gd name="T11" fmla="*/ 4 h 108"/>
                <a:gd name="T12" fmla="*/ 5 w 40"/>
                <a:gd name="T13" fmla="*/ 106 h 108"/>
                <a:gd name="T14" fmla="*/ 0 w 40"/>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8">
                  <a:moveTo>
                    <a:pt x="0" y="108"/>
                  </a:moveTo>
                  <a:cubicBezTo>
                    <a:pt x="0" y="101"/>
                    <a:pt x="0" y="95"/>
                    <a:pt x="0" y="88"/>
                  </a:cubicBezTo>
                  <a:cubicBezTo>
                    <a:pt x="7" y="64"/>
                    <a:pt x="14" y="39"/>
                    <a:pt x="20" y="15"/>
                  </a:cubicBezTo>
                  <a:cubicBezTo>
                    <a:pt x="22" y="10"/>
                    <a:pt x="23" y="5"/>
                    <a:pt x="24" y="0"/>
                  </a:cubicBezTo>
                  <a:cubicBezTo>
                    <a:pt x="29" y="0"/>
                    <a:pt x="35" y="0"/>
                    <a:pt x="40" y="0"/>
                  </a:cubicBezTo>
                  <a:cubicBezTo>
                    <a:pt x="40" y="1"/>
                    <a:pt x="40" y="3"/>
                    <a:pt x="40" y="4"/>
                  </a:cubicBezTo>
                  <a:cubicBezTo>
                    <a:pt x="29" y="38"/>
                    <a:pt x="17" y="72"/>
                    <a:pt x="5" y="106"/>
                  </a:cubicBezTo>
                  <a:cubicBezTo>
                    <a:pt x="5" y="107"/>
                    <a:pt x="2" y="107"/>
                    <a:pt x="0" y="10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88">
              <a:extLst>
                <a:ext uri="{FF2B5EF4-FFF2-40B4-BE49-F238E27FC236}">
                  <a16:creationId xmlns:a16="http://schemas.microsoft.com/office/drawing/2014/main" id="{E7AE7E30-8125-4078-8398-0B993C6E68B9}"/>
                </a:ext>
              </a:extLst>
            </p:cNvPr>
            <p:cNvSpPr>
              <a:spLocks/>
            </p:cNvSpPr>
            <p:nvPr/>
          </p:nvSpPr>
          <p:spPr bwMode="auto">
            <a:xfrm>
              <a:off x="5327651" y="2141538"/>
              <a:ext cx="120650" cy="165100"/>
            </a:xfrm>
            <a:custGeom>
              <a:avLst/>
              <a:gdLst>
                <a:gd name="T0" fmla="*/ 0 w 32"/>
                <a:gd name="T1" fmla="*/ 0 h 44"/>
                <a:gd name="T2" fmla="*/ 16 w 32"/>
                <a:gd name="T3" fmla="*/ 9 h 44"/>
                <a:gd name="T4" fmla="*/ 32 w 32"/>
                <a:gd name="T5" fmla="*/ 28 h 44"/>
                <a:gd name="T6" fmla="*/ 28 w 32"/>
                <a:gd name="T7" fmla="*/ 40 h 44"/>
                <a:gd name="T8" fmla="*/ 20 w 32"/>
                <a:gd name="T9" fmla="*/ 44 h 44"/>
                <a:gd name="T10" fmla="*/ 0 w 32"/>
                <a:gd name="T11" fmla="*/ 0 h 44"/>
              </a:gdLst>
              <a:ahLst/>
              <a:cxnLst>
                <a:cxn ang="0">
                  <a:pos x="T0" y="T1"/>
                </a:cxn>
                <a:cxn ang="0">
                  <a:pos x="T2" y="T3"/>
                </a:cxn>
                <a:cxn ang="0">
                  <a:pos x="T4" y="T5"/>
                </a:cxn>
                <a:cxn ang="0">
                  <a:pos x="T6" y="T7"/>
                </a:cxn>
                <a:cxn ang="0">
                  <a:pos x="T8" y="T9"/>
                </a:cxn>
                <a:cxn ang="0">
                  <a:pos x="T10" y="T11"/>
                </a:cxn>
              </a:cxnLst>
              <a:rect l="0" t="0" r="r" b="b"/>
              <a:pathLst>
                <a:path w="32" h="44">
                  <a:moveTo>
                    <a:pt x="0" y="0"/>
                  </a:moveTo>
                  <a:cubicBezTo>
                    <a:pt x="5" y="3"/>
                    <a:pt x="12" y="5"/>
                    <a:pt x="16" y="9"/>
                  </a:cubicBezTo>
                  <a:cubicBezTo>
                    <a:pt x="22" y="15"/>
                    <a:pt x="27" y="22"/>
                    <a:pt x="32" y="28"/>
                  </a:cubicBezTo>
                  <a:cubicBezTo>
                    <a:pt x="31" y="32"/>
                    <a:pt x="29" y="36"/>
                    <a:pt x="28" y="40"/>
                  </a:cubicBezTo>
                  <a:cubicBezTo>
                    <a:pt x="25" y="41"/>
                    <a:pt x="23" y="43"/>
                    <a:pt x="20" y="44"/>
                  </a:cubicBezTo>
                  <a:cubicBezTo>
                    <a:pt x="13" y="29"/>
                    <a:pt x="7" y="15"/>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89">
              <a:extLst>
                <a:ext uri="{FF2B5EF4-FFF2-40B4-BE49-F238E27FC236}">
                  <a16:creationId xmlns:a16="http://schemas.microsoft.com/office/drawing/2014/main" id="{07D55EFA-7B93-4DE5-BA9C-43914E12318D}"/>
                </a:ext>
              </a:extLst>
            </p:cNvPr>
            <p:cNvSpPr>
              <a:spLocks/>
            </p:cNvSpPr>
            <p:nvPr/>
          </p:nvSpPr>
          <p:spPr bwMode="auto">
            <a:xfrm>
              <a:off x="2944813" y="2819401"/>
              <a:ext cx="2306638" cy="2471738"/>
            </a:xfrm>
            <a:custGeom>
              <a:avLst/>
              <a:gdLst>
                <a:gd name="T0" fmla="*/ 24 w 612"/>
                <a:gd name="T1" fmla="*/ 112 h 655"/>
                <a:gd name="T2" fmla="*/ 29 w 612"/>
                <a:gd name="T3" fmla="*/ 110 h 655"/>
                <a:gd name="T4" fmla="*/ 64 w 612"/>
                <a:gd name="T5" fmla="*/ 8 h 655"/>
                <a:gd name="T6" fmla="*/ 64 w 612"/>
                <a:gd name="T7" fmla="*/ 4 h 655"/>
                <a:gd name="T8" fmla="*/ 64 w 612"/>
                <a:gd name="T9" fmla="*/ 4 h 655"/>
                <a:gd name="T10" fmla="*/ 72 w 612"/>
                <a:gd name="T11" fmla="*/ 0 h 655"/>
                <a:gd name="T12" fmla="*/ 52 w 612"/>
                <a:gd name="T13" fmla="*/ 75 h 655"/>
                <a:gd name="T14" fmla="*/ 32 w 612"/>
                <a:gd name="T15" fmla="*/ 158 h 655"/>
                <a:gd name="T16" fmla="*/ 23 w 612"/>
                <a:gd name="T17" fmla="*/ 210 h 655"/>
                <a:gd name="T18" fmla="*/ 17 w 612"/>
                <a:gd name="T19" fmla="*/ 295 h 655"/>
                <a:gd name="T20" fmla="*/ 76 w 612"/>
                <a:gd name="T21" fmla="*/ 474 h 655"/>
                <a:gd name="T22" fmla="*/ 211 w 612"/>
                <a:gd name="T23" fmla="*/ 598 h 655"/>
                <a:gd name="T24" fmla="*/ 320 w 612"/>
                <a:gd name="T25" fmla="*/ 637 h 655"/>
                <a:gd name="T26" fmla="*/ 440 w 612"/>
                <a:gd name="T27" fmla="*/ 642 h 655"/>
                <a:gd name="T28" fmla="*/ 592 w 612"/>
                <a:gd name="T29" fmla="*/ 585 h 655"/>
                <a:gd name="T30" fmla="*/ 608 w 612"/>
                <a:gd name="T31" fmla="*/ 580 h 655"/>
                <a:gd name="T32" fmla="*/ 612 w 612"/>
                <a:gd name="T33" fmla="*/ 584 h 655"/>
                <a:gd name="T34" fmla="*/ 592 w 612"/>
                <a:gd name="T35" fmla="*/ 604 h 655"/>
                <a:gd name="T36" fmla="*/ 592 w 612"/>
                <a:gd name="T37" fmla="*/ 604 h 655"/>
                <a:gd name="T38" fmla="*/ 576 w 612"/>
                <a:gd name="T39" fmla="*/ 612 h 655"/>
                <a:gd name="T40" fmla="*/ 576 w 612"/>
                <a:gd name="T41" fmla="*/ 612 h 655"/>
                <a:gd name="T42" fmla="*/ 560 w 612"/>
                <a:gd name="T43" fmla="*/ 620 h 655"/>
                <a:gd name="T44" fmla="*/ 560 w 612"/>
                <a:gd name="T45" fmla="*/ 620 h 655"/>
                <a:gd name="T46" fmla="*/ 541 w 612"/>
                <a:gd name="T47" fmla="*/ 625 h 655"/>
                <a:gd name="T48" fmla="*/ 417 w 612"/>
                <a:gd name="T49" fmla="*/ 652 h 655"/>
                <a:gd name="T50" fmla="*/ 284 w 612"/>
                <a:gd name="T51" fmla="*/ 644 h 655"/>
                <a:gd name="T52" fmla="*/ 284 w 612"/>
                <a:gd name="T53" fmla="*/ 644 h 655"/>
                <a:gd name="T54" fmla="*/ 260 w 612"/>
                <a:gd name="T55" fmla="*/ 636 h 655"/>
                <a:gd name="T56" fmla="*/ 260 w 612"/>
                <a:gd name="T57" fmla="*/ 636 h 655"/>
                <a:gd name="T58" fmla="*/ 240 w 612"/>
                <a:gd name="T59" fmla="*/ 628 h 655"/>
                <a:gd name="T60" fmla="*/ 200 w 612"/>
                <a:gd name="T61" fmla="*/ 612 h 655"/>
                <a:gd name="T62" fmla="*/ 152 w 612"/>
                <a:gd name="T63" fmla="*/ 580 h 655"/>
                <a:gd name="T64" fmla="*/ 152 w 612"/>
                <a:gd name="T65" fmla="*/ 580 h 655"/>
                <a:gd name="T66" fmla="*/ 136 w 612"/>
                <a:gd name="T67" fmla="*/ 561 h 655"/>
                <a:gd name="T68" fmla="*/ 43 w 612"/>
                <a:gd name="T69" fmla="*/ 442 h 655"/>
                <a:gd name="T70" fmla="*/ 16 w 612"/>
                <a:gd name="T71" fmla="*/ 363 h 655"/>
                <a:gd name="T72" fmla="*/ 9 w 612"/>
                <a:gd name="T73" fmla="*/ 209 h 655"/>
                <a:gd name="T74" fmla="*/ 22 w 612"/>
                <a:gd name="T75" fmla="*/ 146 h 655"/>
                <a:gd name="T76" fmla="*/ 24 w 612"/>
                <a:gd name="T77" fmla="*/ 11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2" h="655">
                  <a:moveTo>
                    <a:pt x="24" y="112"/>
                  </a:moveTo>
                  <a:cubicBezTo>
                    <a:pt x="26" y="111"/>
                    <a:pt x="29" y="111"/>
                    <a:pt x="29" y="110"/>
                  </a:cubicBezTo>
                  <a:cubicBezTo>
                    <a:pt x="41" y="76"/>
                    <a:pt x="53" y="42"/>
                    <a:pt x="64" y="8"/>
                  </a:cubicBezTo>
                  <a:cubicBezTo>
                    <a:pt x="64" y="7"/>
                    <a:pt x="64" y="5"/>
                    <a:pt x="64" y="4"/>
                  </a:cubicBezTo>
                  <a:cubicBezTo>
                    <a:pt x="64" y="4"/>
                    <a:pt x="64" y="4"/>
                    <a:pt x="64" y="4"/>
                  </a:cubicBezTo>
                  <a:cubicBezTo>
                    <a:pt x="67" y="3"/>
                    <a:pt x="69" y="1"/>
                    <a:pt x="72" y="0"/>
                  </a:cubicBezTo>
                  <a:cubicBezTo>
                    <a:pt x="65" y="25"/>
                    <a:pt x="58" y="50"/>
                    <a:pt x="52" y="75"/>
                  </a:cubicBezTo>
                  <a:cubicBezTo>
                    <a:pt x="45" y="102"/>
                    <a:pt x="38" y="130"/>
                    <a:pt x="32" y="158"/>
                  </a:cubicBezTo>
                  <a:cubicBezTo>
                    <a:pt x="28" y="175"/>
                    <a:pt x="25" y="192"/>
                    <a:pt x="23" y="210"/>
                  </a:cubicBezTo>
                  <a:cubicBezTo>
                    <a:pt x="20" y="238"/>
                    <a:pt x="14" y="267"/>
                    <a:pt x="17" y="295"/>
                  </a:cubicBezTo>
                  <a:cubicBezTo>
                    <a:pt x="25" y="358"/>
                    <a:pt x="39" y="421"/>
                    <a:pt x="76" y="474"/>
                  </a:cubicBezTo>
                  <a:cubicBezTo>
                    <a:pt x="111" y="525"/>
                    <a:pt x="154" y="569"/>
                    <a:pt x="211" y="598"/>
                  </a:cubicBezTo>
                  <a:cubicBezTo>
                    <a:pt x="246" y="616"/>
                    <a:pt x="283" y="626"/>
                    <a:pt x="320" y="637"/>
                  </a:cubicBezTo>
                  <a:cubicBezTo>
                    <a:pt x="361" y="650"/>
                    <a:pt x="402" y="647"/>
                    <a:pt x="440" y="642"/>
                  </a:cubicBezTo>
                  <a:cubicBezTo>
                    <a:pt x="494" y="635"/>
                    <a:pt x="547" y="620"/>
                    <a:pt x="592" y="585"/>
                  </a:cubicBezTo>
                  <a:cubicBezTo>
                    <a:pt x="596" y="582"/>
                    <a:pt x="602" y="582"/>
                    <a:pt x="608" y="580"/>
                  </a:cubicBezTo>
                  <a:cubicBezTo>
                    <a:pt x="609" y="581"/>
                    <a:pt x="611" y="583"/>
                    <a:pt x="612" y="584"/>
                  </a:cubicBezTo>
                  <a:cubicBezTo>
                    <a:pt x="605" y="591"/>
                    <a:pt x="599" y="597"/>
                    <a:pt x="592" y="604"/>
                  </a:cubicBezTo>
                  <a:cubicBezTo>
                    <a:pt x="592" y="604"/>
                    <a:pt x="592" y="604"/>
                    <a:pt x="592" y="604"/>
                  </a:cubicBezTo>
                  <a:cubicBezTo>
                    <a:pt x="587" y="607"/>
                    <a:pt x="581" y="609"/>
                    <a:pt x="576" y="612"/>
                  </a:cubicBezTo>
                  <a:cubicBezTo>
                    <a:pt x="576" y="612"/>
                    <a:pt x="576" y="612"/>
                    <a:pt x="576" y="612"/>
                  </a:cubicBezTo>
                  <a:cubicBezTo>
                    <a:pt x="571" y="615"/>
                    <a:pt x="565" y="617"/>
                    <a:pt x="560" y="620"/>
                  </a:cubicBezTo>
                  <a:cubicBezTo>
                    <a:pt x="560" y="620"/>
                    <a:pt x="560" y="620"/>
                    <a:pt x="560" y="620"/>
                  </a:cubicBezTo>
                  <a:cubicBezTo>
                    <a:pt x="554" y="622"/>
                    <a:pt x="547" y="623"/>
                    <a:pt x="541" y="625"/>
                  </a:cubicBezTo>
                  <a:cubicBezTo>
                    <a:pt x="501" y="639"/>
                    <a:pt x="461" y="655"/>
                    <a:pt x="417" y="652"/>
                  </a:cubicBezTo>
                  <a:cubicBezTo>
                    <a:pt x="373" y="649"/>
                    <a:pt x="328" y="647"/>
                    <a:pt x="284" y="644"/>
                  </a:cubicBezTo>
                  <a:cubicBezTo>
                    <a:pt x="284" y="644"/>
                    <a:pt x="284" y="644"/>
                    <a:pt x="284" y="644"/>
                  </a:cubicBezTo>
                  <a:cubicBezTo>
                    <a:pt x="276" y="641"/>
                    <a:pt x="268" y="639"/>
                    <a:pt x="260" y="636"/>
                  </a:cubicBezTo>
                  <a:cubicBezTo>
                    <a:pt x="260" y="636"/>
                    <a:pt x="260" y="636"/>
                    <a:pt x="260" y="636"/>
                  </a:cubicBezTo>
                  <a:cubicBezTo>
                    <a:pt x="253" y="633"/>
                    <a:pt x="247" y="631"/>
                    <a:pt x="240" y="628"/>
                  </a:cubicBezTo>
                  <a:cubicBezTo>
                    <a:pt x="227" y="623"/>
                    <a:pt x="213" y="617"/>
                    <a:pt x="200" y="612"/>
                  </a:cubicBezTo>
                  <a:cubicBezTo>
                    <a:pt x="184" y="601"/>
                    <a:pt x="168" y="591"/>
                    <a:pt x="152" y="580"/>
                  </a:cubicBezTo>
                  <a:cubicBezTo>
                    <a:pt x="152" y="580"/>
                    <a:pt x="152" y="580"/>
                    <a:pt x="152" y="580"/>
                  </a:cubicBezTo>
                  <a:cubicBezTo>
                    <a:pt x="147" y="573"/>
                    <a:pt x="143" y="565"/>
                    <a:pt x="136" y="561"/>
                  </a:cubicBezTo>
                  <a:cubicBezTo>
                    <a:pt x="95" y="529"/>
                    <a:pt x="69" y="485"/>
                    <a:pt x="43" y="442"/>
                  </a:cubicBezTo>
                  <a:cubicBezTo>
                    <a:pt x="30" y="418"/>
                    <a:pt x="25" y="390"/>
                    <a:pt x="16" y="363"/>
                  </a:cubicBezTo>
                  <a:cubicBezTo>
                    <a:pt x="0" y="313"/>
                    <a:pt x="10" y="261"/>
                    <a:pt x="9" y="209"/>
                  </a:cubicBezTo>
                  <a:cubicBezTo>
                    <a:pt x="8" y="188"/>
                    <a:pt x="18" y="167"/>
                    <a:pt x="22" y="146"/>
                  </a:cubicBezTo>
                  <a:cubicBezTo>
                    <a:pt x="24" y="135"/>
                    <a:pt x="23" y="123"/>
                    <a:pt x="24" y="11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90">
              <a:extLst>
                <a:ext uri="{FF2B5EF4-FFF2-40B4-BE49-F238E27FC236}">
                  <a16:creationId xmlns:a16="http://schemas.microsoft.com/office/drawing/2014/main" id="{CC0A5202-9AF8-4F8A-900D-4ADDE4F44C6D}"/>
                </a:ext>
              </a:extLst>
            </p:cNvPr>
            <p:cNvSpPr>
              <a:spLocks/>
            </p:cNvSpPr>
            <p:nvPr/>
          </p:nvSpPr>
          <p:spPr bwMode="auto">
            <a:xfrm>
              <a:off x="5176838" y="5022851"/>
              <a:ext cx="104775" cy="76200"/>
            </a:xfrm>
            <a:custGeom>
              <a:avLst/>
              <a:gdLst>
                <a:gd name="T0" fmla="*/ 0 w 28"/>
                <a:gd name="T1" fmla="*/ 20 h 20"/>
                <a:gd name="T2" fmla="*/ 20 w 28"/>
                <a:gd name="T3" fmla="*/ 0 h 20"/>
                <a:gd name="T4" fmla="*/ 24 w 28"/>
                <a:gd name="T5" fmla="*/ 0 h 20"/>
                <a:gd name="T6" fmla="*/ 28 w 28"/>
                <a:gd name="T7" fmla="*/ 12 h 20"/>
                <a:gd name="T8" fmla="*/ 0 w 28"/>
                <a:gd name="T9" fmla="*/ 20 h 20"/>
              </a:gdLst>
              <a:ahLst/>
              <a:cxnLst>
                <a:cxn ang="0">
                  <a:pos x="T0" y="T1"/>
                </a:cxn>
                <a:cxn ang="0">
                  <a:pos x="T2" y="T3"/>
                </a:cxn>
                <a:cxn ang="0">
                  <a:pos x="T4" y="T5"/>
                </a:cxn>
                <a:cxn ang="0">
                  <a:pos x="T6" y="T7"/>
                </a:cxn>
                <a:cxn ang="0">
                  <a:pos x="T8" y="T9"/>
                </a:cxn>
              </a:cxnLst>
              <a:rect l="0" t="0" r="r" b="b"/>
              <a:pathLst>
                <a:path w="28" h="20">
                  <a:moveTo>
                    <a:pt x="0" y="20"/>
                  </a:moveTo>
                  <a:cubicBezTo>
                    <a:pt x="7" y="13"/>
                    <a:pt x="13" y="7"/>
                    <a:pt x="20" y="0"/>
                  </a:cubicBezTo>
                  <a:cubicBezTo>
                    <a:pt x="21" y="0"/>
                    <a:pt x="23" y="0"/>
                    <a:pt x="24" y="0"/>
                  </a:cubicBezTo>
                  <a:cubicBezTo>
                    <a:pt x="25" y="4"/>
                    <a:pt x="27" y="8"/>
                    <a:pt x="28" y="12"/>
                  </a:cubicBezTo>
                  <a:cubicBezTo>
                    <a:pt x="19" y="15"/>
                    <a:pt x="9" y="17"/>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91">
              <a:extLst>
                <a:ext uri="{FF2B5EF4-FFF2-40B4-BE49-F238E27FC236}">
                  <a16:creationId xmlns:a16="http://schemas.microsoft.com/office/drawing/2014/main" id="{E06BEF77-907B-405C-9F00-0267394AD3F6}"/>
                </a:ext>
              </a:extLst>
            </p:cNvPr>
            <p:cNvSpPr>
              <a:spLocks/>
            </p:cNvSpPr>
            <p:nvPr/>
          </p:nvSpPr>
          <p:spPr bwMode="auto">
            <a:xfrm>
              <a:off x="4030663" y="1624013"/>
              <a:ext cx="1371600" cy="728663"/>
            </a:xfrm>
            <a:custGeom>
              <a:avLst/>
              <a:gdLst>
                <a:gd name="T0" fmla="*/ 344 w 364"/>
                <a:gd name="T1" fmla="*/ 137 h 193"/>
                <a:gd name="T2" fmla="*/ 364 w 364"/>
                <a:gd name="T3" fmla="*/ 181 h 193"/>
                <a:gd name="T4" fmla="*/ 364 w 364"/>
                <a:gd name="T5" fmla="*/ 193 h 193"/>
                <a:gd name="T6" fmla="*/ 360 w 364"/>
                <a:gd name="T7" fmla="*/ 193 h 193"/>
                <a:gd name="T8" fmla="*/ 331 w 364"/>
                <a:gd name="T9" fmla="*/ 154 h 193"/>
                <a:gd name="T10" fmla="*/ 270 w 364"/>
                <a:gd name="T11" fmla="*/ 82 h 193"/>
                <a:gd name="T12" fmla="*/ 184 w 364"/>
                <a:gd name="T13" fmla="*/ 25 h 193"/>
                <a:gd name="T14" fmla="*/ 58 w 364"/>
                <a:gd name="T15" fmla="*/ 15 h 193"/>
                <a:gd name="T16" fmla="*/ 0 w 364"/>
                <a:gd name="T17" fmla="*/ 33 h 193"/>
                <a:gd name="T18" fmla="*/ 0 w 364"/>
                <a:gd name="T19" fmla="*/ 33 h 193"/>
                <a:gd name="T20" fmla="*/ 8 w 364"/>
                <a:gd name="T21" fmla="*/ 17 h 193"/>
                <a:gd name="T22" fmla="*/ 8 w 364"/>
                <a:gd name="T23" fmla="*/ 17 h 193"/>
                <a:gd name="T24" fmla="*/ 48 w 364"/>
                <a:gd name="T25" fmla="*/ 1 h 193"/>
                <a:gd name="T26" fmla="*/ 48 w 364"/>
                <a:gd name="T27" fmla="*/ 1 h 193"/>
                <a:gd name="T28" fmla="*/ 160 w 364"/>
                <a:gd name="T29" fmla="*/ 1 h 193"/>
                <a:gd name="T30" fmla="*/ 160 w 364"/>
                <a:gd name="T31" fmla="*/ 1 h 193"/>
                <a:gd name="T32" fmla="*/ 184 w 364"/>
                <a:gd name="T33" fmla="*/ 9 h 193"/>
                <a:gd name="T34" fmla="*/ 208 w 364"/>
                <a:gd name="T35" fmla="*/ 9 h 193"/>
                <a:gd name="T36" fmla="*/ 208 w 364"/>
                <a:gd name="T37" fmla="*/ 9 h 193"/>
                <a:gd name="T38" fmla="*/ 222 w 364"/>
                <a:gd name="T39" fmla="*/ 27 h 193"/>
                <a:gd name="T40" fmla="*/ 259 w 364"/>
                <a:gd name="T41" fmla="*/ 56 h 193"/>
                <a:gd name="T42" fmla="*/ 296 w 364"/>
                <a:gd name="T43" fmla="*/ 81 h 193"/>
                <a:gd name="T44" fmla="*/ 296 w 364"/>
                <a:gd name="T45" fmla="*/ 81 h 193"/>
                <a:gd name="T46" fmla="*/ 344 w 364"/>
                <a:gd name="T47"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 h="193">
                  <a:moveTo>
                    <a:pt x="344" y="137"/>
                  </a:moveTo>
                  <a:cubicBezTo>
                    <a:pt x="351" y="152"/>
                    <a:pt x="357" y="166"/>
                    <a:pt x="364" y="181"/>
                  </a:cubicBezTo>
                  <a:cubicBezTo>
                    <a:pt x="364" y="185"/>
                    <a:pt x="364" y="189"/>
                    <a:pt x="364" y="193"/>
                  </a:cubicBezTo>
                  <a:cubicBezTo>
                    <a:pt x="362" y="193"/>
                    <a:pt x="361" y="193"/>
                    <a:pt x="360" y="193"/>
                  </a:cubicBezTo>
                  <a:cubicBezTo>
                    <a:pt x="350" y="180"/>
                    <a:pt x="341" y="167"/>
                    <a:pt x="331" y="154"/>
                  </a:cubicBezTo>
                  <a:cubicBezTo>
                    <a:pt x="311" y="130"/>
                    <a:pt x="290" y="106"/>
                    <a:pt x="270" y="82"/>
                  </a:cubicBezTo>
                  <a:cubicBezTo>
                    <a:pt x="247" y="54"/>
                    <a:pt x="216" y="38"/>
                    <a:pt x="184" y="25"/>
                  </a:cubicBezTo>
                  <a:cubicBezTo>
                    <a:pt x="144" y="8"/>
                    <a:pt x="101" y="0"/>
                    <a:pt x="58" y="15"/>
                  </a:cubicBezTo>
                  <a:cubicBezTo>
                    <a:pt x="39" y="22"/>
                    <a:pt x="19" y="27"/>
                    <a:pt x="0" y="33"/>
                  </a:cubicBezTo>
                  <a:cubicBezTo>
                    <a:pt x="0" y="33"/>
                    <a:pt x="0" y="33"/>
                    <a:pt x="0" y="33"/>
                  </a:cubicBezTo>
                  <a:cubicBezTo>
                    <a:pt x="3" y="28"/>
                    <a:pt x="5" y="22"/>
                    <a:pt x="8" y="17"/>
                  </a:cubicBezTo>
                  <a:cubicBezTo>
                    <a:pt x="8" y="17"/>
                    <a:pt x="8" y="17"/>
                    <a:pt x="8" y="17"/>
                  </a:cubicBezTo>
                  <a:cubicBezTo>
                    <a:pt x="21" y="12"/>
                    <a:pt x="35" y="6"/>
                    <a:pt x="48" y="1"/>
                  </a:cubicBezTo>
                  <a:cubicBezTo>
                    <a:pt x="48" y="1"/>
                    <a:pt x="48" y="1"/>
                    <a:pt x="48" y="1"/>
                  </a:cubicBezTo>
                  <a:cubicBezTo>
                    <a:pt x="85" y="1"/>
                    <a:pt x="123" y="1"/>
                    <a:pt x="160" y="1"/>
                  </a:cubicBezTo>
                  <a:cubicBezTo>
                    <a:pt x="160" y="1"/>
                    <a:pt x="160" y="1"/>
                    <a:pt x="160" y="1"/>
                  </a:cubicBezTo>
                  <a:cubicBezTo>
                    <a:pt x="168" y="4"/>
                    <a:pt x="176" y="6"/>
                    <a:pt x="184" y="9"/>
                  </a:cubicBezTo>
                  <a:cubicBezTo>
                    <a:pt x="192" y="9"/>
                    <a:pt x="200" y="9"/>
                    <a:pt x="208" y="9"/>
                  </a:cubicBezTo>
                  <a:cubicBezTo>
                    <a:pt x="208" y="9"/>
                    <a:pt x="208" y="9"/>
                    <a:pt x="208" y="9"/>
                  </a:cubicBezTo>
                  <a:cubicBezTo>
                    <a:pt x="213" y="15"/>
                    <a:pt x="217" y="22"/>
                    <a:pt x="222" y="27"/>
                  </a:cubicBezTo>
                  <a:cubicBezTo>
                    <a:pt x="234" y="37"/>
                    <a:pt x="246" y="46"/>
                    <a:pt x="259" y="56"/>
                  </a:cubicBezTo>
                  <a:cubicBezTo>
                    <a:pt x="271" y="64"/>
                    <a:pt x="284" y="73"/>
                    <a:pt x="296" y="81"/>
                  </a:cubicBezTo>
                  <a:cubicBezTo>
                    <a:pt x="296" y="81"/>
                    <a:pt x="296" y="81"/>
                    <a:pt x="296" y="81"/>
                  </a:cubicBezTo>
                  <a:cubicBezTo>
                    <a:pt x="305" y="106"/>
                    <a:pt x="324" y="122"/>
                    <a:pt x="344" y="137"/>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92">
              <a:extLst>
                <a:ext uri="{FF2B5EF4-FFF2-40B4-BE49-F238E27FC236}">
                  <a16:creationId xmlns:a16="http://schemas.microsoft.com/office/drawing/2014/main" id="{2BA4274C-79EF-4A93-87E1-953BFD3804C8}"/>
                </a:ext>
              </a:extLst>
            </p:cNvPr>
            <p:cNvSpPr>
              <a:spLocks/>
            </p:cNvSpPr>
            <p:nvPr/>
          </p:nvSpPr>
          <p:spPr bwMode="auto">
            <a:xfrm>
              <a:off x="8462963" y="3016251"/>
              <a:ext cx="304800" cy="1690688"/>
            </a:xfrm>
            <a:custGeom>
              <a:avLst/>
              <a:gdLst>
                <a:gd name="T0" fmla="*/ 32 w 81"/>
                <a:gd name="T1" fmla="*/ 0 h 448"/>
                <a:gd name="T2" fmla="*/ 40 w 81"/>
                <a:gd name="T3" fmla="*/ 0 h 448"/>
                <a:gd name="T4" fmla="*/ 64 w 81"/>
                <a:gd name="T5" fmla="*/ 83 h 448"/>
                <a:gd name="T6" fmla="*/ 79 w 81"/>
                <a:gd name="T7" fmla="*/ 147 h 448"/>
                <a:gd name="T8" fmla="*/ 80 w 81"/>
                <a:gd name="T9" fmla="*/ 163 h 448"/>
                <a:gd name="T10" fmla="*/ 80 w 81"/>
                <a:gd name="T11" fmla="*/ 239 h 448"/>
                <a:gd name="T12" fmla="*/ 44 w 81"/>
                <a:gd name="T13" fmla="*/ 385 h 448"/>
                <a:gd name="T14" fmla="*/ 24 w 81"/>
                <a:gd name="T15" fmla="*/ 432 h 448"/>
                <a:gd name="T16" fmla="*/ 0 w 81"/>
                <a:gd name="T17" fmla="*/ 448 h 448"/>
                <a:gd name="T18" fmla="*/ 19 w 81"/>
                <a:gd name="T19" fmla="*/ 414 h 448"/>
                <a:gd name="T20" fmla="*/ 50 w 81"/>
                <a:gd name="T21" fmla="*/ 337 h 448"/>
                <a:gd name="T22" fmla="*/ 71 w 81"/>
                <a:gd name="T23" fmla="*/ 247 h 448"/>
                <a:gd name="T24" fmla="*/ 56 w 81"/>
                <a:gd name="T25" fmla="*/ 107 h 448"/>
                <a:gd name="T26" fmla="*/ 40 w 81"/>
                <a:gd name="T27" fmla="*/ 32 h 448"/>
                <a:gd name="T28" fmla="*/ 32 w 81"/>
                <a:gd name="T2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48">
                  <a:moveTo>
                    <a:pt x="32" y="0"/>
                  </a:moveTo>
                  <a:cubicBezTo>
                    <a:pt x="35" y="0"/>
                    <a:pt x="37" y="0"/>
                    <a:pt x="40" y="0"/>
                  </a:cubicBezTo>
                  <a:cubicBezTo>
                    <a:pt x="48" y="28"/>
                    <a:pt x="56" y="55"/>
                    <a:pt x="64" y="83"/>
                  </a:cubicBezTo>
                  <a:cubicBezTo>
                    <a:pt x="70" y="104"/>
                    <a:pt x="74" y="126"/>
                    <a:pt x="79" y="147"/>
                  </a:cubicBezTo>
                  <a:cubicBezTo>
                    <a:pt x="80" y="152"/>
                    <a:pt x="80" y="158"/>
                    <a:pt x="80" y="163"/>
                  </a:cubicBezTo>
                  <a:cubicBezTo>
                    <a:pt x="80" y="188"/>
                    <a:pt x="80" y="213"/>
                    <a:pt x="80" y="239"/>
                  </a:cubicBezTo>
                  <a:cubicBezTo>
                    <a:pt x="81" y="291"/>
                    <a:pt x="67" y="339"/>
                    <a:pt x="44" y="385"/>
                  </a:cubicBezTo>
                  <a:cubicBezTo>
                    <a:pt x="36" y="400"/>
                    <a:pt x="30" y="416"/>
                    <a:pt x="24" y="432"/>
                  </a:cubicBezTo>
                  <a:cubicBezTo>
                    <a:pt x="16" y="437"/>
                    <a:pt x="8" y="443"/>
                    <a:pt x="0" y="448"/>
                  </a:cubicBezTo>
                  <a:cubicBezTo>
                    <a:pt x="6" y="437"/>
                    <a:pt x="14" y="426"/>
                    <a:pt x="19" y="414"/>
                  </a:cubicBezTo>
                  <a:cubicBezTo>
                    <a:pt x="30" y="388"/>
                    <a:pt x="42" y="363"/>
                    <a:pt x="50" y="337"/>
                  </a:cubicBezTo>
                  <a:cubicBezTo>
                    <a:pt x="60" y="307"/>
                    <a:pt x="68" y="277"/>
                    <a:pt x="71" y="247"/>
                  </a:cubicBezTo>
                  <a:cubicBezTo>
                    <a:pt x="76" y="200"/>
                    <a:pt x="69" y="153"/>
                    <a:pt x="56" y="107"/>
                  </a:cubicBezTo>
                  <a:cubicBezTo>
                    <a:pt x="50" y="82"/>
                    <a:pt x="46" y="57"/>
                    <a:pt x="40" y="32"/>
                  </a:cubicBezTo>
                  <a:cubicBezTo>
                    <a:pt x="38" y="21"/>
                    <a:pt x="35" y="11"/>
                    <a:pt x="3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93">
              <a:extLst>
                <a:ext uri="{FF2B5EF4-FFF2-40B4-BE49-F238E27FC236}">
                  <a16:creationId xmlns:a16="http://schemas.microsoft.com/office/drawing/2014/main" id="{B6DF7FE0-7FC7-46FC-80EB-D80A9A56ABF9}"/>
                </a:ext>
              </a:extLst>
            </p:cNvPr>
            <p:cNvSpPr>
              <a:spLocks/>
            </p:cNvSpPr>
            <p:nvPr/>
          </p:nvSpPr>
          <p:spPr bwMode="auto">
            <a:xfrm>
              <a:off x="8432801" y="4645026"/>
              <a:ext cx="120650" cy="152400"/>
            </a:xfrm>
            <a:custGeom>
              <a:avLst/>
              <a:gdLst>
                <a:gd name="T0" fmla="*/ 8 w 32"/>
                <a:gd name="T1" fmla="*/ 16 h 40"/>
                <a:gd name="T2" fmla="*/ 32 w 32"/>
                <a:gd name="T3" fmla="*/ 0 h 40"/>
                <a:gd name="T4" fmla="*/ 0 w 32"/>
                <a:gd name="T5" fmla="*/ 40 h 40"/>
                <a:gd name="T6" fmla="*/ 0 w 32"/>
                <a:gd name="T7" fmla="*/ 40 h 40"/>
                <a:gd name="T8" fmla="*/ 8 w 32"/>
                <a:gd name="T9" fmla="*/ 16 h 40"/>
              </a:gdLst>
              <a:ahLst/>
              <a:cxnLst>
                <a:cxn ang="0">
                  <a:pos x="T0" y="T1"/>
                </a:cxn>
                <a:cxn ang="0">
                  <a:pos x="T2" y="T3"/>
                </a:cxn>
                <a:cxn ang="0">
                  <a:pos x="T4" y="T5"/>
                </a:cxn>
                <a:cxn ang="0">
                  <a:pos x="T6" y="T7"/>
                </a:cxn>
                <a:cxn ang="0">
                  <a:pos x="T8" y="T9"/>
                </a:cxn>
              </a:cxnLst>
              <a:rect l="0" t="0" r="r" b="b"/>
              <a:pathLst>
                <a:path w="32" h="40">
                  <a:moveTo>
                    <a:pt x="8" y="16"/>
                  </a:moveTo>
                  <a:cubicBezTo>
                    <a:pt x="16" y="11"/>
                    <a:pt x="24" y="5"/>
                    <a:pt x="32" y="0"/>
                  </a:cubicBezTo>
                  <a:cubicBezTo>
                    <a:pt x="21" y="13"/>
                    <a:pt x="11" y="27"/>
                    <a:pt x="0" y="40"/>
                  </a:cubicBezTo>
                  <a:cubicBezTo>
                    <a:pt x="0" y="40"/>
                    <a:pt x="0" y="40"/>
                    <a:pt x="0" y="40"/>
                  </a:cubicBezTo>
                  <a:cubicBezTo>
                    <a:pt x="3" y="32"/>
                    <a:pt x="5" y="24"/>
                    <a:pt x="8" y="1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94">
              <a:extLst>
                <a:ext uri="{FF2B5EF4-FFF2-40B4-BE49-F238E27FC236}">
                  <a16:creationId xmlns:a16="http://schemas.microsoft.com/office/drawing/2014/main" id="{3BC48ECF-084A-4D1A-B8F1-B65EEF412C81}"/>
                </a:ext>
              </a:extLst>
            </p:cNvPr>
            <p:cNvSpPr>
              <a:spLocks/>
            </p:cNvSpPr>
            <p:nvPr/>
          </p:nvSpPr>
          <p:spPr bwMode="auto">
            <a:xfrm>
              <a:off x="8402638" y="4797426"/>
              <a:ext cx="30163" cy="30163"/>
            </a:xfrm>
            <a:custGeom>
              <a:avLst/>
              <a:gdLst>
                <a:gd name="T0" fmla="*/ 8 w 8"/>
                <a:gd name="T1" fmla="*/ 0 h 8"/>
                <a:gd name="T2" fmla="*/ 0 w 8"/>
                <a:gd name="T3" fmla="*/ 8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cubicBezTo>
                    <a:pt x="5" y="3"/>
                    <a:pt x="3" y="5"/>
                    <a:pt x="0" y="8"/>
                  </a:cubicBezTo>
                  <a:cubicBezTo>
                    <a:pt x="0" y="8"/>
                    <a:pt x="0" y="8"/>
                    <a:pt x="0" y="8"/>
                  </a:cubicBezTo>
                  <a:cubicBezTo>
                    <a:pt x="3" y="5"/>
                    <a:pt x="5" y="3"/>
                    <a:pt x="8"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95">
              <a:extLst>
                <a:ext uri="{FF2B5EF4-FFF2-40B4-BE49-F238E27FC236}">
                  <a16:creationId xmlns:a16="http://schemas.microsoft.com/office/drawing/2014/main" id="{F484087F-CE59-49E4-90B1-9725C8F90C3B}"/>
                </a:ext>
              </a:extLst>
            </p:cNvPr>
            <p:cNvSpPr>
              <a:spLocks/>
            </p:cNvSpPr>
            <p:nvPr/>
          </p:nvSpPr>
          <p:spPr bwMode="auto">
            <a:xfrm>
              <a:off x="6683376" y="1577976"/>
              <a:ext cx="2065338" cy="3400425"/>
            </a:xfrm>
            <a:custGeom>
              <a:avLst/>
              <a:gdLst>
                <a:gd name="T0" fmla="*/ 504 w 548"/>
                <a:gd name="T1" fmla="*/ 381 h 901"/>
                <a:gd name="T2" fmla="*/ 512 w 548"/>
                <a:gd name="T3" fmla="*/ 413 h 901"/>
                <a:gd name="T4" fmla="*/ 528 w 548"/>
                <a:gd name="T5" fmla="*/ 488 h 901"/>
                <a:gd name="T6" fmla="*/ 543 w 548"/>
                <a:gd name="T7" fmla="*/ 628 h 901"/>
                <a:gd name="T8" fmla="*/ 522 w 548"/>
                <a:gd name="T9" fmla="*/ 718 h 901"/>
                <a:gd name="T10" fmla="*/ 491 w 548"/>
                <a:gd name="T11" fmla="*/ 795 h 901"/>
                <a:gd name="T12" fmla="*/ 472 w 548"/>
                <a:gd name="T13" fmla="*/ 829 h 901"/>
                <a:gd name="T14" fmla="*/ 472 w 548"/>
                <a:gd name="T15" fmla="*/ 829 h 901"/>
                <a:gd name="T16" fmla="*/ 432 w 548"/>
                <a:gd name="T17" fmla="*/ 877 h 901"/>
                <a:gd name="T18" fmla="*/ 412 w 548"/>
                <a:gd name="T19" fmla="*/ 889 h 901"/>
                <a:gd name="T20" fmla="*/ 384 w 548"/>
                <a:gd name="T21" fmla="*/ 901 h 901"/>
                <a:gd name="T22" fmla="*/ 384 w 548"/>
                <a:gd name="T23" fmla="*/ 901 h 901"/>
                <a:gd name="T24" fmla="*/ 414 w 548"/>
                <a:gd name="T25" fmla="*/ 872 h 901"/>
                <a:gd name="T26" fmla="*/ 473 w 548"/>
                <a:gd name="T27" fmla="*/ 801 h 901"/>
                <a:gd name="T28" fmla="*/ 505 w 548"/>
                <a:gd name="T29" fmla="*/ 736 h 901"/>
                <a:gd name="T30" fmla="*/ 527 w 548"/>
                <a:gd name="T31" fmla="*/ 654 h 901"/>
                <a:gd name="T32" fmla="*/ 504 w 548"/>
                <a:gd name="T33" fmla="*/ 428 h 901"/>
                <a:gd name="T34" fmla="*/ 474 w 548"/>
                <a:gd name="T35" fmla="*/ 337 h 901"/>
                <a:gd name="T36" fmla="*/ 433 w 548"/>
                <a:gd name="T37" fmla="*/ 247 h 901"/>
                <a:gd name="T38" fmla="*/ 336 w 548"/>
                <a:gd name="T39" fmla="*/ 106 h 901"/>
                <a:gd name="T40" fmla="*/ 302 w 548"/>
                <a:gd name="T41" fmla="*/ 78 h 901"/>
                <a:gd name="T42" fmla="*/ 130 w 548"/>
                <a:gd name="T43" fmla="*/ 21 h 901"/>
                <a:gd name="T44" fmla="*/ 26 w 548"/>
                <a:gd name="T45" fmla="*/ 70 h 901"/>
                <a:gd name="T46" fmla="*/ 0 w 548"/>
                <a:gd name="T47" fmla="*/ 68 h 901"/>
                <a:gd name="T48" fmla="*/ 0 w 548"/>
                <a:gd name="T49" fmla="*/ 61 h 901"/>
                <a:gd name="T50" fmla="*/ 0 w 548"/>
                <a:gd name="T51" fmla="*/ 61 h 901"/>
                <a:gd name="T52" fmla="*/ 16 w 548"/>
                <a:gd name="T53" fmla="*/ 45 h 901"/>
                <a:gd name="T54" fmla="*/ 16 w 548"/>
                <a:gd name="T55" fmla="*/ 45 h 901"/>
                <a:gd name="T56" fmla="*/ 48 w 548"/>
                <a:gd name="T57" fmla="*/ 29 h 901"/>
                <a:gd name="T58" fmla="*/ 48 w 548"/>
                <a:gd name="T59" fmla="*/ 29 h 901"/>
                <a:gd name="T60" fmla="*/ 105 w 548"/>
                <a:gd name="T61" fmla="*/ 13 h 901"/>
                <a:gd name="T62" fmla="*/ 214 w 548"/>
                <a:gd name="T63" fmla="*/ 13 h 901"/>
                <a:gd name="T64" fmla="*/ 248 w 548"/>
                <a:gd name="T65" fmla="*/ 21 h 901"/>
                <a:gd name="T66" fmla="*/ 248 w 548"/>
                <a:gd name="T67" fmla="*/ 21 h 901"/>
                <a:gd name="T68" fmla="*/ 304 w 548"/>
                <a:gd name="T69" fmla="*/ 53 h 901"/>
                <a:gd name="T70" fmla="*/ 363 w 548"/>
                <a:gd name="T71" fmla="*/ 109 h 901"/>
                <a:gd name="T72" fmla="*/ 376 w 548"/>
                <a:gd name="T73" fmla="*/ 125 h 901"/>
                <a:gd name="T74" fmla="*/ 424 w 548"/>
                <a:gd name="T75" fmla="*/ 197 h 901"/>
                <a:gd name="T76" fmla="*/ 424 w 548"/>
                <a:gd name="T77" fmla="*/ 197 h 901"/>
                <a:gd name="T78" fmla="*/ 503 w 548"/>
                <a:gd name="T79" fmla="*/ 371 h 901"/>
                <a:gd name="T80" fmla="*/ 504 w 548"/>
                <a:gd name="T81" fmla="*/ 38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8" h="901">
                  <a:moveTo>
                    <a:pt x="504" y="381"/>
                  </a:moveTo>
                  <a:cubicBezTo>
                    <a:pt x="507" y="392"/>
                    <a:pt x="510" y="402"/>
                    <a:pt x="512" y="413"/>
                  </a:cubicBezTo>
                  <a:cubicBezTo>
                    <a:pt x="518" y="438"/>
                    <a:pt x="522" y="463"/>
                    <a:pt x="528" y="488"/>
                  </a:cubicBezTo>
                  <a:cubicBezTo>
                    <a:pt x="541" y="534"/>
                    <a:pt x="548" y="581"/>
                    <a:pt x="543" y="628"/>
                  </a:cubicBezTo>
                  <a:cubicBezTo>
                    <a:pt x="540" y="658"/>
                    <a:pt x="532" y="688"/>
                    <a:pt x="522" y="718"/>
                  </a:cubicBezTo>
                  <a:cubicBezTo>
                    <a:pt x="514" y="744"/>
                    <a:pt x="502" y="769"/>
                    <a:pt x="491" y="795"/>
                  </a:cubicBezTo>
                  <a:cubicBezTo>
                    <a:pt x="486" y="807"/>
                    <a:pt x="478" y="818"/>
                    <a:pt x="472" y="829"/>
                  </a:cubicBezTo>
                  <a:cubicBezTo>
                    <a:pt x="472" y="829"/>
                    <a:pt x="472" y="829"/>
                    <a:pt x="472" y="829"/>
                  </a:cubicBezTo>
                  <a:cubicBezTo>
                    <a:pt x="459" y="845"/>
                    <a:pt x="445" y="861"/>
                    <a:pt x="432" y="877"/>
                  </a:cubicBezTo>
                  <a:cubicBezTo>
                    <a:pt x="425" y="881"/>
                    <a:pt x="419" y="885"/>
                    <a:pt x="412" y="889"/>
                  </a:cubicBezTo>
                  <a:cubicBezTo>
                    <a:pt x="403" y="893"/>
                    <a:pt x="393" y="897"/>
                    <a:pt x="384" y="901"/>
                  </a:cubicBezTo>
                  <a:cubicBezTo>
                    <a:pt x="384" y="901"/>
                    <a:pt x="384" y="901"/>
                    <a:pt x="384" y="901"/>
                  </a:cubicBezTo>
                  <a:cubicBezTo>
                    <a:pt x="394" y="891"/>
                    <a:pt x="405" y="882"/>
                    <a:pt x="414" y="872"/>
                  </a:cubicBezTo>
                  <a:cubicBezTo>
                    <a:pt x="434" y="849"/>
                    <a:pt x="455" y="826"/>
                    <a:pt x="473" y="801"/>
                  </a:cubicBezTo>
                  <a:cubicBezTo>
                    <a:pt x="486" y="781"/>
                    <a:pt x="497" y="758"/>
                    <a:pt x="505" y="736"/>
                  </a:cubicBezTo>
                  <a:cubicBezTo>
                    <a:pt x="515" y="709"/>
                    <a:pt x="525" y="682"/>
                    <a:pt x="527" y="654"/>
                  </a:cubicBezTo>
                  <a:cubicBezTo>
                    <a:pt x="532" y="578"/>
                    <a:pt x="530" y="502"/>
                    <a:pt x="504" y="428"/>
                  </a:cubicBezTo>
                  <a:cubicBezTo>
                    <a:pt x="494" y="398"/>
                    <a:pt x="486" y="367"/>
                    <a:pt x="474" y="337"/>
                  </a:cubicBezTo>
                  <a:cubicBezTo>
                    <a:pt x="462" y="306"/>
                    <a:pt x="446" y="277"/>
                    <a:pt x="433" y="247"/>
                  </a:cubicBezTo>
                  <a:cubicBezTo>
                    <a:pt x="409" y="194"/>
                    <a:pt x="373" y="150"/>
                    <a:pt x="336" y="106"/>
                  </a:cubicBezTo>
                  <a:cubicBezTo>
                    <a:pt x="327" y="95"/>
                    <a:pt x="314" y="87"/>
                    <a:pt x="302" y="78"/>
                  </a:cubicBezTo>
                  <a:cubicBezTo>
                    <a:pt x="252" y="36"/>
                    <a:pt x="198" y="8"/>
                    <a:pt x="130" y="21"/>
                  </a:cubicBezTo>
                  <a:cubicBezTo>
                    <a:pt x="91" y="28"/>
                    <a:pt x="55" y="41"/>
                    <a:pt x="26" y="70"/>
                  </a:cubicBezTo>
                  <a:cubicBezTo>
                    <a:pt x="17" y="70"/>
                    <a:pt x="9" y="69"/>
                    <a:pt x="0" y="68"/>
                  </a:cubicBezTo>
                  <a:cubicBezTo>
                    <a:pt x="0" y="66"/>
                    <a:pt x="0" y="63"/>
                    <a:pt x="0" y="61"/>
                  </a:cubicBezTo>
                  <a:cubicBezTo>
                    <a:pt x="0" y="61"/>
                    <a:pt x="0" y="61"/>
                    <a:pt x="0" y="61"/>
                  </a:cubicBezTo>
                  <a:cubicBezTo>
                    <a:pt x="12" y="63"/>
                    <a:pt x="18" y="58"/>
                    <a:pt x="16" y="45"/>
                  </a:cubicBezTo>
                  <a:cubicBezTo>
                    <a:pt x="16" y="45"/>
                    <a:pt x="16" y="45"/>
                    <a:pt x="16" y="45"/>
                  </a:cubicBezTo>
                  <a:cubicBezTo>
                    <a:pt x="35" y="56"/>
                    <a:pt x="41" y="41"/>
                    <a:pt x="48" y="29"/>
                  </a:cubicBezTo>
                  <a:cubicBezTo>
                    <a:pt x="48" y="29"/>
                    <a:pt x="48" y="29"/>
                    <a:pt x="48" y="29"/>
                  </a:cubicBezTo>
                  <a:cubicBezTo>
                    <a:pt x="67" y="24"/>
                    <a:pt x="86" y="19"/>
                    <a:pt x="105" y="13"/>
                  </a:cubicBezTo>
                  <a:cubicBezTo>
                    <a:pt x="141" y="0"/>
                    <a:pt x="178" y="1"/>
                    <a:pt x="214" y="13"/>
                  </a:cubicBezTo>
                  <a:cubicBezTo>
                    <a:pt x="225" y="16"/>
                    <a:pt x="237" y="18"/>
                    <a:pt x="248" y="21"/>
                  </a:cubicBezTo>
                  <a:cubicBezTo>
                    <a:pt x="248" y="21"/>
                    <a:pt x="248" y="21"/>
                    <a:pt x="248" y="21"/>
                  </a:cubicBezTo>
                  <a:cubicBezTo>
                    <a:pt x="267" y="32"/>
                    <a:pt x="285" y="42"/>
                    <a:pt x="304" y="53"/>
                  </a:cubicBezTo>
                  <a:cubicBezTo>
                    <a:pt x="324" y="72"/>
                    <a:pt x="343" y="90"/>
                    <a:pt x="363" y="109"/>
                  </a:cubicBezTo>
                  <a:cubicBezTo>
                    <a:pt x="368" y="114"/>
                    <a:pt x="372" y="120"/>
                    <a:pt x="376" y="125"/>
                  </a:cubicBezTo>
                  <a:cubicBezTo>
                    <a:pt x="392" y="149"/>
                    <a:pt x="408" y="173"/>
                    <a:pt x="424" y="197"/>
                  </a:cubicBezTo>
                  <a:cubicBezTo>
                    <a:pt x="424" y="197"/>
                    <a:pt x="424" y="197"/>
                    <a:pt x="424" y="197"/>
                  </a:cubicBezTo>
                  <a:cubicBezTo>
                    <a:pt x="451" y="255"/>
                    <a:pt x="477" y="313"/>
                    <a:pt x="503" y="371"/>
                  </a:cubicBezTo>
                  <a:cubicBezTo>
                    <a:pt x="505" y="374"/>
                    <a:pt x="504" y="378"/>
                    <a:pt x="504" y="381"/>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96">
              <a:extLst>
                <a:ext uri="{FF2B5EF4-FFF2-40B4-BE49-F238E27FC236}">
                  <a16:creationId xmlns:a16="http://schemas.microsoft.com/office/drawing/2014/main" id="{3B1A7329-1721-4819-BD35-FA534B086931}"/>
                </a:ext>
              </a:extLst>
            </p:cNvPr>
            <p:cNvSpPr>
              <a:spLocks/>
            </p:cNvSpPr>
            <p:nvPr/>
          </p:nvSpPr>
          <p:spPr bwMode="auto">
            <a:xfrm>
              <a:off x="6864351" y="1530351"/>
              <a:ext cx="754063" cy="157163"/>
            </a:xfrm>
            <a:custGeom>
              <a:avLst/>
              <a:gdLst>
                <a:gd name="T0" fmla="*/ 200 w 200"/>
                <a:gd name="T1" fmla="*/ 34 h 42"/>
                <a:gd name="T2" fmla="*/ 166 w 200"/>
                <a:gd name="T3" fmla="*/ 26 h 42"/>
                <a:gd name="T4" fmla="*/ 57 w 200"/>
                <a:gd name="T5" fmla="*/ 26 h 42"/>
                <a:gd name="T6" fmla="*/ 0 w 200"/>
                <a:gd name="T7" fmla="*/ 42 h 42"/>
                <a:gd name="T8" fmla="*/ 27 w 200"/>
                <a:gd name="T9" fmla="*/ 24 h 42"/>
                <a:gd name="T10" fmla="*/ 186 w 200"/>
                <a:gd name="T11" fmla="*/ 19 h 42"/>
                <a:gd name="T12" fmla="*/ 200 w 200"/>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200" h="42">
                  <a:moveTo>
                    <a:pt x="200" y="34"/>
                  </a:moveTo>
                  <a:cubicBezTo>
                    <a:pt x="189" y="31"/>
                    <a:pt x="177" y="29"/>
                    <a:pt x="166" y="26"/>
                  </a:cubicBezTo>
                  <a:cubicBezTo>
                    <a:pt x="130" y="14"/>
                    <a:pt x="93" y="13"/>
                    <a:pt x="57" y="26"/>
                  </a:cubicBezTo>
                  <a:cubicBezTo>
                    <a:pt x="38" y="32"/>
                    <a:pt x="19" y="37"/>
                    <a:pt x="0" y="42"/>
                  </a:cubicBezTo>
                  <a:cubicBezTo>
                    <a:pt x="3" y="27"/>
                    <a:pt x="17" y="28"/>
                    <a:pt x="27" y="24"/>
                  </a:cubicBezTo>
                  <a:cubicBezTo>
                    <a:pt x="80" y="0"/>
                    <a:pt x="133" y="6"/>
                    <a:pt x="186" y="19"/>
                  </a:cubicBezTo>
                  <a:cubicBezTo>
                    <a:pt x="192" y="20"/>
                    <a:pt x="195" y="29"/>
                    <a:pt x="200" y="3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97">
              <a:extLst>
                <a:ext uri="{FF2B5EF4-FFF2-40B4-BE49-F238E27FC236}">
                  <a16:creationId xmlns:a16="http://schemas.microsoft.com/office/drawing/2014/main" id="{E979A1D0-EC39-4627-9A31-65374172408F}"/>
                </a:ext>
              </a:extLst>
            </p:cNvPr>
            <p:cNvSpPr>
              <a:spLocks/>
            </p:cNvSpPr>
            <p:nvPr/>
          </p:nvSpPr>
          <p:spPr bwMode="auto">
            <a:xfrm>
              <a:off x="8101013" y="2049463"/>
              <a:ext cx="180975" cy="273050"/>
            </a:xfrm>
            <a:custGeom>
              <a:avLst/>
              <a:gdLst>
                <a:gd name="T0" fmla="*/ 48 w 48"/>
                <a:gd name="T1" fmla="*/ 72 h 72"/>
                <a:gd name="T2" fmla="*/ 0 w 48"/>
                <a:gd name="T3" fmla="*/ 0 h 72"/>
                <a:gd name="T4" fmla="*/ 48 w 48"/>
                <a:gd name="T5" fmla="*/ 72 h 72"/>
              </a:gdLst>
              <a:ahLst/>
              <a:cxnLst>
                <a:cxn ang="0">
                  <a:pos x="T0" y="T1"/>
                </a:cxn>
                <a:cxn ang="0">
                  <a:pos x="T2" y="T3"/>
                </a:cxn>
                <a:cxn ang="0">
                  <a:pos x="T4" y="T5"/>
                </a:cxn>
              </a:cxnLst>
              <a:rect l="0" t="0" r="r" b="b"/>
              <a:pathLst>
                <a:path w="48" h="72">
                  <a:moveTo>
                    <a:pt x="48" y="72"/>
                  </a:moveTo>
                  <a:cubicBezTo>
                    <a:pt x="32" y="48"/>
                    <a:pt x="16" y="24"/>
                    <a:pt x="0" y="0"/>
                  </a:cubicBezTo>
                  <a:cubicBezTo>
                    <a:pt x="25" y="18"/>
                    <a:pt x="41" y="42"/>
                    <a:pt x="48" y="72"/>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98">
              <a:extLst>
                <a:ext uri="{FF2B5EF4-FFF2-40B4-BE49-F238E27FC236}">
                  <a16:creationId xmlns:a16="http://schemas.microsoft.com/office/drawing/2014/main" id="{73032AB6-22B8-405B-A183-1A08160AB1A0}"/>
                </a:ext>
              </a:extLst>
            </p:cNvPr>
            <p:cNvSpPr>
              <a:spLocks/>
            </p:cNvSpPr>
            <p:nvPr/>
          </p:nvSpPr>
          <p:spPr bwMode="auto">
            <a:xfrm>
              <a:off x="7618413" y="1657351"/>
              <a:ext cx="211138" cy="120650"/>
            </a:xfrm>
            <a:custGeom>
              <a:avLst/>
              <a:gdLst>
                <a:gd name="T0" fmla="*/ 56 w 56"/>
                <a:gd name="T1" fmla="*/ 32 h 32"/>
                <a:gd name="T2" fmla="*/ 0 w 56"/>
                <a:gd name="T3" fmla="*/ 0 h 32"/>
                <a:gd name="T4" fmla="*/ 56 w 56"/>
                <a:gd name="T5" fmla="*/ 32 h 32"/>
              </a:gdLst>
              <a:ahLst/>
              <a:cxnLst>
                <a:cxn ang="0">
                  <a:pos x="T0" y="T1"/>
                </a:cxn>
                <a:cxn ang="0">
                  <a:pos x="T2" y="T3"/>
                </a:cxn>
                <a:cxn ang="0">
                  <a:pos x="T4" y="T5"/>
                </a:cxn>
              </a:cxnLst>
              <a:rect l="0" t="0" r="r" b="b"/>
              <a:pathLst>
                <a:path w="56" h="32">
                  <a:moveTo>
                    <a:pt x="56" y="32"/>
                  </a:moveTo>
                  <a:cubicBezTo>
                    <a:pt x="37" y="21"/>
                    <a:pt x="19" y="11"/>
                    <a:pt x="0" y="0"/>
                  </a:cubicBezTo>
                  <a:cubicBezTo>
                    <a:pt x="25" y="0"/>
                    <a:pt x="45" y="9"/>
                    <a:pt x="56" y="3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99">
              <a:extLst>
                <a:ext uri="{FF2B5EF4-FFF2-40B4-BE49-F238E27FC236}">
                  <a16:creationId xmlns:a16="http://schemas.microsoft.com/office/drawing/2014/main" id="{E6D58234-8564-4FBC-9548-07C00DACBC40}"/>
                </a:ext>
              </a:extLst>
            </p:cNvPr>
            <p:cNvSpPr>
              <a:spLocks/>
            </p:cNvSpPr>
            <p:nvPr/>
          </p:nvSpPr>
          <p:spPr bwMode="auto">
            <a:xfrm>
              <a:off x="6743701" y="1687513"/>
              <a:ext cx="120650" cy="103188"/>
            </a:xfrm>
            <a:custGeom>
              <a:avLst/>
              <a:gdLst>
                <a:gd name="T0" fmla="*/ 32 w 32"/>
                <a:gd name="T1" fmla="*/ 0 h 27"/>
                <a:gd name="T2" fmla="*/ 0 w 32"/>
                <a:gd name="T3" fmla="*/ 16 h 27"/>
                <a:gd name="T4" fmla="*/ 32 w 32"/>
                <a:gd name="T5" fmla="*/ 0 h 27"/>
              </a:gdLst>
              <a:ahLst/>
              <a:cxnLst>
                <a:cxn ang="0">
                  <a:pos x="T0" y="T1"/>
                </a:cxn>
                <a:cxn ang="0">
                  <a:pos x="T2" y="T3"/>
                </a:cxn>
                <a:cxn ang="0">
                  <a:pos x="T4" y="T5"/>
                </a:cxn>
              </a:cxnLst>
              <a:rect l="0" t="0" r="r" b="b"/>
              <a:pathLst>
                <a:path w="32" h="27">
                  <a:moveTo>
                    <a:pt x="32" y="0"/>
                  </a:moveTo>
                  <a:cubicBezTo>
                    <a:pt x="25" y="12"/>
                    <a:pt x="19" y="27"/>
                    <a:pt x="0" y="16"/>
                  </a:cubicBezTo>
                  <a:cubicBezTo>
                    <a:pt x="11" y="11"/>
                    <a:pt x="21" y="5"/>
                    <a:pt x="32"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00">
              <a:extLst>
                <a:ext uri="{FF2B5EF4-FFF2-40B4-BE49-F238E27FC236}">
                  <a16:creationId xmlns:a16="http://schemas.microsoft.com/office/drawing/2014/main" id="{9EDA064E-2872-4E6A-8E44-11DC516E5E30}"/>
                </a:ext>
              </a:extLst>
            </p:cNvPr>
            <p:cNvSpPr>
              <a:spLocks/>
            </p:cNvSpPr>
            <p:nvPr/>
          </p:nvSpPr>
          <p:spPr bwMode="auto">
            <a:xfrm>
              <a:off x="6683376" y="1747838"/>
              <a:ext cx="68263" cy="68263"/>
            </a:xfrm>
            <a:custGeom>
              <a:avLst/>
              <a:gdLst>
                <a:gd name="T0" fmla="*/ 16 w 18"/>
                <a:gd name="T1" fmla="*/ 0 h 18"/>
                <a:gd name="T2" fmla="*/ 0 w 18"/>
                <a:gd name="T3" fmla="*/ 16 h 18"/>
                <a:gd name="T4" fmla="*/ 0 w 18"/>
                <a:gd name="T5" fmla="*/ 0 h 18"/>
                <a:gd name="T6" fmla="*/ 16 w 18"/>
                <a:gd name="T7" fmla="*/ 0 h 18"/>
              </a:gdLst>
              <a:ahLst/>
              <a:cxnLst>
                <a:cxn ang="0">
                  <a:pos x="T0" y="T1"/>
                </a:cxn>
                <a:cxn ang="0">
                  <a:pos x="T2" y="T3"/>
                </a:cxn>
                <a:cxn ang="0">
                  <a:pos x="T4" y="T5"/>
                </a:cxn>
                <a:cxn ang="0">
                  <a:pos x="T6" y="T7"/>
                </a:cxn>
              </a:cxnLst>
              <a:rect l="0" t="0" r="r" b="b"/>
              <a:pathLst>
                <a:path w="18" h="18">
                  <a:moveTo>
                    <a:pt x="16" y="0"/>
                  </a:moveTo>
                  <a:cubicBezTo>
                    <a:pt x="18" y="13"/>
                    <a:pt x="12" y="18"/>
                    <a:pt x="0" y="16"/>
                  </a:cubicBezTo>
                  <a:cubicBezTo>
                    <a:pt x="0" y="11"/>
                    <a:pt x="0" y="5"/>
                    <a:pt x="0" y="0"/>
                  </a:cubicBezTo>
                  <a:cubicBezTo>
                    <a:pt x="5" y="0"/>
                    <a:pt x="11" y="0"/>
                    <a:pt x="16"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01">
              <a:extLst>
                <a:ext uri="{FF2B5EF4-FFF2-40B4-BE49-F238E27FC236}">
                  <a16:creationId xmlns:a16="http://schemas.microsoft.com/office/drawing/2014/main" id="{1ADF39CD-950A-4B30-9495-B07F26F33E70}"/>
                </a:ext>
              </a:extLst>
            </p:cNvPr>
            <p:cNvSpPr>
              <a:spLocks/>
            </p:cNvSpPr>
            <p:nvPr/>
          </p:nvSpPr>
          <p:spPr bwMode="auto">
            <a:xfrm>
              <a:off x="5843588" y="2473326"/>
              <a:ext cx="2287588" cy="2836863"/>
            </a:xfrm>
            <a:custGeom>
              <a:avLst/>
              <a:gdLst>
                <a:gd name="T0" fmla="*/ 7 w 607"/>
                <a:gd name="T1" fmla="*/ 472 h 752"/>
                <a:gd name="T2" fmla="*/ 0 w 607"/>
                <a:gd name="T3" fmla="*/ 314 h 752"/>
                <a:gd name="T4" fmla="*/ 14 w 607"/>
                <a:gd name="T5" fmla="*/ 238 h 752"/>
                <a:gd name="T6" fmla="*/ 39 w 607"/>
                <a:gd name="T7" fmla="*/ 142 h 752"/>
                <a:gd name="T8" fmla="*/ 47 w 607"/>
                <a:gd name="T9" fmla="*/ 104 h 752"/>
                <a:gd name="T10" fmla="*/ 47 w 607"/>
                <a:gd name="T11" fmla="*/ 104 h 752"/>
                <a:gd name="T12" fmla="*/ 63 w 607"/>
                <a:gd name="T13" fmla="*/ 72 h 752"/>
                <a:gd name="T14" fmla="*/ 101 w 607"/>
                <a:gd name="T15" fmla="*/ 0 h 752"/>
                <a:gd name="T16" fmla="*/ 104 w 607"/>
                <a:gd name="T17" fmla="*/ 14 h 752"/>
                <a:gd name="T18" fmla="*/ 95 w 607"/>
                <a:gd name="T19" fmla="*/ 48 h 752"/>
                <a:gd name="T20" fmla="*/ 91 w 607"/>
                <a:gd name="T21" fmla="*/ 49 h 752"/>
                <a:gd name="T22" fmla="*/ 55 w 607"/>
                <a:gd name="T23" fmla="*/ 127 h 752"/>
                <a:gd name="T24" fmla="*/ 39 w 607"/>
                <a:gd name="T25" fmla="*/ 174 h 752"/>
                <a:gd name="T26" fmla="*/ 20 w 607"/>
                <a:gd name="T27" fmla="*/ 263 h 752"/>
                <a:gd name="T28" fmla="*/ 8 w 607"/>
                <a:gd name="T29" fmla="*/ 347 h 752"/>
                <a:gd name="T30" fmla="*/ 14 w 607"/>
                <a:gd name="T31" fmla="*/ 415 h 752"/>
                <a:gd name="T32" fmla="*/ 43 w 607"/>
                <a:gd name="T33" fmla="*/ 524 h 752"/>
                <a:gd name="T34" fmla="*/ 111 w 607"/>
                <a:gd name="T35" fmla="*/ 626 h 752"/>
                <a:gd name="T36" fmla="*/ 157 w 607"/>
                <a:gd name="T37" fmla="*/ 665 h 752"/>
                <a:gd name="T38" fmla="*/ 224 w 607"/>
                <a:gd name="T39" fmla="*/ 704 h 752"/>
                <a:gd name="T40" fmla="*/ 300 w 607"/>
                <a:gd name="T41" fmla="*/ 728 h 752"/>
                <a:gd name="T42" fmla="*/ 424 w 607"/>
                <a:gd name="T43" fmla="*/ 734 h 752"/>
                <a:gd name="T44" fmla="*/ 514 w 607"/>
                <a:gd name="T45" fmla="*/ 712 h 752"/>
                <a:gd name="T46" fmla="*/ 577 w 607"/>
                <a:gd name="T47" fmla="*/ 685 h 752"/>
                <a:gd name="T48" fmla="*/ 607 w 607"/>
                <a:gd name="T49" fmla="*/ 664 h 752"/>
                <a:gd name="T50" fmla="*/ 607 w 607"/>
                <a:gd name="T51" fmla="*/ 664 h 752"/>
                <a:gd name="T52" fmla="*/ 607 w 607"/>
                <a:gd name="T53" fmla="*/ 680 h 752"/>
                <a:gd name="T54" fmla="*/ 607 w 607"/>
                <a:gd name="T55" fmla="*/ 680 h 752"/>
                <a:gd name="T56" fmla="*/ 599 w 607"/>
                <a:gd name="T57" fmla="*/ 688 h 752"/>
                <a:gd name="T58" fmla="*/ 520 w 607"/>
                <a:gd name="T59" fmla="*/ 728 h 752"/>
                <a:gd name="T60" fmla="*/ 503 w 607"/>
                <a:gd name="T61" fmla="*/ 732 h 752"/>
                <a:gd name="T62" fmla="*/ 435 w 607"/>
                <a:gd name="T63" fmla="*/ 746 h 752"/>
                <a:gd name="T64" fmla="*/ 431 w 607"/>
                <a:gd name="T65" fmla="*/ 752 h 752"/>
                <a:gd name="T66" fmla="*/ 403 w 607"/>
                <a:gd name="T67" fmla="*/ 752 h 752"/>
                <a:gd name="T68" fmla="*/ 291 w 607"/>
                <a:gd name="T69" fmla="*/ 744 h 752"/>
                <a:gd name="T70" fmla="*/ 287 w 607"/>
                <a:gd name="T71" fmla="*/ 744 h 752"/>
                <a:gd name="T72" fmla="*/ 263 w 607"/>
                <a:gd name="T73" fmla="*/ 736 h 752"/>
                <a:gd name="T74" fmla="*/ 239 w 607"/>
                <a:gd name="T75" fmla="*/ 728 h 752"/>
                <a:gd name="T76" fmla="*/ 199 w 607"/>
                <a:gd name="T77" fmla="*/ 712 h 752"/>
                <a:gd name="T78" fmla="*/ 199 w 607"/>
                <a:gd name="T79" fmla="*/ 712 h 752"/>
                <a:gd name="T80" fmla="*/ 175 w 607"/>
                <a:gd name="T81" fmla="*/ 696 h 752"/>
                <a:gd name="T82" fmla="*/ 175 w 607"/>
                <a:gd name="T83" fmla="*/ 696 h 752"/>
                <a:gd name="T84" fmla="*/ 119 w 607"/>
                <a:gd name="T85" fmla="*/ 656 h 752"/>
                <a:gd name="T86" fmla="*/ 78 w 607"/>
                <a:gd name="T87" fmla="*/ 612 h 752"/>
                <a:gd name="T88" fmla="*/ 23 w 607"/>
                <a:gd name="T89" fmla="*/ 521 h 752"/>
                <a:gd name="T90" fmla="*/ 7 w 607"/>
                <a:gd name="T91" fmla="*/ 47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2">
                  <a:moveTo>
                    <a:pt x="7" y="472"/>
                  </a:moveTo>
                  <a:cubicBezTo>
                    <a:pt x="4" y="419"/>
                    <a:pt x="0" y="367"/>
                    <a:pt x="0" y="314"/>
                  </a:cubicBezTo>
                  <a:cubicBezTo>
                    <a:pt x="0" y="289"/>
                    <a:pt x="8" y="263"/>
                    <a:pt x="14" y="238"/>
                  </a:cubicBezTo>
                  <a:cubicBezTo>
                    <a:pt x="21" y="206"/>
                    <a:pt x="31" y="174"/>
                    <a:pt x="39" y="142"/>
                  </a:cubicBezTo>
                  <a:cubicBezTo>
                    <a:pt x="42" y="130"/>
                    <a:pt x="44" y="117"/>
                    <a:pt x="47" y="104"/>
                  </a:cubicBezTo>
                  <a:cubicBezTo>
                    <a:pt x="47" y="104"/>
                    <a:pt x="47" y="104"/>
                    <a:pt x="47" y="104"/>
                  </a:cubicBezTo>
                  <a:cubicBezTo>
                    <a:pt x="64" y="99"/>
                    <a:pt x="63" y="86"/>
                    <a:pt x="63" y="72"/>
                  </a:cubicBezTo>
                  <a:cubicBezTo>
                    <a:pt x="76" y="48"/>
                    <a:pt x="88" y="24"/>
                    <a:pt x="101" y="0"/>
                  </a:cubicBezTo>
                  <a:cubicBezTo>
                    <a:pt x="102" y="5"/>
                    <a:pt x="103" y="9"/>
                    <a:pt x="104" y="14"/>
                  </a:cubicBezTo>
                  <a:cubicBezTo>
                    <a:pt x="101" y="25"/>
                    <a:pt x="98" y="37"/>
                    <a:pt x="95" y="48"/>
                  </a:cubicBezTo>
                  <a:cubicBezTo>
                    <a:pt x="94" y="48"/>
                    <a:pt x="92" y="48"/>
                    <a:pt x="91" y="49"/>
                  </a:cubicBezTo>
                  <a:cubicBezTo>
                    <a:pt x="79" y="75"/>
                    <a:pt x="67" y="101"/>
                    <a:pt x="55" y="127"/>
                  </a:cubicBezTo>
                  <a:cubicBezTo>
                    <a:pt x="49" y="142"/>
                    <a:pt x="43" y="158"/>
                    <a:pt x="39" y="174"/>
                  </a:cubicBezTo>
                  <a:cubicBezTo>
                    <a:pt x="32" y="204"/>
                    <a:pt x="25" y="233"/>
                    <a:pt x="20" y="263"/>
                  </a:cubicBezTo>
                  <a:cubicBezTo>
                    <a:pt x="15" y="291"/>
                    <a:pt x="9" y="319"/>
                    <a:pt x="8" y="347"/>
                  </a:cubicBezTo>
                  <a:cubicBezTo>
                    <a:pt x="7" y="370"/>
                    <a:pt x="15" y="393"/>
                    <a:pt x="14" y="415"/>
                  </a:cubicBezTo>
                  <a:cubicBezTo>
                    <a:pt x="13" y="455"/>
                    <a:pt x="29" y="491"/>
                    <a:pt x="43" y="524"/>
                  </a:cubicBezTo>
                  <a:cubicBezTo>
                    <a:pt x="58" y="561"/>
                    <a:pt x="86" y="594"/>
                    <a:pt x="111" y="626"/>
                  </a:cubicBezTo>
                  <a:cubicBezTo>
                    <a:pt x="124" y="641"/>
                    <a:pt x="141" y="654"/>
                    <a:pt x="157" y="665"/>
                  </a:cubicBezTo>
                  <a:cubicBezTo>
                    <a:pt x="179" y="680"/>
                    <a:pt x="201" y="694"/>
                    <a:pt x="224" y="704"/>
                  </a:cubicBezTo>
                  <a:cubicBezTo>
                    <a:pt x="249" y="715"/>
                    <a:pt x="274" y="725"/>
                    <a:pt x="300" y="728"/>
                  </a:cubicBezTo>
                  <a:cubicBezTo>
                    <a:pt x="341" y="734"/>
                    <a:pt x="383" y="737"/>
                    <a:pt x="424" y="734"/>
                  </a:cubicBezTo>
                  <a:cubicBezTo>
                    <a:pt x="455" y="732"/>
                    <a:pt x="485" y="721"/>
                    <a:pt x="514" y="712"/>
                  </a:cubicBezTo>
                  <a:cubicBezTo>
                    <a:pt x="536" y="705"/>
                    <a:pt x="557" y="695"/>
                    <a:pt x="577" y="685"/>
                  </a:cubicBezTo>
                  <a:cubicBezTo>
                    <a:pt x="588" y="680"/>
                    <a:pt x="597" y="671"/>
                    <a:pt x="607" y="664"/>
                  </a:cubicBezTo>
                  <a:cubicBezTo>
                    <a:pt x="607" y="664"/>
                    <a:pt x="607" y="664"/>
                    <a:pt x="607" y="664"/>
                  </a:cubicBezTo>
                  <a:cubicBezTo>
                    <a:pt x="607" y="669"/>
                    <a:pt x="607" y="675"/>
                    <a:pt x="607" y="680"/>
                  </a:cubicBezTo>
                  <a:cubicBezTo>
                    <a:pt x="607" y="680"/>
                    <a:pt x="607" y="680"/>
                    <a:pt x="607" y="680"/>
                  </a:cubicBezTo>
                  <a:cubicBezTo>
                    <a:pt x="604" y="683"/>
                    <a:pt x="602" y="685"/>
                    <a:pt x="599" y="688"/>
                  </a:cubicBezTo>
                  <a:cubicBezTo>
                    <a:pt x="573" y="701"/>
                    <a:pt x="547" y="715"/>
                    <a:pt x="520" y="728"/>
                  </a:cubicBezTo>
                  <a:cubicBezTo>
                    <a:pt x="515" y="731"/>
                    <a:pt x="509" y="731"/>
                    <a:pt x="503" y="732"/>
                  </a:cubicBezTo>
                  <a:cubicBezTo>
                    <a:pt x="480" y="737"/>
                    <a:pt x="457" y="741"/>
                    <a:pt x="435" y="746"/>
                  </a:cubicBezTo>
                  <a:cubicBezTo>
                    <a:pt x="433" y="746"/>
                    <a:pt x="432" y="750"/>
                    <a:pt x="431" y="752"/>
                  </a:cubicBezTo>
                  <a:cubicBezTo>
                    <a:pt x="422" y="752"/>
                    <a:pt x="412" y="752"/>
                    <a:pt x="403" y="752"/>
                  </a:cubicBezTo>
                  <a:cubicBezTo>
                    <a:pt x="366" y="749"/>
                    <a:pt x="328" y="747"/>
                    <a:pt x="291" y="744"/>
                  </a:cubicBezTo>
                  <a:cubicBezTo>
                    <a:pt x="290" y="744"/>
                    <a:pt x="288" y="744"/>
                    <a:pt x="287" y="744"/>
                  </a:cubicBezTo>
                  <a:cubicBezTo>
                    <a:pt x="279" y="741"/>
                    <a:pt x="271" y="739"/>
                    <a:pt x="263" y="736"/>
                  </a:cubicBezTo>
                  <a:cubicBezTo>
                    <a:pt x="255" y="733"/>
                    <a:pt x="247" y="731"/>
                    <a:pt x="239" y="728"/>
                  </a:cubicBezTo>
                  <a:cubicBezTo>
                    <a:pt x="229" y="713"/>
                    <a:pt x="215" y="712"/>
                    <a:pt x="199" y="712"/>
                  </a:cubicBezTo>
                  <a:cubicBezTo>
                    <a:pt x="199" y="712"/>
                    <a:pt x="199" y="712"/>
                    <a:pt x="199" y="712"/>
                  </a:cubicBezTo>
                  <a:cubicBezTo>
                    <a:pt x="191" y="707"/>
                    <a:pt x="183" y="701"/>
                    <a:pt x="175" y="696"/>
                  </a:cubicBezTo>
                  <a:cubicBezTo>
                    <a:pt x="175" y="696"/>
                    <a:pt x="175" y="696"/>
                    <a:pt x="175" y="696"/>
                  </a:cubicBezTo>
                  <a:cubicBezTo>
                    <a:pt x="156" y="683"/>
                    <a:pt x="138" y="669"/>
                    <a:pt x="119" y="656"/>
                  </a:cubicBezTo>
                  <a:cubicBezTo>
                    <a:pt x="105" y="641"/>
                    <a:pt x="93" y="625"/>
                    <a:pt x="78" y="612"/>
                  </a:cubicBezTo>
                  <a:cubicBezTo>
                    <a:pt x="51" y="586"/>
                    <a:pt x="37" y="554"/>
                    <a:pt x="23" y="521"/>
                  </a:cubicBezTo>
                  <a:cubicBezTo>
                    <a:pt x="17" y="505"/>
                    <a:pt x="12" y="488"/>
                    <a:pt x="7" y="47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02">
              <a:extLst>
                <a:ext uri="{FF2B5EF4-FFF2-40B4-BE49-F238E27FC236}">
                  <a16:creationId xmlns:a16="http://schemas.microsoft.com/office/drawing/2014/main" id="{1E9D3C3B-B969-47C8-9CB9-38330179440D}"/>
                </a:ext>
              </a:extLst>
            </p:cNvPr>
            <p:cNvSpPr>
              <a:spLocks/>
            </p:cNvSpPr>
            <p:nvPr/>
          </p:nvSpPr>
          <p:spPr bwMode="auto">
            <a:xfrm>
              <a:off x="6291263" y="4948238"/>
              <a:ext cx="211138" cy="150813"/>
            </a:xfrm>
            <a:custGeom>
              <a:avLst/>
              <a:gdLst>
                <a:gd name="T0" fmla="*/ 0 w 56"/>
                <a:gd name="T1" fmla="*/ 0 h 40"/>
                <a:gd name="T2" fmla="*/ 56 w 56"/>
                <a:gd name="T3" fmla="*/ 40 h 40"/>
                <a:gd name="T4" fmla="*/ 0 w 56"/>
                <a:gd name="T5" fmla="*/ 0 h 40"/>
              </a:gdLst>
              <a:ahLst/>
              <a:cxnLst>
                <a:cxn ang="0">
                  <a:pos x="T0" y="T1"/>
                </a:cxn>
                <a:cxn ang="0">
                  <a:pos x="T2" y="T3"/>
                </a:cxn>
                <a:cxn ang="0">
                  <a:pos x="T4" y="T5"/>
                </a:cxn>
              </a:cxnLst>
              <a:rect l="0" t="0" r="r" b="b"/>
              <a:pathLst>
                <a:path w="56" h="40">
                  <a:moveTo>
                    <a:pt x="0" y="0"/>
                  </a:moveTo>
                  <a:cubicBezTo>
                    <a:pt x="19" y="13"/>
                    <a:pt x="37" y="27"/>
                    <a:pt x="56" y="40"/>
                  </a:cubicBezTo>
                  <a:cubicBezTo>
                    <a:pt x="37" y="27"/>
                    <a:pt x="19" y="1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03">
              <a:extLst>
                <a:ext uri="{FF2B5EF4-FFF2-40B4-BE49-F238E27FC236}">
                  <a16:creationId xmlns:a16="http://schemas.microsoft.com/office/drawing/2014/main" id="{EBE94A64-4340-4C11-A92A-C79A260EC983}"/>
                </a:ext>
              </a:extLst>
            </p:cNvPr>
            <p:cNvSpPr>
              <a:spLocks/>
            </p:cNvSpPr>
            <p:nvPr/>
          </p:nvSpPr>
          <p:spPr bwMode="auto">
            <a:xfrm>
              <a:off x="6592888" y="5159376"/>
              <a:ext cx="150813" cy="60325"/>
            </a:xfrm>
            <a:custGeom>
              <a:avLst/>
              <a:gdLst>
                <a:gd name="T0" fmla="*/ 0 w 40"/>
                <a:gd name="T1" fmla="*/ 0 h 16"/>
                <a:gd name="T2" fmla="*/ 40 w 40"/>
                <a:gd name="T3" fmla="*/ 16 h 16"/>
                <a:gd name="T4" fmla="*/ 0 w 40"/>
                <a:gd name="T5" fmla="*/ 0 h 16"/>
              </a:gdLst>
              <a:ahLst/>
              <a:cxnLst>
                <a:cxn ang="0">
                  <a:pos x="T0" y="T1"/>
                </a:cxn>
                <a:cxn ang="0">
                  <a:pos x="T2" y="T3"/>
                </a:cxn>
                <a:cxn ang="0">
                  <a:pos x="T4" y="T5"/>
                </a:cxn>
              </a:cxnLst>
              <a:rect l="0" t="0" r="r" b="b"/>
              <a:pathLst>
                <a:path w="40" h="16">
                  <a:moveTo>
                    <a:pt x="0" y="0"/>
                  </a:moveTo>
                  <a:cubicBezTo>
                    <a:pt x="16" y="0"/>
                    <a:pt x="30" y="1"/>
                    <a:pt x="40" y="16"/>
                  </a:cubicBezTo>
                  <a:cubicBezTo>
                    <a:pt x="27" y="11"/>
                    <a:pt x="13" y="5"/>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04">
              <a:extLst>
                <a:ext uri="{FF2B5EF4-FFF2-40B4-BE49-F238E27FC236}">
                  <a16:creationId xmlns:a16="http://schemas.microsoft.com/office/drawing/2014/main" id="{E085EF37-0597-486D-8D66-05DCFC9C3263}"/>
                </a:ext>
              </a:extLst>
            </p:cNvPr>
            <p:cNvSpPr>
              <a:spLocks/>
            </p:cNvSpPr>
            <p:nvPr/>
          </p:nvSpPr>
          <p:spPr bwMode="auto">
            <a:xfrm>
              <a:off x="6502401" y="5099051"/>
              <a:ext cx="90488" cy="63500"/>
            </a:xfrm>
            <a:custGeom>
              <a:avLst/>
              <a:gdLst>
                <a:gd name="T0" fmla="*/ 0 w 24"/>
                <a:gd name="T1" fmla="*/ 0 h 17"/>
                <a:gd name="T2" fmla="*/ 24 w 24"/>
                <a:gd name="T3" fmla="*/ 16 h 17"/>
                <a:gd name="T4" fmla="*/ 0 w 24"/>
                <a:gd name="T5" fmla="*/ 0 h 17"/>
              </a:gdLst>
              <a:ahLst/>
              <a:cxnLst>
                <a:cxn ang="0">
                  <a:pos x="T0" y="T1"/>
                </a:cxn>
                <a:cxn ang="0">
                  <a:pos x="T2" y="T3"/>
                </a:cxn>
                <a:cxn ang="0">
                  <a:pos x="T4" y="T5"/>
                </a:cxn>
              </a:cxnLst>
              <a:rect l="0" t="0" r="r" b="b"/>
              <a:pathLst>
                <a:path w="24" h="17">
                  <a:moveTo>
                    <a:pt x="0" y="0"/>
                  </a:moveTo>
                  <a:cubicBezTo>
                    <a:pt x="8" y="5"/>
                    <a:pt x="16" y="11"/>
                    <a:pt x="24" y="16"/>
                  </a:cubicBezTo>
                  <a:cubicBezTo>
                    <a:pt x="12" y="17"/>
                    <a:pt x="4" y="12"/>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5">
              <a:extLst>
                <a:ext uri="{FF2B5EF4-FFF2-40B4-BE49-F238E27FC236}">
                  <a16:creationId xmlns:a16="http://schemas.microsoft.com/office/drawing/2014/main" id="{E42077E0-F194-4980-A82E-84AF2D5A7612}"/>
                </a:ext>
              </a:extLst>
            </p:cNvPr>
            <p:cNvSpPr>
              <a:spLocks/>
            </p:cNvSpPr>
            <p:nvPr/>
          </p:nvSpPr>
          <p:spPr bwMode="auto">
            <a:xfrm>
              <a:off x="6834188" y="5249863"/>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06">
              <a:extLst>
                <a:ext uri="{FF2B5EF4-FFF2-40B4-BE49-F238E27FC236}">
                  <a16:creationId xmlns:a16="http://schemas.microsoft.com/office/drawing/2014/main" id="{590EB1A6-C02D-458A-AA09-EC4CCAB2B159}"/>
                </a:ext>
              </a:extLst>
            </p:cNvPr>
            <p:cNvSpPr>
              <a:spLocks/>
            </p:cNvSpPr>
            <p:nvPr/>
          </p:nvSpPr>
          <p:spPr bwMode="auto">
            <a:xfrm>
              <a:off x="7467601" y="5233988"/>
              <a:ext cx="271463" cy="87313"/>
            </a:xfrm>
            <a:custGeom>
              <a:avLst/>
              <a:gdLst>
                <a:gd name="T0" fmla="*/ 0 w 72"/>
                <a:gd name="T1" fmla="*/ 20 h 23"/>
                <a:gd name="T2" fmla="*/ 4 w 72"/>
                <a:gd name="T3" fmla="*/ 14 h 23"/>
                <a:gd name="T4" fmla="*/ 72 w 72"/>
                <a:gd name="T5" fmla="*/ 0 h 23"/>
                <a:gd name="T6" fmla="*/ 27 w 72"/>
                <a:gd name="T7" fmla="*/ 19 h 23"/>
                <a:gd name="T8" fmla="*/ 0 w 72"/>
                <a:gd name="T9" fmla="*/ 20 h 23"/>
              </a:gdLst>
              <a:ahLst/>
              <a:cxnLst>
                <a:cxn ang="0">
                  <a:pos x="T0" y="T1"/>
                </a:cxn>
                <a:cxn ang="0">
                  <a:pos x="T2" y="T3"/>
                </a:cxn>
                <a:cxn ang="0">
                  <a:pos x="T4" y="T5"/>
                </a:cxn>
                <a:cxn ang="0">
                  <a:pos x="T6" y="T7"/>
                </a:cxn>
                <a:cxn ang="0">
                  <a:pos x="T8" y="T9"/>
                </a:cxn>
              </a:cxnLst>
              <a:rect l="0" t="0" r="r" b="b"/>
              <a:pathLst>
                <a:path w="72" h="23">
                  <a:moveTo>
                    <a:pt x="0" y="20"/>
                  </a:moveTo>
                  <a:cubicBezTo>
                    <a:pt x="1" y="18"/>
                    <a:pt x="2" y="14"/>
                    <a:pt x="4" y="14"/>
                  </a:cubicBezTo>
                  <a:cubicBezTo>
                    <a:pt x="26" y="9"/>
                    <a:pt x="49" y="5"/>
                    <a:pt x="72" y="0"/>
                  </a:cubicBezTo>
                  <a:cubicBezTo>
                    <a:pt x="63" y="19"/>
                    <a:pt x="42" y="13"/>
                    <a:pt x="27" y="19"/>
                  </a:cubicBezTo>
                  <a:cubicBezTo>
                    <a:pt x="19" y="23"/>
                    <a:pt x="9" y="20"/>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07">
              <a:extLst>
                <a:ext uri="{FF2B5EF4-FFF2-40B4-BE49-F238E27FC236}">
                  <a16:creationId xmlns:a16="http://schemas.microsoft.com/office/drawing/2014/main" id="{75A3D581-4CA4-412E-B06B-330D0D0F68F0}"/>
                </a:ext>
              </a:extLst>
            </p:cNvPr>
            <p:cNvSpPr>
              <a:spLocks/>
            </p:cNvSpPr>
            <p:nvPr/>
          </p:nvSpPr>
          <p:spPr bwMode="auto">
            <a:xfrm>
              <a:off x="8131176" y="4887913"/>
              <a:ext cx="180975" cy="150813"/>
            </a:xfrm>
            <a:custGeom>
              <a:avLst/>
              <a:gdLst>
                <a:gd name="T0" fmla="*/ 0 w 48"/>
                <a:gd name="T1" fmla="*/ 40 h 40"/>
                <a:gd name="T2" fmla="*/ 0 w 48"/>
                <a:gd name="T3" fmla="*/ 24 h 40"/>
                <a:gd name="T4" fmla="*/ 28 w 48"/>
                <a:gd name="T5" fmla="*/ 12 h 40"/>
                <a:gd name="T6" fmla="*/ 48 w 48"/>
                <a:gd name="T7" fmla="*/ 0 h 40"/>
                <a:gd name="T8" fmla="*/ 0 w 48"/>
                <a:gd name="T9" fmla="*/ 40 h 40"/>
              </a:gdLst>
              <a:ahLst/>
              <a:cxnLst>
                <a:cxn ang="0">
                  <a:pos x="T0" y="T1"/>
                </a:cxn>
                <a:cxn ang="0">
                  <a:pos x="T2" y="T3"/>
                </a:cxn>
                <a:cxn ang="0">
                  <a:pos x="T4" y="T5"/>
                </a:cxn>
                <a:cxn ang="0">
                  <a:pos x="T6" y="T7"/>
                </a:cxn>
                <a:cxn ang="0">
                  <a:pos x="T8" y="T9"/>
                </a:cxn>
              </a:cxnLst>
              <a:rect l="0" t="0" r="r" b="b"/>
              <a:pathLst>
                <a:path w="48" h="40">
                  <a:moveTo>
                    <a:pt x="0" y="40"/>
                  </a:moveTo>
                  <a:cubicBezTo>
                    <a:pt x="0" y="35"/>
                    <a:pt x="0" y="29"/>
                    <a:pt x="0" y="24"/>
                  </a:cubicBezTo>
                  <a:cubicBezTo>
                    <a:pt x="9" y="20"/>
                    <a:pt x="19" y="16"/>
                    <a:pt x="28" y="12"/>
                  </a:cubicBezTo>
                  <a:cubicBezTo>
                    <a:pt x="35" y="8"/>
                    <a:pt x="41" y="4"/>
                    <a:pt x="48" y="0"/>
                  </a:cubicBezTo>
                  <a:cubicBezTo>
                    <a:pt x="36" y="19"/>
                    <a:pt x="23" y="35"/>
                    <a:pt x="0" y="4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08">
              <a:extLst>
                <a:ext uri="{FF2B5EF4-FFF2-40B4-BE49-F238E27FC236}">
                  <a16:creationId xmlns:a16="http://schemas.microsoft.com/office/drawing/2014/main" id="{E65CFEEE-AF92-46C4-90A0-31926B08817B}"/>
                </a:ext>
              </a:extLst>
            </p:cNvPr>
            <p:cNvSpPr>
              <a:spLocks/>
            </p:cNvSpPr>
            <p:nvPr/>
          </p:nvSpPr>
          <p:spPr bwMode="auto">
            <a:xfrm>
              <a:off x="8312151" y="4706938"/>
              <a:ext cx="150813" cy="180975"/>
            </a:xfrm>
            <a:custGeom>
              <a:avLst/>
              <a:gdLst>
                <a:gd name="T0" fmla="*/ 0 w 40"/>
                <a:gd name="T1" fmla="*/ 48 h 48"/>
                <a:gd name="T2" fmla="*/ 40 w 40"/>
                <a:gd name="T3" fmla="*/ 0 h 48"/>
                <a:gd name="T4" fmla="*/ 32 w 40"/>
                <a:gd name="T5" fmla="*/ 24 h 48"/>
                <a:gd name="T6" fmla="*/ 24 w 40"/>
                <a:gd name="T7" fmla="*/ 32 h 48"/>
                <a:gd name="T8" fmla="*/ 0 w 40"/>
                <a:gd name="T9" fmla="*/ 48 h 48"/>
              </a:gdLst>
              <a:ahLst/>
              <a:cxnLst>
                <a:cxn ang="0">
                  <a:pos x="T0" y="T1"/>
                </a:cxn>
                <a:cxn ang="0">
                  <a:pos x="T2" y="T3"/>
                </a:cxn>
                <a:cxn ang="0">
                  <a:pos x="T4" y="T5"/>
                </a:cxn>
                <a:cxn ang="0">
                  <a:pos x="T6" y="T7"/>
                </a:cxn>
                <a:cxn ang="0">
                  <a:pos x="T8" y="T9"/>
                </a:cxn>
              </a:cxnLst>
              <a:rect l="0" t="0" r="r" b="b"/>
              <a:pathLst>
                <a:path w="40" h="48">
                  <a:moveTo>
                    <a:pt x="0" y="48"/>
                  </a:moveTo>
                  <a:cubicBezTo>
                    <a:pt x="13" y="32"/>
                    <a:pt x="27" y="16"/>
                    <a:pt x="40" y="0"/>
                  </a:cubicBezTo>
                  <a:cubicBezTo>
                    <a:pt x="37" y="8"/>
                    <a:pt x="35" y="16"/>
                    <a:pt x="32" y="24"/>
                  </a:cubicBezTo>
                  <a:cubicBezTo>
                    <a:pt x="29" y="27"/>
                    <a:pt x="27" y="29"/>
                    <a:pt x="24" y="32"/>
                  </a:cubicBezTo>
                  <a:cubicBezTo>
                    <a:pt x="16" y="37"/>
                    <a:pt x="8" y="43"/>
                    <a:pt x="0" y="4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09">
              <a:extLst>
                <a:ext uri="{FF2B5EF4-FFF2-40B4-BE49-F238E27FC236}">
                  <a16:creationId xmlns:a16="http://schemas.microsoft.com/office/drawing/2014/main" id="{4FE9AF72-C196-48F0-87A6-32FD1489EB32}"/>
                </a:ext>
              </a:extLst>
            </p:cNvPr>
            <p:cNvSpPr>
              <a:spLocks/>
            </p:cNvSpPr>
            <p:nvPr/>
          </p:nvSpPr>
          <p:spPr bwMode="auto">
            <a:xfrm>
              <a:off x="8101013" y="5038726"/>
              <a:ext cx="30163" cy="30163"/>
            </a:xfrm>
            <a:custGeom>
              <a:avLst/>
              <a:gdLst>
                <a:gd name="T0" fmla="*/ 0 w 8"/>
                <a:gd name="T1" fmla="*/ 8 h 8"/>
                <a:gd name="T2" fmla="*/ 8 w 8"/>
                <a:gd name="T3" fmla="*/ 0 h 8"/>
                <a:gd name="T4" fmla="*/ 0 w 8"/>
                <a:gd name="T5" fmla="*/ 8 h 8"/>
              </a:gdLst>
              <a:ahLst/>
              <a:cxnLst>
                <a:cxn ang="0">
                  <a:pos x="T0" y="T1"/>
                </a:cxn>
                <a:cxn ang="0">
                  <a:pos x="T2" y="T3"/>
                </a:cxn>
                <a:cxn ang="0">
                  <a:pos x="T4" y="T5"/>
                </a:cxn>
              </a:cxnLst>
              <a:rect l="0" t="0" r="r" b="b"/>
              <a:pathLst>
                <a:path w="8" h="8">
                  <a:moveTo>
                    <a:pt x="0" y="8"/>
                  </a:moveTo>
                  <a:cubicBezTo>
                    <a:pt x="3" y="5"/>
                    <a:pt x="5" y="3"/>
                    <a:pt x="8" y="0"/>
                  </a:cubicBezTo>
                  <a:cubicBezTo>
                    <a:pt x="5" y="3"/>
                    <a:pt x="3"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11">
              <a:extLst>
                <a:ext uri="{FF2B5EF4-FFF2-40B4-BE49-F238E27FC236}">
                  <a16:creationId xmlns:a16="http://schemas.microsoft.com/office/drawing/2014/main" id="{EC31C9E3-EB0D-46DB-816C-AB2A14D7FD63}"/>
                </a:ext>
              </a:extLst>
            </p:cNvPr>
            <p:cNvSpPr>
              <a:spLocks/>
            </p:cNvSpPr>
            <p:nvPr/>
          </p:nvSpPr>
          <p:spPr bwMode="auto">
            <a:xfrm>
              <a:off x="6638926" y="1808163"/>
              <a:ext cx="44450" cy="49213"/>
            </a:xfrm>
            <a:custGeom>
              <a:avLst/>
              <a:gdLst>
                <a:gd name="T0" fmla="*/ 12 w 12"/>
                <a:gd name="T1" fmla="*/ 7 h 13"/>
                <a:gd name="T2" fmla="*/ 0 w 12"/>
                <a:gd name="T3" fmla="*/ 13 h 13"/>
                <a:gd name="T4" fmla="*/ 12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8" y="9"/>
                    <a:pt x="4" y="11"/>
                    <a:pt x="0" y="13"/>
                  </a:cubicBezTo>
                  <a:cubicBezTo>
                    <a:pt x="4" y="8"/>
                    <a:pt x="8" y="4"/>
                    <a:pt x="12" y="0"/>
                  </a:cubicBezTo>
                  <a:cubicBezTo>
                    <a:pt x="12" y="2"/>
                    <a:pt x="12" y="5"/>
                    <a:pt x="12" y="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12">
              <a:extLst>
                <a:ext uri="{FF2B5EF4-FFF2-40B4-BE49-F238E27FC236}">
                  <a16:creationId xmlns:a16="http://schemas.microsoft.com/office/drawing/2014/main" id="{BAA4ED37-C04B-4C82-984C-65D3F42B52AF}"/>
                </a:ext>
              </a:extLst>
            </p:cNvPr>
            <p:cNvSpPr>
              <a:spLocks/>
            </p:cNvSpPr>
            <p:nvPr/>
          </p:nvSpPr>
          <p:spPr bwMode="auto">
            <a:xfrm>
              <a:off x="3216276" y="2084388"/>
              <a:ext cx="528638" cy="795338"/>
            </a:xfrm>
            <a:custGeom>
              <a:avLst/>
              <a:gdLst>
                <a:gd name="T0" fmla="*/ 16 w 140"/>
                <a:gd name="T1" fmla="*/ 207 h 211"/>
                <a:gd name="T2" fmla="*/ 1 w 140"/>
                <a:gd name="T3" fmla="*/ 190 h 211"/>
                <a:gd name="T4" fmla="*/ 0 w 140"/>
                <a:gd name="T5" fmla="*/ 183 h 211"/>
                <a:gd name="T6" fmla="*/ 95 w 140"/>
                <a:gd name="T7" fmla="*/ 10 h 211"/>
                <a:gd name="T8" fmla="*/ 112 w 140"/>
                <a:gd name="T9" fmla="*/ 0 h 211"/>
                <a:gd name="T10" fmla="*/ 136 w 140"/>
                <a:gd name="T11" fmla="*/ 9 h 211"/>
                <a:gd name="T12" fmla="*/ 121 w 140"/>
                <a:gd name="T13" fmla="*/ 59 h 211"/>
                <a:gd name="T14" fmla="*/ 55 w 140"/>
                <a:gd name="T15" fmla="*/ 180 h 211"/>
                <a:gd name="T16" fmla="*/ 16 w 140"/>
                <a:gd name="T17" fmla="*/ 2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1">
                  <a:moveTo>
                    <a:pt x="16" y="207"/>
                  </a:moveTo>
                  <a:cubicBezTo>
                    <a:pt x="11" y="201"/>
                    <a:pt x="6" y="196"/>
                    <a:pt x="1" y="190"/>
                  </a:cubicBezTo>
                  <a:cubicBezTo>
                    <a:pt x="1" y="188"/>
                    <a:pt x="0" y="185"/>
                    <a:pt x="0" y="183"/>
                  </a:cubicBezTo>
                  <a:cubicBezTo>
                    <a:pt x="25" y="122"/>
                    <a:pt x="55" y="63"/>
                    <a:pt x="95" y="10"/>
                  </a:cubicBezTo>
                  <a:cubicBezTo>
                    <a:pt x="99" y="5"/>
                    <a:pt x="106" y="3"/>
                    <a:pt x="112" y="0"/>
                  </a:cubicBezTo>
                  <a:cubicBezTo>
                    <a:pt x="120" y="3"/>
                    <a:pt x="128" y="6"/>
                    <a:pt x="136" y="9"/>
                  </a:cubicBezTo>
                  <a:cubicBezTo>
                    <a:pt x="140" y="28"/>
                    <a:pt x="131" y="43"/>
                    <a:pt x="121" y="59"/>
                  </a:cubicBezTo>
                  <a:cubicBezTo>
                    <a:pt x="97" y="99"/>
                    <a:pt x="76" y="139"/>
                    <a:pt x="55" y="180"/>
                  </a:cubicBezTo>
                  <a:cubicBezTo>
                    <a:pt x="47" y="197"/>
                    <a:pt x="38" y="211"/>
                    <a:pt x="16" y="207"/>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14">
              <a:extLst>
                <a:ext uri="{FF2B5EF4-FFF2-40B4-BE49-F238E27FC236}">
                  <a16:creationId xmlns:a16="http://schemas.microsoft.com/office/drawing/2014/main" id="{E5538295-5A46-49A8-A492-61CD6EB5857D}"/>
                </a:ext>
              </a:extLst>
            </p:cNvPr>
            <p:cNvSpPr>
              <a:spLocks/>
            </p:cNvSpPr>
            <p:nvPr/>
          </p:nvSpPr>
          <p:spPr bwMode="auto">
            <a:xfrm>
              <a:off x="3635376" y="1914526"/>
              <a:ext cx="127000" cy="203200"/>
            </a:xfrm>
            <a:custGeom>
              <a:avLst/>
              <a:gdLst>
                <a:gd name="T0" fmla="*/ 32 w 34"/>
                <a:gd name="T1" fmla="*/ 0 h 54"/>
                <a:gd name="T2" fmla="*/ 34 w 34"/>
                <a:gd name="T3" fmla="*/ 23 h 54"/>
                <a:gd name="T4" fmla="*/ 25 w 34"/>
                <a:gd name="T5" fmla="*/ 54 h 54"/>
                <a:gd name="T6" fmla="*/ 1 w 34"/>
                <a:gd name="T7" fmla="*/ 45 h 54"/>
                <a:gd name="T8" fmla="*/ 32 w 34"/>
                <a:gd name="T9" fmla="*/ 0 h 54"/>
              </a:gdLst>
              <a:ahLst/>
              <a:cxnLst>
                <a:cxn ang="0">
                  <a:pos x="T0" y="T1"/>
                </a:cxn>
                <a:cxn ang="0">
                  <a:pos x="T2" y="T3"/>
                </a:cxn>
                <a:cxn ang="0">
                  <a:pos x="T4" y="T5"/>
                </a:cxn>
                <a:cxn ang="0">
                  <a:pos x="T6" y="T7"/>
                </a:cxn>
                <a:cxn ang="0">
                  <a:pos x="T8" y="T9"/>
                </a:cxn>
              </a:cxnLst>
              <a:rect l="0" t="0" r="r" b="b"/>
              <a:pathLst>
                <a:path w="34" h="54">
                  <a:moveTo>
                    <a:pt x="32" y="0"/>
                  </a:moveTo>
                  <a:cubicBezTo>
                    <a:pt x="33" y="8"/>
                    <a:pt x="33" y="15"/>
                    <a:pt x="34" y="23"/>
                  </a:cubicBezTo>
                  <a:cubicBezTo>
                    <a:pt x="31" y="33"/>
                    <a:pt x="28" y="43"/>
                    <a:pt x="25" y="54"/>
                  </a:cubicBezTo>
                  <a:cubicBezTo>
                    <a:pt x="17" y="51"/>
                    <a:pt x="9" y="48"/>
                    <a:pt x="1" y="45"/>
                  </a:cubicBezTo>
                  <a:cubicBezTo>
                    <a:pt x="0" y="22"/>
                    <a:pt x="22" y="15"/>
                    <a:pt x="32"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15">
              <a:extLst>
                <a:ext uri="{FF2B5EF4-FFF2-40B4-BE49-F238E27FC236}">
                  <a16:creationId xmlns:a16="http://schemas.microsoft.com/office/drawing/2014/main" id="{85EF3EEC-6FFD-4629-A77E-7EF104B1BB9C}"/>
                </a:ext>
              </a:extLst>
            </p:cNvPr>
            <p:cNvSpPr>
              <a:spLocks/>
            </p:cNvSpPr>
            <p:nvPr/>
          </p:nvSpPr>
          <p:spPr bwMode="auto">
            <a:xfrm>
              <a:off x="4211638" y="1597026"/>
              <a:ext cx="422275" cy="30163"/>
            </a:xfrm>
            <a:custGeom>
              <a:avLst/>
              <a:gdLst>
                <a:gd name="T0" fmla="*/ 112 w 112"/>
                <a:gd name="T1" fmla="*/ 8 h 8"/>
                <a:gd name="T2" fmla="*/ 0 w 112"/>
                <a:gd name="T3" fmla="*/ 8 h 8"/>
                <a:gd name="T4" fmla="*/ 11 w 112"/>
                <a:gd name="T5" fmla="*/ 0 h 8"/>
                <a:gd name="T6" fmla="*/ 101 w 112"/>
                <a:gd name="T7" fmla="*/ 0 h 8"/>
                <a:gd name="T8" fmla="*/ 112 w 112"/>
                <a:gd name="T9" fmla="*/ 8 h 8"/>
              </a:gdLst>
              <a:ahLst/>
              <a:cxnLst>
                <a:cxn ang="0">
                  <a:pos x="T0" y="T1"/>
                </a:cxn>
                <a:cxn ang="0">
                  <a:pos x="T2" y="T3"/>
                </a:cxn>
                <a:cxn ang="0">
                  <a:pos x="T4" y="T5"/>
                </a:cxn>
                <a:cxn ang="0">
                  <a:pos x="T6" y="T7"/>
                </a:cxn>
                <a:cxn ang="0">
                  <a:pos x="T8" y="T9"/>
                </a:cxn>
              </a:cxnLst>
              <a:rect l="0" t="0" r="r" b="b"/>
              <a:pathLst>
                <a:path w="112" h="8">
                  <a:moveTo>
                    <a:pt x="112" y="8"/>
                  </a:moveTo>
                  <a:cubicBezTo>
                    <a:pt x="75" y="8"/>
                    <a:pt x="37" y="8"/>
                    <a:pt x="0" y="8"/>
                  </a:cubicBezTo>
                  <a:cubicBezTo>
                    <a:pt x="4" y="5"/>
                    <a:pt x="8" y="0"/>
                    <a:pt x="11" y="0"/>
                  </a:cubicBezTo>
                  <a:cubicBezTo>
                    <a:pt x="41" y="0"/>
                    <a:pt x="71" y="0"/>
                    <a:pt x="101" y="0"/>
                  </a:cubicBezTo>
                  <a:cubicBezTo>
                    <a:pt x="104" y="0"/>
                    <a:pt x="108"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16">
              <a:extLst>
                <a:ext uri="{FF2B5EF4-FFF2-40B4-BE49-F238E27FC236}">
                  <a16:creationId xmlns:a16="http://schemas.microsoft.com/office/drawing/2014/main" id="{C7E91753-5145-4124-9BE8-DE89EB0F6D84}"/>
                </a:ext>
              </a:extLst>
            </p:cNvPr>
            <p:cNvSpPr>
              <a:spLocks/>
            </p:cNvSpPr>
            <p:nvPr/>
          </p:nvSpPr>
          <p:spPr bwMode="auto">
            <a:xfrm>
              <a:off x="3835401" y="1747838"/>
              <a:ext cx="195263" cy="106363"/>
            </a:xfrm>
            <a:custGeom>
              <a:avLst/>
              <a:gdLst>
                <a:gd name="T0" fmla="*/ 28 w 52"/>
                <a:gd name="T1" fmla="*/ 28 h 28"/>
                <a:gd name="T2" fmla="*/ 0 w 52"/>
                <a:gd name="T3" fmla="*/ 23 h 28"/>
                <a:gd name="T4" fmla="*/ 36 w 52"/>
                <a:gd name="T5" fmla="*/ 0 h 28"/>
                <a:gd name="T6" fmla="*/ 52 w 52"/>
                <a:gd name="T7" fmla="*/ 0 h 28"/>
                <a:gd name="T8" fmla="*/ 52 w 52"/>
                <a:gd name="T9" fmla="*/ 0 h 28"/>
                <a:gd name="T10" fmla="*/ 39 w 52"/>
                <a:gd name="T11" fmla="*/ 13 h 28"/>
                <a:gd name="T12" fmla="*/ 28 w 5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28" y="28"/>
                  </a:moveTo>
                  <a:cubicBezTo>
                    <a:pt x="19" y="27"/>
                    <a:pt x="9" y="25"/>
                    <a:pt x="0" y="23"/>
                  </a:cubicBezTo>
                  <a:cubicBezTo>
                    <a:pt x="12" y="15"/>
                    <a:pt x="24" y="8"/>
                    <a:pt x="36" y="0"/>
                  </a:cubicBezTo>
                  <a:cubicBezTo>
                    <a:pt x="41" y="0"/>
                    <a:pt x="47" y="0"/>
                    <a:pt x="52" y="0"/>
                  </a:cubicBezTo>
                  <a:cubicBezTo>
                    <a:pt x="52" y="0"/>
                    <a:pt x="52" y="0"/>
                    <a:pt x="52" y="0"/>
                  </a:cubicBezTo>
                  <a:cubicBezTo>
                    <a:pt x="48" y="4"/>
                    <a:pt x="43" y="8"/>
                    <a:pt x="39" y="13"/>
                  </a:cubicBezTo>
                  <a:cubicBezTo>
                    <a:pt x="35" y="17"/>
                    <a:pt x="32" y="23"/>
                    <a:pt x="28" y="28"/>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17">
              <a:extLst>
                <a:ext uri="{FF2B5EF4-FFF2-40B4-BE49-F238E27FC236}">
                  <a16:creationId xmlns:a16="http://schemas.microsoft.com/office/drawing/2014/main" id="{D940F593-3D7A-4EB1-A086-B293EECDBE6F}"/>
                </a:ext>
              </a:extLst>
            </p:cNvPr>
            <p:cNvSpPr>
              <a:spLocks/>
            </p:cNvSpPr>
            <p:nvPr/>
          </p:nvSpPr>
          <p:spPr bwMode="auto">
            <a:xfrm>
              <a:off x="4060826" y="1627188"/>
              <a:ext cx="150813" cy="60325"/>
            </a:xfrm>
            <a:custGeom>
              <a:avLst/>
              <a:gdLst>
                <a:gd name="T0" fmla="*/ 40 w 40"/>
                <a:gd name="T1" fmla="*/ 0 h 16"/>
                <a:gd name="T2" fmla="*/ 0 w 40"/>
                <a:gd name="T3" fmla="*/ 16 h 16"/>
                <a:gd name="T4" fmla="*/ 40 w 40"/>
                <a:gd name="T5" fmla="*/ 0 h 16"/>
              </a:gdLst>
              <a:ahLst/>
              <a:cxnLst>
                <a:cxn ang="0">
                  <a:pos x="T0" y="T1"/>
                </a:cxn>
                <a:cxn ang="0">
                  <a:pos x="T2" y="T3"/>
                </a:cxn>
                <a:cxn ang="0">
                  <a:pos x="T4" y="T5"/>
                </a:cxn>
              </a:cxnLst>
              <a:rect l="0" t="0" r="r" b="b"/>
              <a:pathLst>
                <a:path w="40" h="16">
                  <a:moveTo>
                    <a:pt x="40" y="0"/>
                  </a:moveTo>
                  <a:cubicBezTo>
                    <a:pt x="27" y="5"/>
                    <a:pt x="13" y="11"/>
                    <a:pt x="0" y="16"/>
                  </a:cubicBezTo>
                  <a:cubicBezTo>
                    <a:pt x="9" y="0"/>
                    <a:pt x="24" y="0"/>
                    <a:pt x="4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18">
              <a:extLst>
                <a:ext uri="{FF2B5EF4-FFF2-40B4-BE49-F238E27FC236}">
                  <a16:creationId xmlns:a16="http://schemas.microsoft.com/office/drawing/2014/main" id="{4F3746A0-D5B1-4A52-982D-090C26D47F07}"/>
                </a:ext>
              </a:extLst>
            </p:cNvPr>
            <p:cNvSpPr>
              <a:spLocks/>
            </p:cNvSpPr>
            <p:nvPr/>
          </p:nvSpPr>
          <p:spPr bwMode="auto">
            <a:xfrm>
              <a:off x="3962401" y="1668463"/>
              <a:ext cx="98425" cy="79375"/>
            </a:xfrm>
            <a:custGeom>
              <a:avLst/>
              <a:gdLst>
                <a:gd name="T0" fmla="*/ 18 w 26"/>
                <a:gd name="T1" fmla="*/ 21 h 21"/>
                <a:gd name="T2" fmla="*/ 2 w 26"/>
                <a:gd name="T3" fmla="*/ 21 h 21"/>
                <a:gd name="T4" fmla="*/ 26 w 26"/>
                <a:gd name="T5" fmla="*/ 5 h 21"/>
                <a:gd name="T6" fmla="*/ 18 w 26"/>
                <a:gd name="T7" fmla="*/ 21 h 21"/>
              </a:gdLst>
              <a:ahLst/>
              <a:cxnLst>
                <a:cxn ang="0">
                  <a:pos x="T0" y="T1"/>
                </a:cxn>
                <a:cxn ang="0">
                  <a:pos x="T2" y="T3"/>
                </a:cxn>
                <a:cxn ang="0">
                  <a:pos x="T4" y="T5"/>
                </a:cxn>
                <a:cxn ang="0">
                  <a:pos x="T6" y="T7"/>
                </a:cxn>
              </a:cxnLst>
              <a:rect l="0" t="0" r="r" b="b"/>
              <a:pathLst>
                <a:path w="26" h="21">
                  <a:moveTo>
                    <a:pt x="18" y="21"/>
                  </a:moveTo>
                  <a:cubicBezTo>
                    <a:pt x="13" y="21"/>
                    <a:pt x="7" y="21"/>
                    <a:pt x="2" y="21"/>
                  </a:cubicBezTo>
                  <a:cubicBezTo>
                    <a:pt x="0" y="0"/>
                    <a:pt x="15" y="6"/>
                    <a:pt x="26" y="5"/>
                  </a:cubicBezTo>
                  <a:cubicBezTo>
                    <a:pt x="23" y="10"/>
                    <a:pt x="21" y="16"/>
                    <a:pt x="18" y="21"/>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19">
              <a:extLst>
                <a:ext uri="{FF2B5EF4-FFF2-40B4-BE49-F238E27FC236}">
                  <a16:creationId xmlns:a16="http://schemas.microsoft.com/office/drawing/2014/main" id="{FE1EC416-95B2-4D9D-943D-D5ED40F64C3A}"/>
                </a:ext>
              </a:extLst>
            </p:cNvPr>
            <p:cNvSpPr>
              <a:spLocks/>
            </p:cNvSpPr>
            <p:nvPr/>
          </p:nvSpPr>
          <p:spPr bwMode="auto">
            <a:xfrm>
              <a:off x="4633913" y="1627188"/>
              <a:ext cx="90488" cy="30163"/>
            </a:xfrm>
            <a:custGeom>
              <a:avLst/>
              <a:gdLst>
                <a:gd name="T0" fmla="*/ 24 w 24"/>
                <a:gd name="T1" fmla="*/ 8 h 8"/>
                <a:gd name="T2" fmla="*/ 0 w 24"/>
                <a:gd name="T3" fmla="*/ 0 h 8"/>
                <a:gd name="T4" fmla="*/ 24 w 24"/>
                <a:gd name="T5" fmla="*/ 8 h 8"/>
              </a:gdLst>
              <a:ahLst/>
              <a:cxnLst>
                <a:cxn ang="0">
                  <a:pos x="T0" y="T1"/>
                </a:cxn>
                <a:cxn ang="0">
                  <a:pos x="T2" y="T3"/>
                </a:cxn>
                <a:cxn ang="0">
                  <a:pos x="T4" y="T5"/>
                </a:cxn>
              </a:cxnLst>
              <a:rect l="0" t="0" r="r" b="b"/>
              <a:pathLst>
                <a:path w="24" h="8">
                  <a:moveTo>
                    <a:pt x="24" y="8"/>
                  </a:moveTo>
                  <a:cubicBezTo>
                    <a:pt x="16" y="5"/>
                    <a:pt x="8" y="3"/>
                    <a:pt x="0" y="0"/>
                  </a:cubicBezTo>
                  <a:cubicBezTo>
                    <a:pt x="8" y="3"/>
                    <a:pt x="16" y="5"/>
                    <a:pt x="24"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20">
              <a:extLst>
                <a:ext uri="{FF2B5EF4-FFF2-40B4-BE49-F238E27FC236}">
                  <a16:creationId xmlns:a16="http://schemas.microsoft.com/office/drawing/2014/main" id="{27F1C5D3-F22A-44E2-BEEF-EF4C7BC311F2}"/>
                </a:ext>
              </a:extLst>
            </p:cNvPr>
            <p:cNvSpPr>
              <a:spLocks/>
            </p:cNvSpPr>
            <p:nvPr/>
          </p:nvSpPr>
          <p:spPr bwMode="auto">
            <a:xfrm>
              <a:off x="3186113" y="2774951"/>
              <a:ext cx="34925" cy="60325"/>
            </a:xfrm>
            <a:custGeom>
              <a:avLst/>
              <a:gdLst>
                <a:gd name="T0" fmla="*/ 8 w 9"/>
                <a:gd name="T1" fmla="*/ 0 h 16"/>
                <a:gd name="T2" fmla="*/ 9 w 9"/>
                <a:gd name="T3" fmla="*/ 7 h 16"/>
                <a:gd name="T4" fmla="*/ 8 w 9"/>
                <a:gd name="T5" fmla="*/ 12 h 16"/>
                <a:gd name="T6" fmla="*/ 0 w 9"/>
                <a:gd name="T7" fmla="*/ 16 h 16"/>
                <a:gd name="T8" fmla="*/ 8 w 9"/>
                <a:gd name="T9" fmla="*/ 0 h 16"/>
              </a:gdLst>
              <a:ahLst/>
              <a:cxnLst>
                <a:cxn ang="0">
                  <a:pos x="T0" y="T1"/>
                </a:cxn>
                <a:cxn ang="0">
                  <a:pos x="T2" y="T3"/>
                </a:cxn>
                <a:cxn ang="0">
                  <a:pos x="T4" y="T5"/>
                </a:cxn>
                <a:cxn ang="0">
                  <a:pos x="T6" y="T7"/>
                </a:cxn>
                <a:cxn ang="0">
                  <a:pos x="T8" y="T9"/>
                </a:cxn>
              </a:cxnLst>
              <a:rect l="0" t="0" r="r" b="b"/>
              <a:pathLst>
                <a:path w="9" h="16">
                  <a:moveTo>
                    <a:pt x="8" y="0"/>
                  </a:moveTo>
                  <a:cubicBezTo>
                    <a:pt x="8" y="2"/>
                    <a:pt x="9" y="5"/>
                    <a:pt x="9" y="7"/>
                  </a:cubicBezTo>
                  <a:cubicBezTo>
                    <a:pt x="9" y="9"/>
                    <a:pt x="8" y="10"/>
                    <a:pt x="8" y="12"/>
                  </a:cubicBezTo>
                  <a:cubicBezTo>
                    <a:pt x="5" y="13"/>
                    <a:pt x="3" y="15"/>
                    <a:pt x="0" y="16"/>
                  </a:cubicBezTo>
                  <a:cubicBezTo>
                    <a:pt x="3" y="11"/>
                    <a:pt x="5" y="5"/>
                    <a:pt x="8"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21">
              <a:extLst>
                <a:ext uri="{FF2B5EF4-FFF2-40B4-BE49-F238E27FC236}">
                  <a16:creationId xmlns:a16="http://schemas.microsoft.com/office/drawing/2014/main" id="{3876EA11-38AA-4215-917E-193AE4DF359E}"/>
                </a:ext>
              </a:extLst>
            </p:cNvPr>
            <p:cNvSpPr>
              <a:spLocks/>
            </p:cNvSpPr>
            <p:nvPr/>
          </p:nvSpPr>
          <p:spPr bwMode="auto">
            <a:xfrm>
              <a:off x="4814888" y="1657351"/>
              <a:ext cx="331788" cy="271463"/>
            </a:xfrm>
            <a:custGeom>
              <a:avLst/>
              <a:gdLst>
                <a:gd name="T0" fmla="*/ 88 w 88"/>
                <a:gd name="T1" fmla="*/ 72 h 72"/>
                <a:gd name="T2" fmla="*/ 51 w 88"/>
                <a:gd name="T3" fmla="*/ 47 h 72"/>
                <a:gd name="T4" fmla="*/ 14 w 88"/>
                <a:gd name="T5" fmla="*/ 18 h 72"/>
                <a:gd name="T6" fmla="*/ 0 w 88"/>
                <a:gd name="T7" fmla="*/ 0 h 72"/>
                <a:gd name="T8" fmla="*/ 86 w 88"/>
                <a:gd name="T9" fmla="*/ 59 h 72"/>
                <a:gd name="T10" fmla="*/ 88 w 88"/>
                <a:gd name="T11" fmla="*/ 72 h 72"/>
              </a:gdLst>
              <a:ahLst/>
              <a:cxnLst>
                <a:cxn ang="0">
                  <a:pos x="T0" y="T1"/>
                </a:cxn>
                <a:cxn ang="0">
                  <a:pos x="T2" y="T3"/>
                </a:cxn>
                <a:cxn ang="0">
                  <a:pos x="T4" y="T5"/>
                </a:cxn>
                <a:cxn ang="0">
                  <a:pos x="T6" y="T7"/>
                </a:cxn>
                <a:cxn ang="0">
                  <a:pos x="T8" y="T9"/>
                </a:cxn>
                <a:cxn ang="0">
                  <a:pos x="T10" y="T11"/>
                </a:cxn>
              </a:cxnLst>
              <a:rect l="0" t="0" r="r" b="b"/>
              <a:pathLst>
                <a:path w="88" h="72">
                  <a:moveTo>
                    <a:pt x="88" y="72"/>
                  </a:moveTo>
                  <a:cubicBezTo>
                    <a:pt x="76" y="64"/>
                    <a:pt x="63" y="55"/>
                    <a:pt x="51" y="47"/>
                  </a:cubicBezTo>
                  <a:cubicBezTo>
                    <a:pt x="38" y="37"/>
                    <a:pt x="26" y="28"/>
                    <a:pt x="14" y="18"/>
                  </a:cubicBezTo>
                  <a:cubicBezTo>
                    <a:pt x="9" y="13"/>
                    <a:pt x="5" y="6"/>
                    <a:pt x="0" y="0"/>
                  </a:cubicBezTo>
                  <a:cubicBezTo>
                    <a:pt x="36" y="8"/>
                    <a:pt x="61" y="33"/>
                    <a:pt x="86" y="59"/>
                  </a:cubicBezTo>
                  <a:cubicBezTo>
                    <a:pt x="88" y="61"/>
                    <a:pt x="87" y="68"/>
                    <a:pt x="88" y="7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22">
              <a:extLst>
                <a:ext uri="{FF2B5EF4-FFF2-40B4-BE49-F238E27FC236}">
                  <a16:creationId xmlns:a16="http://schemas.microsoft.com/office/drawing/2014/main" id="{10010D8F-1C53-4304-A269-619F3403FBEA}"/>
                </a:ext>
              </a:extLst>
            </p:cNvPr>
            <p:cNvSpPr>
              <a:spLocks/>
            </p:cNvSpPr>
            <p:nvPr/>
          </p:nvSpPr>
          <p:spPr bwMode="auto">
            <a:xfrm>
              <a:off x="5146676" y="1928813"/>
              <a:ext cx="180975" cy="212725"/>
            </a:xfrm>
            <a:custGeom>
              <a:avLst/>
              <a:gdLst>
                <a:gd name="T0" fmla="*/ 48 w 48"/>
                <a:gd name="T1" fmla="*/ 56 h 56"/>
                <a:gd name="T2" fmla="*/ 0 w 48"/>
                <a:gd name="T3" fmla="*/ 0 h 56"/>
                <a:gd name="T4" fmla="*/ 22 w 48"/>
                <a:gd name="T5" fmla="*/ 12 h 56"/>
                <a:gd name="T6" fmla="*/ 48 w 48"/>
                <a:gd name="T7" fmla="*/ 56 h 56"/>
              </a:gdLst>
              <a:ahLst/>
              <a:cxnLst>
                <a:cxn ang="0">
                  <a:pos x="T0" y="T1"/>
                </a:cxn>
                <a:cxn ang="0">
                  <a:pos x="T2" y="T3"/>
                </a:cxn>
                <a:cxn ang="0">
                  <a:pos x="T4" y="T5"/>
                </a:cxn>
                <a:cxn ang="0">
                  <a:pos x="T6" y="T7"/>
                </a:cxn>
              </a:cxnLst>
              <a:rect l="0" t="0" r="r" b="b"/>
              <a:pathLst>
                <a:path w="48" h="56">
                  <a:moveTo>
                    <a:pt x="48" y="56"/>
                  </a:moveTo>
                  <a:cubicBezTo>
                    <a:pt x="28" y="41"/>
                    <a:pt x="9" y="25"/>
                    <a:pt x="0" y="0"/>
                  </a:cubicBezTo>
                  <a:cubicBezTo>
                    <a:pt x="7" y="4"/>
                    <a:pt x="17" y="6"/>
                    <a:pt x="22" y="12"/>
                  </a:cubicBezTo>
                  <a:cubicBezTo>
                    <a:pt x="32" y="26"/>
                    <a:pt x="39" y="41"/>
                    <a:pt x="48" y="56"/>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23">
              <a:extLst>
                <a:ext uri="{FF2B5EF4-FFF2-40B4-BE49-F238E27FC236}">
                  <a16:creationId xmlns:a16="http://schemas.microsoft.com/office/drawing/2014/main" id="{5A99023F-1163-4247-BBB5-8839FD0BA821}"/>
                </a:ext>
              </a:extLst>
            </p:cNvPr>
            <p:cNvSpPr>
              <a:spLocks/>
            </p:cNvSpPr>
            <p:nvPr/>
          </p:nvSpPr>
          <p:spPr bwMode="auto">
            <a:xfrm>
              <a:off x="3457576" y="2846388"/>
              <a:ext cx="1417638" cy="969963"/>
            </a:xfrm>
            <a:custGeom>
              <a:avLst/>
              <a:gdLst>
                <a:gd name="T0" fmla="*/ 120 w 376"/>
                <a:gd name="T1" fmla="*/ 229 h 257"/>
                <a:gd name="T2" fmla="*/ 106 w 376"/>
                <a:gd name="T3" fmla="*/ 235 h 257"/>
                <a:gd name="T4" fmla="*/ 102 w 376"/>
                <a:gd name="T5" fmla="*/ 215 h 257"/>
                <a:gd name="T6" fmla="*/ 33 w 376"/>
                <a:gd name="T7" fmla="*/ 253 h 257"/>
                <a:gd name="T8" fmla="*/ 0 w 376"/>
                <a:gd name="T9" fmla="*/ 257 h 257"/>
                <a:gd name="T10" fmla="*/ 8 w 376"/>
                <a:gd name="T11" fmla="*/ 189 h 257"/>
                <a:gd name="T12" fmla="*/ 192 w 376"/>
                <a:gd name="T13" fmla="*/ 111 h 257"/>
                <a:gd name="T14" fmla="*/ 256 w 376"/>
                <a:gd name="T15" fmla="*/ 1 h 257"/>
                <a:gd name="T16" fmla="*/ 376 w 376"/>
                <a:gd name="T17" fmla="*/ 33 h 257"/>
                <a:gd name="T18" fmla="*/ 347 w 376"/>
                <a:gd name="T19" fmla="*/ 86 h 257"/>
                <a:gd name="T20" fmla="*/ 270 w 376"/>
                <a:gd name="T21" fmla="*/ 169 h 257"/>
                <a:gd name="T22" fmla="*/ 195 w 376"/>
                <a:gd name="T23" fmla="*/ 223 h 257"/>
                <a:gd name="T24" fmla="*/ 185 w 376"/>
                <a:gd name="T25" fmla="*/ 236 h 257"/>
                <a:gd name="T26" fmla="*/ 158 w 376"/>
                <a:gd name="T27" fmla="*/ 195 h 257"/>
                <a:gd name="T28" fmla="*/ 120 w 376"/>
                <a:gd name="T29"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257">
                  <a:moveTo>
                    <a:pt x="120" y="229"/>
                  </a:moveTo>
                  <a:cubicBezTo>
                    <a:pt x="116" y="231"/>
                    <a:pt x="112" y="233"/>
                    <a:pt x="106" y="235"/>
                  </a:cubicBezTo>
                  <a:cubicBezTo>
                    <a:pt x="105" y="229"/>
                    <a:pt x="103" y="222"/>
                    <a:pt x="102" y="215"/>
                  </a:cubicBezTo>
                  <a:cubicBezTo>
                    <a:pt x="93" y="254"/>
                    <a:pt x="58" y="244"/>
                    <a:pt x="33" y="253"/>
                  </a:cubicBezTo>
                  <a:cubicBezTo>
                    <a:pt x="23" y="256"/>
                    <a:pt x="11" y="256"/>
                    <a:pt x="0" y="257"/>
                  </a:cubicBezTo>
                  <a:cubicBezTo>
                    <a:pt x="3" y="234"/>
                    <a:pt x="5" y="212"/>
                    <a:pt x="8" y="189"/>
                  </a:cubicBezTo>
                  <a:cubicBezTo>
                    <a:pt x="75" y="176"/>
                    <a:pt x="138" y="155"/>
                    <a:pt x="192" y="111"/>
                  </a:cubicBezTo>
                  <a:cubicBezTo>
                    <a:pt x="228" y="82"/>
                    <a:pt x="237" y="39"/>
                    <a:pt x="256" y="1"/>
                  </a:cubicBezTo>
                  <a:cubicBezTo>
                    <a:pt x="299" y="0"/>
                    <a:pt x="340" y="7"/>
                    <a:pt x="376" y="33"/>
                  </a:cubicBezTo>
                  <a:cubicBezTo>
                    <a:pt x="366" y="51"/>
                    <a:pt x="356" y="68"/>
                    <a:pt x="347" y="86"/>
                  </a:cubicBezTo>
                  <a:cubicBezTo>
                    <a:pt x="330" y="122"/>
                    <a:pt x="303" y="148"/>
                    <a:pt x="270" y="169"/>
                  </a:cubicBezTo>
                  <a:cubicBezTo>
                    <a:pt x="244" y="185"/>
                    <a:pt x="220" y="204"/>
                    <a:pt x="195" y="223"/>
                  </a:cubicBezTo>
                  <a:cubicBezTo>
                    <a:pt x="191" y="226"/>
                    <a:pt x="189" y="232"/>
                    <a:pt x="185" y="236"/>
                  </a:cubicBezTo>
                  <a:cubicBezTo>
                    <a:pt x="187" y="212"/>
                    <a:pt x="178" y="198"/>
                    <a:pt x="158" y="195"/>
                  </a:cubicBezTo>
                  <a:cubicBezTo>
                    <a:pt x="139" y="193"/>
                    <a:pt x="125" y="204"/>
                    <a:pt x="120" y="229"/>
                  </a:cubicBezTo>
                  <a:close/>
                </a:path>
              </a:pathLst>
            </a:custGeom>
            <a:solidFill>
              <a:srgbClr val="89F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24">
              <a:extLst>
                <a:ext uri="{FF2B5EF4-FFF2-40B4-BE49-F238E27FC236}">
                  <a16:creationId xmlns:a16="http://schemas.microsoft.com/office/drawing/2014/main" id="{45C89DA1-FC69-496D-82E1-E554FDFDB9C0}"/>
                </a:ext>
              </a:extLst>
            </p:cNvPr>
            <p:cNvSpPr>
              <a:spLocks/>
            </p:cNvSpPr>
            <p:nvPr/>
          </p:nvSpPr>
          <p:spPr bwMode="auto">
            <a:xfrm>
              <a:off x="3487738" y="2846388"/>
              <a:ext cx="935038" cy="712788"/>
            </a:xfrm>
            <a:custGeom>
              <a:avLst/>
              <a:gdLst>
                <a:gd name="T0" fmla="*/ 248 w 248"/>
                <a:gd name="T1" fmla="*/ 1 h 189"/>
                <a:gd name="T2" fmla="*/ 184 w 248"/>
                <a:gd name="T3" fmla="*/ 111 h 189"/>
                <a:gd name="T4" fmla="*/ 0 w 248"/>
                <a:gd name="T5" fmla="*/ 189 h 189"/>
                <a:gd name="T6" fmla="*/ 89 w 248"/>
                <a:gd name="T7" fmla="*/ 68 h 189"/>
                <a:gd name="T8" fmla="*/ 134 w 248"/>
                <a:gd name="T9" fmla="*/ 30 h 189"/>
                <a:gd name="T10" fmla="*/ 248 w 248"/>
                <a:gd name="T11" fmla="*/ 1 h 189"/>
              </a:gdLst>
              <a:ahLst/>
              <a:cxnLst>
                <a:cxn ang="0">
                  <a:pos x="T0" y="T1"/>
                </a:cxn>
                <a:cxn ang="0">
                  <a:pos x="T2" y="T3"/>
                </a:cxn>
                <a:cxn ang="0">
                  <a:pos x="T4" y="T5"/>
                </a:cxn>
                <a:cxn ang="0">
                  <a:pos x="T6" y="T7"/>
                </a:cxn>
                <a:cxn ang="0">
                  <a:pos x="T8" y="T9"/>
                </a:cxn>
                <a:cxn ang="0">
                  <a:pos x="T10" y="T11"/>
                </a:cxn>
              </a:cxnLst>
              <a:rect l="0" t="0" r="r" b="b"/>
              <a:pathLst>
                <a:path w="248" h="189">
                  <a:moveTo>
                    <a:pt x="248" y="1"/>
                  </a:moveTo>
                  <a:cubicBezTo>
                    <a:pt x="229" y="39"/>
                    <a:pt x="220" y="82"/>
                    <a:pt x="184" y="111"/>
                  </a:cubicBezTo>
                  <a:cubicBezTo>
                    <a:pt x="130" y="155"/>
                    <a:pt x="67" y="176"/>
                    <a:pt x="0" y="189"/>
                  </a:cubicBezTo>
                  <a:cubicBezTo>
                    <a:pt x="14" y="137"/>
                    <a:pt x="41" y="95"/>
                    <a:pt x="89" y="68"/>
                  </a:cubicBezTo>
                  <a:cubicBezTo>
                    <a:pt x="106" y="58"/>
                    <a:pt x="118" y="41"/>
                    <a:pt x="134" y="30"/>
                  </a:cubicBezTo>
                  <a:cubicBezTo>
                    <a:pt x="168" y="6"/>
                    <a:pt x="207" y="0"/>
                    <a:pt x="248" y="1"/>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25">
              <a:extLst>
                <a:ext uri="{FF2B5EF4-FFF2-40B4-BE49-F238E27FC236}">
                  <a16:creationId xmlns:a16="http://schemas.microsoft.com/office/drawing/2014/main" id="{687DC68A-DF08-4BFB-9368-ADFFF0668056}"/>
                </a:ext>
              </a:extLst>
            </p:cNvPr>
            <p:cNvSpPr>
              <a:spLocks/>
            </p:cNvSpPr>
            <p:nvPr/>
          </p:nvSpPr>
          <p:spPr bwMode="auto">
            <a:xfrm>
              <a:off x="3578226" y="3740151"/>
              <a:ext cx="1357313" cy="693738"/>
            </a:xfrm>
            <a:custGeom>
              <a:avLst/>
              <a:gdLst>
                <a:gd name="T0" fmla="*/ 360 w 360"/>
                <a:gd name="T1" fmla="*/ 0 h 184"/>
                <a:gd name="T2" fmla="*/ 360 w 360"/>
                <a:gd name="T3" fmla="*/ 40 h 184"/>
                <a:gd name="T4" fmla="*/ 329 w 360"/>
                <a:gd name="T5" fmla="*/ 49 h 184"/>
                <a:gd name="T6" fmla="*/ 332 w 360"/>
                <a:gd name="T7" fmla="*/ 92 h 184"/>
                <a:gd name="T8" fmla="*/ 287 w 360"/>
                <a:gd name="T9" fmla="*/ 119 h 184"/>
                <a:gd name="T10" fmla="*/ 129 w 360"/>
                <a:gd name="T11" fmla="*/ 161 h 184"/>
                <a:gd name="T12" fmla="*/ 51 w 360"/>
                <a:gd name="T13" fmla="*/ 175 h 184"/>
                <a:gd name="T14" fmla="*/ 32 w 360"/>
                <a:gd name="T15" fmla="*/ 184 h 184"/>
                <a:gd name="T16" fmla="*/ 0 w 360"/>
                <a:gd name="T17" fmla="*/ 136 h 184"/>
                <a:gd name="T18" fmla="*/ 44 w 360"/>
                <a:gd name="T19" fmla="*/ 127 h 184"/>
                <a:gd name="T20" fmla="*/ 157 w 360"/>
                <a:gd name="T21" fmla="*/ 103 h 184"/>
                <a:gd name="T22" fmla="*/ 177 w 360"/>
                <a:gd name="T23" fmla="*/ 75 h 184"/>
                <a:gd name="T24" fmla="*/ 182 w 360"/>
                <a:gd name="T25" fmla="*/ 67 h 184"/>
                <a:gd name="T26" fmla="*/ 264 w 360"/>
                <a:gd name="T27" fmla="*/ 64 h 184"/>
                <a:gd name="T28" fmla="*/ 276 w 360"/>
                <a:gd name="T29" fmla="*/ 34 h 184"/>
                <a:gd name="T30" fmla="*/ 311 w 360"/>
                <a:gd name="T31" fmla="*/ 36 h 184"/>
                <a:gd name="T32" fmla="*/ 300 w 360"/>
                <a:gd name="T33" fmla="*/ 25 h 184"/>
                <a:gd name="T34" fmla="*/ 313 w 360"/>
                <a:gd name="T35" fmla="*/ 24 h 184"/>
                <a:gd name="T36" fmla="*/ 352 w 360"/>
                <a:gd name="T37" fmla="*/ 0 h 184"/>
                <a:gd name="T38" fmla="*/ 360 w 360"/>
                <a:gd name="T3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184">
                  <a:moveTo>
                    <a:pt x="360" y="0"/>
                  </a:moveTo>
                  <a:cubicBezTo>
                    <a:pt x="360" y="13"/>
                    <a:pt x="360" y="26"/>
                    <a:pt x="360" y="40"/>
                  </a:cubicBezTo>
                  <a:cubicBezTo>
                    <a:pt x="350" y="43"/>
                    <a:pt x="337" y="43"/>
                    <a:pt x="329" y="49"/>
                  </a:cubicBezTo>
                  <a:cubicBezTo>
                    <a:pt x="312" y="63"/>
                    <a:pt x="325" y="78"/>
                    <a:pt x="332" y="92"/>
                  </a:cubicBezTo>
                  <a:cubicBezTo>
                    <a:pt x="317" y="101"/>
                    <a:pt x="303" y="114"/>
                    <a:pt x="287" y="119"/>
                  </a:cubicBezTo>
                  <a:cubicBezTo>
                    <a:pt x="235" y="135"/>
                    <a:pt x="182" y="148"/>
                    <a:pt x="129" y="161"/>
                  </a:cubicBezTo>
                  <a:cubicBezTo>
                    <a:pt x="103" y="168"/>
                    <a:pt x="77" y="170"/>
                    <a:pt x="51" y="175"/>
                  </a:cubicBezTo>
                  <a:cubicBezTo>
                    <a:pt x="44" y="177"/>
                    <a:pt x="38" y="181"/>
                    <a:pt x="32" y="184"/>
                  </a:cubicBezTo>
                  <a:cubicBezTo>
                    <a:pt x="21" y="168"/>
                    <a:pt x="11" y="152"/>
                    <a:pt x="0" y="136"/>
                  </a:cubicBezTo>
                  <a:cubicBezTo>
                    <a:pt x="14" y="130"/>
                    <a:pt x="29" y="129"/>
                    <a:pt x="44" y="127"/>
                  </a:cubicBezTo>
                  <a:cubicBezTo>
                    <a:pt x="82" y="123"/>
                    <a:pt x="120" y="113"/>
                    <a:pt x="157" y="103"/>
                  </a:cubicBezTo>
                  <a:cubicBezTo>
                    <a:pt x="170" y="100"/>
                    <a:pt x="187" y="96"/>
                    <a:pt x="177" y="75"/>
                  </a:cubicBezTo>
                  <a:cubicBezTo>
                    <a:pt x="176" y="73"/>
                    <a:pt x="180" y="70"/>
                    <a:pt x="182" y="67"/>
                  </a:cubicBezTo>
                  <a:cubicBezTo>
                    <a:pt x="211" y="99"/>
                    <a:pt x="237" y="98"/>
                    <a:pt x="264" y="64"/>
                  </a:cubicBezTo>
                  <a:cubicBezTo>
                    <a:pt x="268" y="54"/>
                    <a:pt x="272" y="44"/>
                    <a:pt x="276" y="34"/>
                  </a:cubicBezTo>
                  <a:cubicBezTo>
                    <a:pt x="285" y="50"/>
                    <a:pt x="299" y="51"/>
                    <a:pt x="311" y="36"/>
                  </a:cubicBezTo>
                  <a:cubicBezTo>
                    <a:pt x="308" y="33"/>
                    <a:pt x="305" y="30"/>
                    <a:pt x="300" y="25"/>
                  </a:cubicBezTo>
                  <a:cubicBezTo>
                    <a:pt x="306" y="24"/>
                    <a:pt x="310" y="24"/>
                    <a:pt x="313" y="24"/>
                  </a:cubicBezTo>
                  <a:cubicBezTo>
                    <a:pt x="331" y="25"/>
                    <a:pt x="345" y="17"/>
                    <a:pt x="352" y="0"/>
                  </a:cubicBezTo>
                  <a:cubicBezTo>
                    <a:pt x="355" y="0"/>
                    <a:pt x="357" y="0"/>
                    <a:pt x="360" y="0"/>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26">
              <a:extLst>
                <a:ext uri="{FF2B5EF4-FFF2-40B4-BE49-F238E27FC236}">
                  <a16:creationId xmlns:a16="http://schemas.microsoft.com/office/drawing/2014/main" id="{9BA54B20-02D7-4861-AECC-AAE429B6B8D8}"/>
                </a:ext>
              </a:extLst>
            </p:cNvPr>
            <p:cNvSpPr>
              <a:spLocks/>
            </p:cNvSpPr>
            <p:nvPr/>
          </p:nvSpPr>
          <p:spPr bwMode="auto">
            <a:xfrm>
              <a:off x="3698876" y="4087813"/>
              <a:ext cx="1250950" cy="501650"/>
            </a:xfrm>
            <a:custGeom>
              <a:avLst/>
              <a:gdLst>
                <a:gd name="T0" fmla="*/ 0 w 332"/>
                <a:gd name="T1" fmla="*/ 92 h 133"/>
                <a:gd name="T2" fmla="*/ 19 w 332"/>
                <a:gd name="T3" fmla="*/ 83 h 133"/>
                <a:gd name="T4" fmla="*/ 97 w 332"/>
                <a:gd name="T5" fmla="*/ 69 h 133"/>
                <a:gd name="T6" fmla="*/ 255 w 332"/>
                <a:gd name="T7" fmla="*/ 27 h 133"/>
                <a:gd name="T8" fmla="*/ 300 w 332"/>
                <a:gd name="T9" fmla="*/ 0 h 133"/>
                <a:gd name="T10" fmla="*/ 328 w 332"/>
                <a:gd name="T11" fmla="*/ 4 h 133"/>
                <a:gd name="T12" fmla="*/ 332 w 332"/>
                <a:gd name="T13" fmla="*/ 68 h 133"/>
                <a:gd name="T14" fmla="*/ 321 w 332"/>
                <a:gd name="T15" fmla="*/ 66 h 133"/>
                <a:gd name="T16" fmla="*/ 137 w 332"/>
                <a:gd name="T17" fmla="*/ 113 h 133"/>
                <a:gd name="T18" fmla="*/ 59 w 332"/>
                <a:gd name="T19" fmla="*/ 122 h 133"/>
                <a:gd name="T20" fmla="*/ 48 w 332"/>
                <a:gd name="T21" fmla="*/ 133 h 133"/>
                <a:gd name="T22" fmla="*/ 0 w 332"/>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 h="133">
                  <a:moveTo>
                    <a:pt x="0" y="92"/>
                  </a:moveTo>
                  <a:cubicBezTo>
                    <a:pt x="6" y="89"/>
                    <a:pt x="12" y="85"/>
                    <a:pt x="19" y="83"/>
                  </a:cubicBezTo>
                  <a:cubicBezTo>
                    <a:pt x="45" y="78"/>
                    <a:pt x="71" y="76"/>
                    <a:pt x="97" y="69"/>
                  </a:cubicBezTo>
                  <a:cubicBezTo>
                    <a:pt x="150" y="56"/>
                    <a:pt x="203" y="43"/>
                    <a:pt x="255" y="27"/>
                  </a:cubicBezTo>
                  <a:cubicBezTo>
                    <a:pt x="271" y="22"/>
                    <a:pt x="285" y="9"/>
                    <a:pt x="300" y="0"/>
                  </a:cubicBezTo>
                  <a:cubicBezTo>
                    <a:pt x="309" y="1"/>
                    <a:pt x="319" y="3"/>
                    <a:pt x="328" y="4"/>
                  </a:cubicBezTo>
                  <a:cubicBezTo>
                    <a:pt x="329" y="25"/>
                    <a:pt x="331" y="47"/>
                    <a:pt x="332" y="68"/>
                  </a:cubicBezTo>
                  <a:cubicBezTo>
                    <a:pt x="328" y="67"/>
                    <a:pt x="324" y="65"/>
                    <a:pt x="321" y="66"/>
                  </a:cubicBezTo>
                  <a:cubicBezTo>
                    <a:pt x="259" y="82"/>
                    <a:pt x="199" y="99"/>
                    <a:pt x="137" y="113"/>
                  </a:cubicBezTo>
                  <a:cubicBezTo>
                    <a:pt x="112" y="119"/>
                    <a:pt x="85" y="118"/>
                    <a:pt x="59" y="122"/>
                  </a:cubicBezTo>
                  <a:cubicBezTo>
                    <a:pt x="55" y="122"/>
                    <a:pt x="51" y="129"/>
                    <a:pt x="48" y="133"/>
                  </a:cubicBezTo>
                  <a:cubicBezTo>
                    <a:pt x="32" y="119"/>
                    <a:pt x="16" y="105"/>
                    <a:pt x="0" y="92"/>
                  </a:cubicBezTo>
                  <a:close/>
                </a:path>
              </a:pathLst>
            </a:custGeom>
            <a:solidFill>
              <a:srgbClr val="59D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27">
              <a:extLst>
                <a:ext uri="{FF2B5EF4-FFF2-40B4-BE49-F238E27FC236}">
                  <a16:creationId xmlns:a16="http://schemas.microsoft.com/office/drawing/2014/main" id="{1C2A1EBD-5F38-4EB0-BAD3-BE8883612113}"/>
                </a:ext>
              </a:extLst>
            </p:cNvPr>
            <p:cNvSpPr>
              <a:spLocks/>
            </p:cNvSpPr>
            <p:nvPr/>
          </p:nvSpPr>
          <p:spPr bwMode="auto">
            <a:xfrm>
              <a:off x="3514726" y="3921126"/>
              <a:ext cx="768350" cy="331788"/>
            </a:xfrm>
            <a:custGeom>
              <a:avLst/>
              <a:gdLst>
                <a:gd name="T0" fmla="*/ 199 w 204"/>
                <a:gd name="T1" fmla="*/ 19 h 88"/>
                <a:gd name="T2" fmla="*/ 194 w 204"/>
                <a:gd name="T3" fmla="*/ 27 h 88"/>
                <a:gd name="T4" fmla="*/ 174 w 204"/>
                <a:gd name="T5" fmla="*/ 55 h 88"/>
                <a:gd name="T6" fmla="*/ 61 w 204"/>
                <a:gd name="T7" fmla="*/ 79 h 88"/>
                <a:gd name="T8" fmla="*/ 17 w 204"/>
                <a:gd name="T9" fmla="*/ 88 h 88"/>
                <a:gd name="T10" fmla="*/ 0 w 204"/>
                <a:gd name="T11" fmla="*/ 40 h 88"/>
                <a:gd name="T12" fmla="*/ 76 w 204"/>
                <a:gd name="T13" fmla="*/ 20 h 88"/>
                <a:gd name="T14" fmla="*/ 86 w 204"/>
                <a:gd name="T15" fmla="*/ 8 h 88"/>
                <a:gd name="T16" fmla="*/ 106 w 204"/>
                <a:gd name="T17" fmla="*/ 47 h 88"/>
                <a:gd name="T18" fmla="*/ 141 w 204"/>
                <a:gd name="T19" fmla="*/ 28 h 88"/>
                <a:gd name="T20" fmla="*/ 159 w 204"/>
                <a:gd name="T21" fmla="*/ 24 h 88"/>
                <a:gd name="T22" fmla="*/ 182 w 204"/>
                <a:gd name="T23" fmla="*/ 8 h 88"/>
                <a:gd name="T24" fmla="*/ 192 w 204"/>
                <a:gd name="T25" fmla="*/ 0 h 88"/>
                <a:gd name="T26" fmla="*/ 199 w 204"/>
                <a:gd name="T2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88">
                  <a:moveTo>
                    <a:pt x="199" y="19"/>
                  </a:moveTo>
                  <a:cubicBezTo>
                    <a:pt x="197" y="22"/>
                    <a:pt x="193" y="25"/>
                    <a:pt x="194" y="27"/>
                  </a:cubicBezTo>
                  <a:cubicBezTo>
                    <a:pt x="204" y="48"/>
                    <a:pt x="187" y="52"/>
                    <a:pt x="174" y="55"/>
                  </a:cubicBezTo>
                  <a:cubicBezTo>
                    <a:pt x="137" y="65"/>
                    <a:pt x="99" y="75"/>
                    <a:pt x="61" y="79"/>
                  </a:cubicBezTo>
                  <a:cubicBezTo>
                    <a:pt x="46" y="81"/>
                    <a:pt x="31" y="82"/>
                    <a:pt x="17" y="88"/>
                  </a:cubicBezTo>
                  <a:cubicBezTo>
                    <a:pt x="11" y="72"/>
                    <a:pt x="6" y="56"/>
                    <a:pt x="0" y="40"/>
                  </a:cubicBezTo>
                  <a:cubicBezTo>
                    <a:pt x="27" y="39"/>
                    <a:pt x="52" y="33"/>
                    <a:pt x="76" y="20"/>
                  </a:cubicBezTo>
                  <a:cubicBezTo>
                    <a:pt x="80" y="17"/>
                    <a:pt x="82" y="12"/>
                    <a:pt x="86" y="8"/>
                  </a:cubicBezTo>
                  <a:cubicBezTo>
                    <a:pt x="85" y="25"/>
                    <a:pt x="88" y="40"/>
                    <a:pt x="106" y="47"/>
                  </a:cubicBezTo>
                  <a:cubicBezTo>
                    <a:pt x="125" y="53"/>
                    <a:pt x="132" y="38"/>
                    <a:pt x="141" y="28"/>
                  </a:cubicBezTo>
                  <a:cubicBezTo>
                    <a:pt x="147" y="27"/>
                    <a:pt x="153" y="24"/>
                    <a:pt x="159" y="24"/>
                  </a:cubicBezTo>
                  <a:cubicBezTo>
                    <a:pt x="171" y="24"/>
                    <a:pt x="179" y="21"/>
                    <a:pt x="182" y="8"/>
                  </a:cubicBezTo>
                  <a:cubicBezTo>
                    <a:pt x="182" y="5"/>
                    <a:pt x="189" y="3"/>
                    <a:pt x="192" y="0"/>
                  </a:cubicBezTo>
                  <a:cubicBezTo>
                    <a:pt x="194" y="6"/>
                    <a:pt x="197" y="13"/>
                    <a:pt x="199" y="19"/>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28">
              <a:extLst>
                <a:ext uri="{FF2B5EF4-FFF2-40B4-BE49-F238E27FC236}">
                  <a16:creationId xmlns:a16="http://schemas.microsoft.com/office/drawing/2014/main" id="{87F15381-2D25-4385-BE5C-62F859BA0B76}"/>
                </a:ext>
              </a:extLst>
            </p:cNvPr>
            <p:cNvSpPr>
              <a:spLocks/>
            </p:cNvSpPr>
            <p:nvPr/>
          </p:nvSpPr>
          <p:spPr bwMode="auto">
            <a:xfrm>
              <a:off x="4708526" y="3181351"/>
              <a:ext cx="347663" cy="558800"/>
            </a:xfrm>
            <a:custGeom>
              <a:avLst/>
              <a:gdLst>
                <a:gd name="T0" fmla="*/ 60 w 92"/>
                <a:gd name="T1" fmla="*/ 148 h 148"/>
                <a:gd name="T2" fmla="*/ 52 w 92"/>
                <a:gd name="T3" fmla="*/ 148 h 148"/>
                <a:gd name="T4" fmla="*/ 0 w 92"/>
                <a:gd name="T5" fmla="*/ 112 h 148"/>
                <a:gd name="T6" fmla="*/ 5 w 92"/>
                <a:gd name="T7" fmla="*/ 77 h 148"/>
                <a:gd name="T8" fmla="*/ 28 w 92"/>
                <a:gd name="T9" fmla="*/ 76 h 148"/>
                <a:gd name="T10" fmla="*/ 28 w 92"/>
                <a:gd name="T11" fmla="*/ 84 h 148"/>
                <a:gd name="T12" fmla="*/ 14 w 92"/>
                <a:gd name="T13" fmla="*/ 86 h 148"/>
                <a:gd name="T14" fmla="*/ 17 w 92"/>
                <a:gd name="T15" fmla="*/ 93 h 148"/>
                <a:gd name="T16" fmla="*/ 28 w 92"/>
                <a:gd name="T17" fmla="*/ 84 h 148"/>
                <a:gd name="T18" fmla="*/ 50 w 92"/>
                <a:gd name="T19" fmla="*/ 84 h 148"/>
                <a:gd name="T20" fmla="*/ 50 w 92"/>
                <a:gd name="T21" fmla="*/ 76 h 148"/>
                <a:gd name="T22" fmla="*/ 28 w 92"/>
                <a:gd name="T23" fmla="*/ 76 h 148"/>
                <a:gd name="T24" fmla="*/ 61 w 92"/>
                <a:gd name="T25" fmla="*/ 30 h 148"/>
                <a:gd name="T26" fmla="*/ 76 w 92"/>
                <a:gd name="T27" fmla="*/ 7 h 148"/>
                <a:gd name="T28" fmla="*/ 92 w 92"/>
                <a:gd name="T29" fmla="*/ 0 h 148"/>
                <a:gd name="T30" fmla="*/ 64 w 92"/>
                <a:gd name="T31" fmla="*/ 121 h 148"/>
                <a:gd name="T32" fmla="*/ 60 w 92"/>
                <a:gd name="T3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48">
                  <a:moveTo>
                    <a:pt x="60" y="148"/>
                  </a:moveTo>
                  <a:cubicBezTo>
                    <a:pt x="57" y="148"/>
                    <a:pt x="55" y="148"/>
                    <a:pt x="52" y="148"/>
                  </a:cubicBezTo>
                  <a:cubicBezTo>
                    <a:pt x="53" y="112"/>
                    <a:pt x="33" y="99"/>
                    <a:pt x="0" y="112"/>
                  </a:cubicBezTo>
                  <a:cubicBezTo>
                    <a:pt x="2" y="101"/>
                    <a:pt x="3" y="90"/>
                    <a:pt x="5" y="77"/>
                  </a:cubicBezTo>
                  <a:cubicBezTo>
                    <a:pt x="13" y="77"/>
                    <a:pt x="20" y="76"/>
                    <a:pt x="28" y="76"/>
                  </a:cubicBezTo>
                  <a:cubicBezTo>
                    <a:pt x="28" y="79"/>
                    <a:pt x="28" y="81"/>
                    <a:pt x="28" y="84"/>
                  </a:cubicBezTo>
                  <a:cubicBezTo>
                    <a:pt x="23" y="85"/>
                    <a:pt x="19" y="85"/>
                    <a:pt x="14" y="86"/>
                  </a:cubicBezTo>
                  <a:cubicBezTo>
                    <a:pt x="15" y="88"/>
                    <a:pt x="16" y="91"/>
                    <a:pt x="17" y="93"/>
                  </a:cubicBezTo>
                  <a:cubicBezTo>
                    <a:pt x="20" y="90"/>
                    <a:pt x="24" y="87"/>
                    <a:pt x="28" y="84"/>
                  </a:cubicBezTo>
                  <a:cubicBezTo>
                    <a:pt x="35" y="84"/>
                    <a:pt x="42" y="84"/>
                    <a:pt x="50" y="84"/>
                  </a:cubicBezTo>
                  <a:cubicBezTo>
                    <a:pt x="50" y="81"/>
                    <a:pt x="50" y="79"/>
                    <a:pt x="50" y="76"/>
                  </a:cubicBezTo>
                  <a:cubicBezTo>
                    <a:pt x="42" y="76"/>
                    <a:pt x="35" y="76"/>
                    <a:pt x="28" y="76"/>
                  </a:cubicBezTo>
                  <a:cubicBezTo>
                    <a:pt x="50" y="68"/>
                    <a:pt x="53" y="47"/>
                    <a:pt x="61" y="30"/>
                  </a:cubicBezTo>
                  <a:cubicBezTo>
                    <a:pt x="65" y="22"/>
                    <a:pt x="70" y="14"/>
                    <a:pt x="76" y="7"/>
                  </a:cubicBezTo>
                  <a:cubicBezTo>
                    <a:pt x="80" y="3"/>
                    <a:pt x="87" y="2"/>
                    <a:pt x="92" y="0"/>
                  </a:cubicBezTo>
                  <a:cubicBezTo>
                    <a:pt x="83" y="40"/>
                    <a:pt x="73" y="81"/>
                    <a:pt x="64" y="121"/>
                  </a:cubicBezTo>
                  <a:cubicBezTo>
                    <a:pt x="62" y="130"/>
                    <a:pt x="61" y="139"/>
                    <a:pt x="60" y="148"/>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29">
              <a:extLst>
                <a:ext uri="{FF2B5EF4-FFF2-40B4-BE49-F238E27FC236}">
                  <a16:creationId xmlns:a16="http://schemas.microsoft.com/office/drawing/2014/main" id="{EC57699F-9B29-487B-B35E-DA6495091A6E}"/>
                </a:ext>
              </a:extLst>
            </p:cNvPr>
            <p:cNvSpPr>
              <a:spLocks/>
            </p:cNvSpPr>
            <p:nvPr/>
          </p:nvSpPr>
          <p:spPr bwMode="auto">
            <a:xfrm>
              <a:off x="4754563" y="3890963"/>
              <a:ext cx="271463" cy="211138"/>
            </a:xfrm>
            <a:custGeom>
              <a:avLst/>
              <a:gdLst>
                <a:gd name="T0" fmla="*/ 48 w 72"/>
                <a:gd name="T1" fmla="*/ 56 h 56"/>
                <a:gd name="T2" fmla="*/ 20 w 72"/>
                <a:gd name="T3" fmla="*/ 52 h 56"/>
                <a:gd name="T4" fmla="*/ 17 w 72"/>
                <a:gd name="T5" fmla="*/ 9 h 56"/>
                <a:gd name="T6" fmla="*/ 48 w 72"/>
                <a:gd name="T7" fmla="*/ 0 h 56"/>
                <a:gd name="T8" fmla="*/ 48 w 72"/>
                <a:gd name="T9" fmla="*/ 56 h 56"/>
              </a:gdLst>
              <a:ahLst/>
              <a:cxnLst>
                <a:cxn ang="0">
                  <a:pos x="T0" y="T1"/>
                </a:cxn>
                <a:cxn ang="0">
                  <a:pos x="T2" y="T3"/>
                </a:cxn>
                <a:cxn ang="0">
                  <a:pos x="T4" y="T5"/>
                </a:cxn>
                <a:cxn ang="0">
                  <a:pos x="T6" y="T7"/>
                </a:cxn>
                <a:cxn ang="0">
                  <a:pos x="T8" y="T9"/>
                </a:cxn>
              </a:cxnLst>
              <a:rect l="0" t="0" r="r" b="b"/>
              <a:pathLst>
                <a:path w="72" h="56">
                  <a:moveTo>
                    <a:pt x="48" y="56"/>
                  </a:moveTo>
                  <a:cubicBezTo>
                    <a:pt x="39" y="55"/>
                    <a:pt x="29" y="53"/>
                    <a:pt x="20" y="52"/>
                  </a:cubicBezTo>
                  <a:cubicBezTo>
                    <a:pt x="13" y="38"/>
                    <a:pt x="0" y="23"/>
                    <a:pt x="17" y="9"/>
                  </a:cubicBezTo>
                  <a:cubicBezTo>
                    <a:pt x="25" y="3"/>
                    <a:pt x="38" y="3"/>
                    <a:pt x="48" y="0"/>
                  </a:cubicBezTo>
                  <a:cubicBezTo>
                    <a:pt x="69" y="14"/>
                    <a:pt x="72" y="34"/>
                    <a:pt x="48" y="5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30">
              <a:extLst>
                <a:ext uri="{FF2B5EF4-FFF2-40B4-BE49-F238E27FC236}">
                  <a16:creationId xmlns:a16="http://schemas.microsoft.com/office/drawing/2014/main" id="{50B6797A-2597-48F5-89A0-6254B6AFED9F}"/>
                </a:ext>
              </a:extLst>
            </p:cNvPr>
            <p:cNvSpPr>
              <a:spLocks/>
            </p:cNvSpPr>
            <p:nvPr/>
          </p:nvSpPr>
          <p:spPr bwMode="auto">
            <a:xfrm>
              <a:off x="4310063" y="3619501"/>
              <a:ext cx="447675" cy="361950"/>
            </a:xfrm>
            <a:custGeom>
              <a:avLst/>
              <a:gdLst>
                <a:gd name="T0" fmla="*/ 119 w 119"/>
                <a:gd name="T1" fmla="*/ 56 h 96"/>
                <a:gd name="T2" fmla="*/ 106 w 119"/>
                <a:gd name="T3" fmla="*/ 57 h 96"/>
                <a:gd name="T4" fmla="*/ 117 w 119"/>
                <a:gd name="T5" fmla="*/ 68 h 96"/>
                <a:gd name="T6" fmla="*/ 82 w 119"/>
                <a:gd name="T7" fmla="*/ 66 h 96"/>
                <a:gd name="T8" fmla="*/ 70 w 119"/>
                <a:gd name="T9" fmla="*/ 96 h 96"/>
                <a:gd name="T10" fmla="*/ 71 w 119"/>
                <a:gd name="T11" fmla="*/ 90 h 96"/>
                <a:gd name="T12" fmla="*/ 64 w 119"/>
                <a:gd name="T13" fmla="*/ 63 h 96"/>
                <a:gd name="T14" fmla="*/ 44 w 119"/>
                <a:gd name="T15" fmla="*/ 81 h 96"/>
                <a:gd name="T16" fmla="*/ 28 w 119"/>
                <a:gd name="T17" fmla="*/ 92 h 96"/>
                <a:gd name="T18" fmla="*/ 11 w 119"/>
                <a:gd name="T19" fmla="*/ 81 h 96"/>
                <a:gd name="T20" fmla="*/ 0 w 119"/>
                <a:gd name="T21" fmla="*/ 61 h 96"/>
                <a:gd name="T22" fmla="*/ 58 w 119"/>
                <a:gd name="T23" fmla="*/ 17 h 96"/>
                <a:gd name="T24" fmla="*/ 76 w 119"/>
                <a:gd name="T25" fmla="*/ 4 h 96"/>
                <a:gd name="T26" fmla="*/ 79 w 119"/>
                <a:gd name="T27" fmla="*/ 11 h 96"/>
                <a:gd name="T28" fmla="*/ 102 w 119"/>
                <a:gd name="T29" fmla="*/ 0 h 96"/>
                <a:gd name="T30" fmla="*/ 119 w 119"/>
                <a:gd name="T3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6">
                  <a:moveTo>
                    <a:pt x="119" y="56"/>
                  </a:moveTo>
                  <a:cubicBezTo>
                    <a:pt x="116" y="56"/>
                    <a:pt x="112" y="56"/>
                    <a:pt x="106" y="57"/>
                  </a:cubicBezTo>
                  <a:cubicBezTo>
                    <a:pt x="111" y="62"/>
                    <a:pt x="114" y="65"/>
                    <a:pt x="117" y="68"/>
                  </a:cubicBezTo>
                  <a:cubicBezTo>
                    <a:pt x="105" y="83"/>
                    <a:pt x="91" y="82"/>
                    <a:pt x="82" y="66"/>
                  </a:cubicBezTo>
                  <a:cubicBezTo>
                    <a:pt x="78" y="76"/>
                    <a:pt x="74" y="86"/>
                    <a:pt x="70" y="96"/>
                  </a:cubicBezTo>
                  <a:cubicBezTo>
                    <a:pt x="71" y="94"/>
                    <a:pt x="71" y="92"/>
                    <a:pt x="71" y="90"/>
                  </a:cubicBezTo>
                  <a:cubicBezTo>
                    <a:pt x="74" y="80"/>
                    <a:pt x="78" y="68"/>
                    <a:pt x="64" y="63"/>
                  </a:cubicBezTo>
                  <a:cubicBezTo>
                    <a:pt x="50" y="58"/>
                    <a:pt x="48" y="70"/>
                    <a:pt x="44" y="81"/>
                  </a:cubicBezTo>
                  <a:cubicBezTo>
                    <a:pt x="42" y="86"/>
                    <a:pt x="34" y="92"/>
                    <a:pt x="28" y="92"/>
                  </a:cubicBezTo>
                  <a:cubicBezTo>
                    <a:pt x="22" y="92"/>
                    <a:pt x="16" y="86"/>
                    <a:pt x="11" y="81"/>
                  </a:cubicBezTo>
                  <a:cubicBezTo>
                    <a:pt x="7" y="75"/>
                    <a:pt x="4" y="68"/>
                    <a:pt x="0" y="61"/>
                  </a:cubicBezTo>
                  <a:cubicBezTo>
                    <a:pt x="9" y="33"/>
                    <a:pt x="40" y="33"/>
                    <a:pt x="58" y="17"/>
                  </a:cubicBezTo>
                  <a:cubicBezTo>
                    <a:pt x="63" y="12"/>
                    <a:pt x="69" y="9"/>
                    <a:pt x="76" y="4"/>
                  </a:cubicBezTo>
                  <a:cubicBezTo>
                    <a:pt x="77" y="6"/>
                    <a:pt x="79" y="10"/>
                    <a:pt x="79" y="11"/>
                  </a:cubicBezTo>
                  <a:cubicBezTo>
                    <a:pt x="88" y="7"/>
                    <a:pt x="95" y="3"/>
                    <a:pt x="102" y="0"/>
                  </a:cubicBezTo>
                  <a:cubicBezTo>
                    <a:pt x="88" y="28"/>
                    <a:pt x="92" y="44"/>
                    <a:pt x="119" y="56"/>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31">
              <a:extLst>
                <a:ext uri="{FF2B5EF4-FFF2-40B4-BE49-F238E27FC236}">
                  <a16:creationId xmlns:a16="http://schemas.microsoft.com/office/drawing/2014/main" id="{D8375FC6-D81B-4B81-ADDE-852BA972385B}"/>
                </a:ext>
              </a:extLst>
            </p:cNvPr>
            <p:cNvSpPr>
              <a:spLocks/>
            </p:cNvSpPr>
            <p:nvPr/>
          </p:nvSpPr>
          <p:spPr bwMode="auto">
            <a:xfrm>
              <a:off x="4238626" y="3838576"/>
              <a:ext cx="365125" cy="274638"/>
            </a:xfrm>
            <a:custGeom>
              <a:avLst/>
              <a:gdLst>
                <a:gd name="T0" fmla="*/ 19 w 97"/>
                <a:gd name="T1" fmla="*/ 3 h 73"/>
                <a:gd name="T2" fmla="*/ 30 w 97"/>
                <a:gd name="T3" fmla="*/ 23 h 73"/>
                <a:gd name="T4" fmla="*/ 47 w 97"/>
                <a:gd name="T5" fmla="*/ 34 h 73"/>
                <a:gd name="T6" fmla="*/ 63 w 97"/>
                <a:gd name="T7" fmla="*/ 23 h 73"/>
                <a:gd name="T8" fmla="*/ 83 w 97"/>
                <a:gd name="T9" fmla="*/ 5 h 73"/>
                <a:gd name="T10" fmla="*/ 90 w 97"/>
                <a:gd name="T11" fmla="*/ 32 h 73"/>
                <a:gd name="T12" fmla="*/ 89 w 97"/>
                <a:gd name="T13" fmla="*/ 38 h 73"/>
                <a:gd name="T14" fmla="*/ 7 w 97"/>
                <a:gd name="T15" fmla="*/ 41 h 73"/>
                <a:gd name="T16" fmla="*/ 0 w 97"/>
                <a:gd name="T17" fmla="*/ 22 h 73"/>
                <a:gd name="T18" fmla="*/ 19 w 97"/>
                <a:gd name="T19"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3">
                  <a:moveTo>
                    <a:pt x="19" y="3"/>
                  </a:moveTo>
                  <a:cubicBezTo>
                    <a:pt x="23" y="10"/>
                    <a:pt x="26" y="17"/>
                    <a:pt x="30" y="23"/>
                  </a:cubicBezTo>
                  <a:cubicBezTo>
                    <a:pt x="35" y="28"/>
                    <a:pt x="41" y="34"/>
                    <a:pt x="47" y="34"/>
                  </a:cubicBezTo>
                  <a:cubicBezTo>
                    <a:pt x="53" y="34"/>
                    <a:pt x="61" y="28"/>
                    <a:pt x="63" y="23"/>
                  </a:cubicBezTo>
                  <a:cubicBezTo>
                    <a:pt x="67" y="12"/>
                    <a:pt x="69" y="0"/>
                    <a:pt x="83" y="5"/>
                  </a:cubicBezTo>
                  <a:cubicBezTo>
                    <a:pt x="97" y="10"/>
                    <a:pt x="93" y="22"/>
                    <a:pt x="90" y="32"/>
                  </a:cubicBezTo>
                  <a:cubicBezTo>
                    <a:pt x="90" y="34"/>
                    <a:pt x="90" y="36"/>
                    <a:pt x="89" y="38"/>
                  </a:cubicBezTo>
                  <a:cubicBezTo>
                    <a:pt x="62" y="72"/>
                    <a:pt x="36" y="73"/>
                    <a:pt x="7" y="41"/>
                  </a:cubicBezTo>
                  <a:cubicBezTo>
                    <a:pt x="5" y="35"/>
                    <a:pt x="2" y="28"/>
                    <a:pt x="0" y="22"/>
                  </a:cubicBezTo>
                  <a:cubicBezTo>
                    <a:pt x="1" y="10"/>
                    <a:pt x="7" y="3"/>
                    <a:pt x="19" y="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32">
              <a:extLst>
                <a:ext uri="{FF2B5EF4-FFF2-40B4-BE49-F238E27FC236}">
                  <a16:creationId xmlns:a16="http://schemas.microsoft.com/office/drawing/2014/main" id="{F851C8EE-062B-4F12-B993-5D4DD7C3FE51}"/>
                </a:ext>
              </a:extLst>
            </p:cNvPr>
            <p:cNvSpPr>
              <a:spLocks/>
            </p:cNvSpPr>
            <p:nvPr/>
          </p:nvSpPr>
          <p:spPr bwMode="auto">
            <a:xfrm>
              <a:off x="3910013" y="3575051"/>
              <a:ext cx="252413" cy="255588"/>
            </a:xfrm>
            <a:custGeom>
              <a:avLst/>
              <a:gdLst>
                <a:gd name="T0" fmla="*/ 0 w 67"/>
                <a:gd name="T1" fmla="*/ 36 h 68"/>
                <a:gd name="T2" fmla="*/ 38 w 67"/>
                <a:gd name="T3" fmla="*/ 2 h 68"/>
                <a:gd name="T4" fmla="*/ 65 w 67"/>
                <a:gd name="T5" fmla="*/ 43 h 68"/>
                <a:gd name="T6" fmla="*/ 31 w 67"/>
                <a:gd name="T7" fmla="*/ 67 h 68"/>
                <a:gd name="T8" fmla="*/ 0 w 67"/>
                <a:gd name="T9" fmla="*/ 36 h 68"/>
              </a:gdLst>
              <a:ahLst/>
              <a:cxnLst>
                <a:cxn ang="0">
                  <a:pos x="T0" y="T1"/>
                </a:cxn>
                <a:cxn ang="0">
                  <a:pos x="T2" y="T3"/>
                </a:cxn>
                <a:cxn ang="0">
                  <a:pos x="T4" y="T5"/>
                </a:cxn>
                <a:cxn ang="0">
                  <a:pos x="T6" y="T7"/>
                </a:cxn>
                <a:cxn ang="0">
                  <a:pos x="T8" y="T9"/>
                </a:cxn>
              </a:cxnLst>
              <a:rect l="0" t="0" r="r" b="b"/>
              <a:pathLst>
                <a:path w="67" h="68">
                  <a:moveTo>
                    <a:pt x="0" y="36"/>
                  </a:moveTo>
                  <a:cubicBezTo>
                    <a:pt x="5" y="11"/>
                    <a:pt x="19" y="0"/>
                    <a:pt x="38" y="2"/>
                  </a:cubicBezTo>
                  <a:cubicBezTo>
                    <a:pt x="58" y="5"/>
                    <a:pt x="67" y="19"/>
                    <a:pt x="65" y="43"/>
                  </a:cubicBezTo>
                  <a:cubicBezTo>
                    <a:pt x="59" y="59"/>
                    <a:pt x="48" y="68"/>
                    <a:pt x="31" y="67"/>
                  </a:cubicBezTo>
                  <a:cubicBezTo>
                    <a:pt x="12" y="66"/>
                    <a:pt x="4" y="52"/>
                    <a:pt x="0" y="3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33">
              <a:extLst>
                <a:ext uri="{FF2B5EF4-FFF2-40B4-BE49-F238E27FC236}">
                  <a16:creationId xmlns:a16="http://schemas.microsoft.com/office/drawing/2014/main" id="{77FD99AF-BEE1-495C-87E3-DC52E4279712}"/>
                </a:ext>
              </a:extLst>
            </p:cNvPr>
            <p:cNvSpPr>
              <a:spLocks/>
            </p:cNvSpPr>
            <p:nvPr/>
          </p:nvSpPr>
          <p:spPr bwMode="auto">
            <a:xfrm>
              <a:off x="4641851" y="3556001"/>
              <a:ext cx="266700" cy="279400"/>
            </a:xfrm>
            <a:custGeom>
              <a:avLst/>
              <a:gdLst>
                <a:gd name="T0" fmla="*/ 31 w 71"/>
                <a:gd name="T1" fmla="*/ 73 h 74"/>
                <a:gd name="T2" fmla="*/ 14 w 71"/>
                <a:gd name="T3" fmla="*/ 17 h 74"/>
                <a:gd name="T4" fmla="*/ 18 w 71"/>
                <a:gd name="T5" fmla="*/ 13 h 74"/>
                <a:gd name="T6" fmla="*/ 70 w 71"/>
                <a:gd name="T7" fmla="*/ 49 h 74"/>
                <a:gd name="T8" fmla="*/ 31 w 71"/>
                <a:gd name="T9" fmla="*/ 73 h 74"/>
              </a:gdLst>
              <a:ahLst/>
              <a:cxnLst>
                <a:cxn ang="0">
                  <a:pos x="T0" y="T1"/>
                </a:cxn>
                <a:cxn ang="0">
                  <a:pos x="T2" y="T3"/>
                </a:cxn>
                <a:cxn ang="0">
                  <a:pos x="T4" y="T5"/>
                </a:cxn>
                <a:cxn ang="0">
                  <a:pos x="T6" y="T7"/>
                </a:cxn>
                <a:cxn ang="0">
                  <a:pos x="T8" y="T9"/>
                </a:cxn>
              </a:cxnLst>
              <a:rect l="0" t="0" r="r" b="b"/>
              <a:pathLst>
                <a:path w="71" h="74">
                  <a:moveTo>
                    <a:pt x="31" y="73"/>
                  </a:moveTo>
                  <a:cubicBezTo>
                    <a:pt x="4" y="61"/>
                    <a:pt x="0" y="45"/>
                    <a:pt x="14" y="17"/>
                  </a:cubicBezTo>
                  <a:cubicBezTo>
                    <a:pt x="15" y="16"/>
                    <a:pt x="17" y="14"/>
                    <a:pt x="18" y="13"/>
                  </a:cubicBezTo>
                  <a:cubicBezTo>
                    <a:pt x="51" y="0"/>
                    <a:pt x="71" y="13"/>
                    <a:pt x="70" y="49"/>
                  </a:cubicBezTo>
                  <a:cubicBezTo>
                    <a:pt x="63" y="66"/>
                    <a:pt x="49" y="74"/>
                    <a:pt x="31" y="7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34">
              <a:extLst>
                <a:ext uri="{FF2B5EF4-FFF2-40B4-BE49-F238E27FC236}">
                  <a16:creationId xmlns:a16="http://schemas.microsoft.com/office/drawing/2014/main" id="{6D63BF2C-4AAB-4EA3-9AAD-B8F2EECD4568}"/>
                </a:ext>
              </a:extLst>
            </p:cNvPr>
            <p:cNvSpPr>
              <a:spLocks/>
            </p:cNvSpPr>
            <p:nvPr/>
          </p:nvSpPr>
          <p:spPr bwMode="auto">
            <a:xfrm>
              <a:off x="3835401" y="3876676"/>
              <a:ext cx="217488" cy="244475"/>
            </a:xfrm>
            <a:custGeom>
              <a:avLst/>
              <a:gdLst>
                <a:gd name="T0" fmla="*/ 56 w 58"/>
                <a:gd name="T1" fmla="*/ 40 h 65"/>
                <a:gd name="T2" fmla="*/ 21 w 58"/>
                <a:gd name="T3" fmla="*/ 59 h 65"/>
                <a:gd name="T4" fmla="*/ 1 w 58"/>
                <a:gd name="T5" fmla="*/ 20 h 65"/>
                <a:gd name="T6" fmla="*/ 37 w 58"/>
                <a:gd name="T7" fmla="*/ 5 h 65"/>
                <a:gd name="T8" fmla="*/ 56 w 58"/>
                <a:gd name="T9" fmla="*/ 40 h 65"/>
              </a:gdLst>
              <a:ahLst/>
              <a:cxnLst>
                <a:cxn ang="0">
                  <a:pos x="T0" y="T1"/>
                </a:cxn>
                <a:cxn ang="0">
                  <a:pos x="T2" y="T3"/>
                </a:cxn>
                <a:cxn ang="0">
                  <a:pos x="T4" y="T5"/>
                </a:cxn>
                <a:cxn ang="0">
                  <a:pos x="T6" y="T7"/>
                </a:cxn>
                <a:cxn ang="0">
                  <a:pos x="T8" y="T9"/>
                </a:cxn>
              </a:cxnLst>
              <a:rect l="0" t="0" r="r" b="b"/>
              <a:pathLst>
                <a:path w="58" h="65">
                  <a:moveTo>
                    <a:pt x="56" y="40"/>
                  </a:moveTo>
                  <a:cubicBezTo>
                    <a:pt x="47" y="50"/>
                    <a:pt x="40" y="65"/>
                    <a:pt x="21" y="59"/>
                  </a:cubicBezTo>
                  <a:cubicBezTo>
                    <a:pt x="3" y="52"/>
                    <a:pt x="0" y="37"/>
                    <a:pt x="1" y="20"/>
                  </a:cubicBezTo>
                  <a:cubicBezTo>
                    <a:pt x="9" y="6"/>
                    <a:pt x="22" y="0"/>
                    <a:pt x="37" y="5"/>
                  </a:cubicBezTo>
                  <a:cubicBezTo>
                    <a:pt x="55" y="10"/>
                    <a:pt x="58" y="24"/>
                    <a:pt x="56" y="4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35">
              <a:extLst>
                <a:ext uri="{FF2B5EF4-FFF2-40B4-BE49-F238E27FC236}">
                  <a16:creationId xmlns:a16="http://schemas.microsoft.com/office/drawing/2014/main" id="{02EA1194-C3CA-4F92-A0A4-34640B60FF92}"/>
                </a:ext>
              </a:extLst>
            </p:cNvPr>
            <p:cNvSpPr>
              <a:spLocks/>
            </p:cNvSpPr>
            <p:nvPr/>
          </p:nvSpPr>
          <p:spPr bwMode="auto">
            <a:xfrm>
              <a:off x="4016376" y="5159376"/>
              <a:ext cx="1039813" cy="165100"/>
            </a:xfrm>
            <a:custGeom>
              <a:avLst/>
              <a:gdLst>
                <a:gd name="T0" fmla="*/ 0 w 276"/>
                <a:gd name="T1" fmla="*/ 24 h 44"/>
                <a:gd name="T2" fmla="*/ 133 w 276"/>
                <a:gd name="T3" fmla="*/ 32 h 44"/>
                <a:gd name="T4" fmla="*/ 257 w 276"/>
                <a:gd name="T5" fmla="*/ 5 h 44"/>
                <a:gd name="T6" fmla="*/ 276 w 276"/>
                <a:gd name="T7" fmla="*/ 0 h 44"/>
                <a:gd name="T8" fmla="*/ 239 w 276"/>
                <a:gd name="T9" fmla="*/ 22 h 44"/>
                <a:gd name="T10" fmla="*/ 144 w 276"/>
                <a:gd name="T11" fmla="*/ 41 h 44"/>
                <a:gd name="T12" fmla="*/ 63 w 276"/>
                <a:gd name="T13" fmla="*/ 40 h 44"/>
                <a:gd name="T14" fmla="*/ 4 w 276"/>
                <a:gd name="T15" fmla="*/ 30 h 44"/>
                <a:gd name="T16" fmla="*/ 0 w 276"/>
                <a:gd name="T17"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4">
                  <a:moveTo>
                    <a:pt x="0" y="24"/>
                  </a:moveTo>
                  <a:cubicBezTo>
                    <a:pt x="44" y="27"/>
                    <a:pt x="89" y="29"/>
                    <a:pt x="133" y="32"/>
                  </a:cubicBezTo>
                  <a:cubicBezTo>
                    <a:pt x="177" y="35"/>
                    <a:pt x="217" y="19"/>
                    <a:pt x="257" y="5"/>
                  </a:cubicBezTo>
                  <a:cubicBezTo>
                    <a:pt x="263" y="3"/>
                    <a:pt x="270" y="2"/>
                    <a:pt x="276" y="0"/>
                  </a:cubicBezTo>
                  <a:cubicBezTo>
                    <a:pt x="264" y="7"/>
                    <a:pt x="252" y="18"/>
                    <a:pt x="239" y="22"/>
                  </a:cubicBezTo>
                  <a:cubicBezTo>
                    <a:pt x="207" y="29"/>
                    <a:pt x="177" y="40"/>
                    <a:pt x="144" y="41"/>
                  </a:cubicBezTo>
                  <a:cubicBezTo>
                    <a:pt x="116" y="43"/>
                    <a:pt x="90" y="44"/>
                    <a:pt x="63" y="40"/>
                  </a:cubicBezTo>
                  <a:cubicBezTo>
                    <a:pt x="43" y="37"/>
                    <a:pt x="23" y="34"/>
                    <a:pt x="4" y="30"/>
                  </a:cubicBezTo>
                  <a:cubicBezTo>
                    <a:pt x="2" y="30"/>
                    <a:pt x="1" y="26"/>
                    <a:pt x="0" y="24"/>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36">
              <a:extLst>
                <a:ext uri="{FF2B5EF4-FFF2-40B4-BE49-F238E27FC236}">
                  <a16:creationId xmlns:a16="http://schemas.microsoft.com/office/drawing/2014/main" id="{AE885449-6067-4F8F-8141-18E05D5E294C}"/>
                </a:ext>
              </a:extLst>
            </p:cNvPr>
            <p:cNvSpPr>
              <a:spLocks/>
            </p:cNvSpPr>
            <p:nvPr/>
          </p:nvSpPr>
          <p:spPr bwMode="auto">
            <a:xfrm>
              <a:off x="3517901" y="5008563"/>
              <a:ext cx="180975" cy="120650"/>
            </a:xfrm>
            <a:custGeom>
              <a:avLst/>
              <a:gdLst>
                <a:gd name="T0" fmla="*/ 0 w 48"/>
                <a:gd name="T1" fmla="*/ 0 h 32"/>
                <a:gd name="T2" fmla="*/ 48 w 48"/>
                <a:gd name="T3" fmla="*/ 32 h 32"/>
                <a:gd name="T4" fmla="*/ 0 w 48"/>
                <a:gd name="T5" fmla="*/ 0 h 32"/>
              </a:gdLst>
              <a:ahLst/>
              <a:cxnLst>
                <a:cxn ang="0">
                  <a:pos x="T0" y="T1"/>
                </a:cxn>
                <a:cxn ang="0">
                  <a:pos x="T2" y="T3"/>
                </a:cxn>
                <a:cxn ang="0">
                  <a:pos x="T4" y="T5"/>
                </a:cxn>
              </a:cxnLst>
              <a:rect l="0" t="0" r="r" b="b"/>
              <a:pathLst>
                <a:path w="48" h="32">
                  <a:moveTo>
                    <a:pt x="0" y="0"/>
                  </a:moveTo>
                  <a:cubicBezTo>
                    <a:pt x="16" y="11"/>
                    <a:pt x="32" y="21"/>
                    <a:pt x="48" y="32"/>
                  </a:cubicBezTo>
                  <a:cubicBezTo>
                    <a:pt x="28" y="28"/>
                    <a:pt x="9" y="22"/>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37">
              <a:extLst>
                <a:ext uri="{FF2B5EF4-FFF2-40B4-BE49-F238E27FC236}">
                  <a16:creationId xmlns:a16="http://schemas.microsoft.com/office/drawing/2014/main" id="{6F07F59F-1A86-4175-8297-A30478B8D251}"/>
                </a:ext>
              </a:extLst>
            </p:cNvPr>
            <p:cNvSpPr>
              <a:spLocks/>
            </p:cNvSpPr>
            <p:nvPr/>
          </p:nvSpPr>
          <p:spPr bwMode="auto">
            <a:xfrm>
              <a:off x="3925888" y="5219701"/>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38">
              <a:extLst>
                <a:ext uri="{FF2B5EF4-FFF2-40B4-BE49-F238E27FC236}">
                  <a16:creationId xmlns:a16="http://schemas.microsoft.com/office/drawing/2014/main" id="{C47ED75E-B88C-4A29-B4EA-28306772C0D7}"/>
                </a:ext>
              </a:extLst>
            </p:cNvPr>
            <p:cNvSpPr>
              <a:spLocks/>
            </p:cNvSpPr>
            <p:nvPr/>
          </p:nvSpPr>
          <p:spPr bwMode="auto">
            <a:xfrm>
              <a:off x="3849688" y="5189538"/>
              <a:ext cx="76200" cy="30163"/>
            </a:xfrm>
            <a:custGeom>
              <a:avLst/>
              <a:gdLst>
                <a:gd name="T0" fmla="*/ 0 w 20"/>
                <a:gd name="T1" fmla="*/ 0 h 8"/>
                <a:gd name="T2" fmla="*/ 20 w 20"/>
                <a:gd name="T3" fmla="*/ 8 h 8"/>
                <a:gd name="T4" fmla="*/ 0 w 20"/>
                <a:gd name="T5" fmla="*/ 0 h 8"/>
              </a:gdLst>
              <a:ahLst/>
              <a:cxnLst>
                <a:cxn ang="0">
                  <a:pos x="T0" y="T1"/>
                </a:cxn>
                <a:cxn ang="0">
                  <a:pos x="T2" y="T3"/>
                </a:cxn>
                <a:cxn ang="0">
                  <a:pos x="T4" y="T5"/>
                </a:cxn>
              </a:cxnLst>
              <a:rect l="0" t="0" r="r" b="b"/>
              <a:pathLst>
                <a:path w="20" h="8">
                  <a:moveTo>
                    <a:pt x="0" y="0"/>
                  </a:moveTo>
                  <a:cubicBezTo>
                    <a:pt x="7" y="3"/>
                    <a:pt x="13" y="5"/>
                    <a:pt x="20" y="8"/>
                  </a:cubicBezTo>
                  <a:cubicBezTo>
                    <a:pt x="13" y="5"/>
                    <a:pt x="7"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39">
              <a:extLst>
                <a:ext uri="{FF2B5EF4-FFF2-40B4-BE49-F238E27FC236}">
                  <a16:creationId xmlns:a16="http://schemas.microsoft.com/office/drawing/2014/main" id="{1BE17798-EEF2-4604-B0A3-810236B0A01B}"/>
                </a:ext>
              </a:extLst>
            </p:cNvPr>
            <p:cNvSpPr>
              <a:spLocks/>
            </p:cNvSpPr>
            <p:nvPr/>
          </p:nvSpPr>
          <p:spPr bwMode="auto">
            <a:xfrm>
              <a:off x="5116513" y="5099051"/>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40">
              <a:extLst>
                <a:ext uri="{FF2B5EF4-FFF2-40B4-BE49-F238E27FC236}">
                  <a16:creationId xmlns:a16="http://schemas.microsoft.com/office/drawing/2014/main" id="{AC6118FC-C15E-4E22-AAC1-AE23A9347ED1}"/>
                </a:ext>
              </a:extLst>
            </p:cNvPr>
            <p:cNvSpPr>
              <a:spLocks/>
            </p:cNvSpPr>
            <p:nvPr/>
          </p:nvSpPr>
          <p:spPr bwMode="auto">
            <a:xfrm>
              <a:off x="5056188" y="5129213"/>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41">
              <a:extLst>
                <a:ext uri="{FF2B5EF4-FFF2-40B4-BE49-F238E27FC236}">
                  <a16:creationId xmlns:a16="http://schemas.microsoft.com/office/drawing/2014/main" id="{D9DB9A53-120D-4A91-986B-3281C25FB086}"/>
                </a:ext>
              </a:extLst>
            </p:cNvPr>
            <p:cNvSpPr>
              <a:spLocks/>
            </p:cNvSpPr>
            <p:nvPr/>
          </p:nvSpPr>
          <p:spPr bwMode="auto">
            <a:xfrm>
              <a:off x="6224588" y="2081213"/>
              <a:ext cx="368300" cy="493713"/>
            </a:xfrm>
            <a:custGeom>
              <a:avLst/>
              <a:gdLst>
                <a:gd name="T0" fmla="*/ 3 w 98"/>
                <a:gd name="T1" fmla="*/ 118 h 131"/>
                <a:gd name="T2" fmla="*/ 0 w 98"/>
                <a:gd name="T3" fmla="*/ 104 h 131"/>
                <a:gd name="T4" fmla="*/ 59 w 98"/>
                <a:gd name="T5" fmla="*/ 5 h 131"/>
                <a:gd name="T6" fmla="*/ 98 w 98"/>
                <a:gd name="T7" fmla="*/ 21 h 131"/>
                <a:gd name="T8" fmla="*/ 93 w 98"/>
                <a:gd name="T9" fmla="*/ 39 h 131"/>
                <a:gd name="T10" fmla="*/ 48 w 98"/>
                <a:gd name="T11" fmla="*/ 110 h 131"/>
                <a:gd name="T12" fmla="*/ 11 w 98"/>
                <a:gd name="T13" fmla="*/ 126 h 131"/>
                <a:gd name="T14" fmla="*/ 3 w 98"/>
                <a:gd name="T15" fmla="*/ 11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3" y="118"/>
                  </a:moveTo>
                  <a:cubicBezTo>
                    <a:pt x="2" y="113"/>
                    <a:pt x="1" y="109"/>
                    <a:pt x="0" y="104"/>
                  </a:cubicBezTo>
                  <a:cubicBezTo>
                    <a:pt x="20" y="71"/>
                    <a:pt x="39" y="38"/>
                    <a:pt x="59" y="5"/>
                  </a:cubicBezTo>
                  <a:cubicBezTo>
                    <a:pt x="76" y="0"/>
                    <a:pt x="89" y="6"/>
                    <a:pt x="98" y="21"/>
                  </a:cubicBezTo>
                  <a:cubicBezTo>
                    <a:pt x="96" y="27"/>
                    <a:pt x="96" y="34"/>
                    <a:pt x="93" y="39"/>
                  </a:cubicBezTo>
                  <a:cubicBezTo>
                    <a:pt x="78" y="63"/>
                    <a:pt x="63" y="87"/>
                    <a:pt x="48" y="110"/>
                  </a:cubicBezTo>
                  <a:cubicBezTo>
                    <a:pt x="40" y="124"/>
                    <a:pt x="28" y="131"/>
                    <a:pt x="11" y="126"/>
                  </a:cubicBezTo>
                  <a:cubicBezTo>
                    <a:pt x="9" y="123"/>
                    <a:pt x="6" y="121"/>
                    <a:pt x="3" y="118"/>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42">
              <a:extLst>
                <a:ext uri="{FF2B5EF4-FFF2-40B4-BE49-F238E27FC236}">
                  <a16:creationId xmlns:a16="http://schemas.microsoft.com/office/drawing/2014/main" id="{A68B6DE1-A387-4353-B94A-A2E515DCDB43}"/>
                </a:ext>
              </a:extLst>
            </p:cNvPr>
            <p:cNvSpPr>
              <a:spLocks/>
            </p:cNvSpPr>
            <p:nvPr/>
          </p:nvSpPr>
          <p:spPr bwMode="auto">
            <a:xfrm>
              <a:off x="6446838" y="1898651"/>
              <a:ext cx="296863" cy="260350"/>
            </a:xfrm>
            <a:custGeom>
              <a:avLst/>
              <a:gdLst>
                <a:gd name="T0" fmla="*/ 39 w 79"/>
                <a:gd name="T1" fmla="*/ 69 h 69"/>
                <a:gd name="T2" fmla="*/ 0 w 79"/>
                <a:gd name="T3" fmla="*/ 53 h 69"/>
                <a:gd name="T4" fmla="*/ 15 w 79"/>
                <a:gd name="T5" fmla="*/ 47 h 69"/>
                <a:gd name="T6" fmla="*/ 38 w 79"/>
                <a:gd name="T7" fmla="*/ 16 h 69"/>
                <a:gd name="T8" fmla="*/ 43 w 79"/>
                <a:gd name="T9" fmla="*/ 0 h 69"/>
                <a:gd name="T10" fmla="*/ 79 w 79"/>
                <a:gd name="T11" fmla="*/ 35 h 69"/>
                <a:gd name="T12" fmla="*/ 67 w 79"/>
                <a:gd name="T13" fmla="*/ 40 h 69"/>
                <a:gd name="T14" fmla="*/ 39 w 79"/>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69">
                  <a:moveTo>
                    <a:pt x="39" y="69"/>
                  </a:moveTo>
                  <a:cubicBezTo>
                    <a:pt x="30" y="54"/>
                    <a:pt x="17" y="48"/>
                    <a:pt x="0" y="53"/>
                  </a:cubicBezTo>
                  <a:cubicBezTo>
                    <a:pt x="5" y="51"/>
                    <a:pt x="10" y="49"/>
                    <a:pt x="15" y="47"/>
                  </a:cubicBezTo>
                  <a:cubicBezTo>
                    <a:pt x="28" y="41"/>
                    <a:pt x="41" y="34"/>
                    <a:pt x="38" y="16"/>
                  </a:cubicBezTo>
                  <a:cubicBezTo>
                    <a:pt x="40" y="11"/>
                    <a:pt x="41" y="5"/>
                    <a:pt x="43" y="0"/>
                  </a:cubicBezTo>
                  <a:cubicBezTo>
                    <a:pt x="42" y="32"/>
                    <a:pt x="50" y="40"/>
                    <a:pt x="79" y="35"/>
                  </a:cubicBezTo>
                  <a:cubicBezTo>
                    <a:pt x="75" y="36"/>
                    <a:pt x="71" y="39"/>
                    <a:pt x="67" y="40"/>
                  </a:cubicBezTo>
                  <a:cubicBezTo>
                    <a:pt x="40" y="42"/>
                    <a:pt x="40" y="43"/>
                    <a:pt x="39" y="69"/>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43">
              <a:extLst>
                <a:ext uri="{FF2B5EF4-FFF2-40B4-BE49-F238E27FC236}">
                  <a16:creationId xmlns:a16="http://schemas.microsoft.com/office/drawing/2014/main" id="{02259AA7-D747-4F1C-A10F-3C7B306D9B6D}"/>
                </a:ext>
              </a:extLst>
            </p:cNvPr>
            <p:cNvSpPr>
              <a:spLocks/>
            </p:cNvSpPr>
            <p:nvPr/>
          </p:nvSpPr>
          <p:spPr bwMode="auto">
            <a:xfrm>
              <a:off x="6502401" y="1958976"/>
              <a:ext cx="98425" cy="117475"/>
            </a:xfrm>
            <a:custGeom>
              <a:avLst/>
              <a:gdLst>
                <a:gd name="T0" fmla="*/ 23 w 26"/>
                <a:gd name="T1" fmla="*/ 0 h 31"/>
                <a:gd name="T2" fmla="*/ 0 w 26"/>
                <a:gd name="T3" fmla="*/ 31 h 31"/>
                <a:gd name="T4" fmla="*/ 23 w 26"/>
                <a:gd name="T5" fmla="*/ 0 h 31"/>
              </a:gdLst>
              <a:ahLst/>
              <a:cxnLst>
                <a:cxn ang="0">
                  <a:pos x="T0" y="T1"/>
                </a:cxn>
                <a:cxn ang="0">
                  <a:pos x="T2" y="T3"/>
                </a:cxn>
                <a:cxn ang="0">
                  <a:pos x="T4" y="T5"/>
                </a:cxn>
              </a:cxnLst>
              <a:rect l="0" t="0" r="r" b="b"/>
              <a:pathLst>
                <a:path w="26" h="31">
                  <a:moveTo>
                    <a:pt x="23" y="0"/>
                  </a:moveTo>
                  <a:cubicBezTo>
                    <a:pt x="26" y="18"/>
                    <a:pt x="13" y="25"/>
                    <a:pt x="0" y="31"/>
                  </a:cubicBezTo>
                  <a:cubicBezTo>
                    <a:pt x="4" y="18"/>
                    <a:pt x="3" y="1"/>
                    <a:pt x="23"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44">
              <a:extLst>
                <a:ext uri="{FF2B5EF4-FFF2-40B4-BE49-F238E27FC236}">
                  <a16:creationId xmlns:a16="http://schemas.microsoft.com/office/drawing/2014/main" id="{D2BEEB38-252E-4636-AE9A-974BB7022003}"/>
                </a:ext>
              </a:extLst>
            </p:cNvPr>
            <p:cNvSpPr>
              <a:spLocks/>
            </p:cNvSpPr>
            <p:nvPr/>
          </p:nvSpPr>
          <p:spPr bwMode="auto">
            <a:xfrm>
              <a:off x="6021388" y="2744788"/>
              <a:ext cx="63500" cy="120650"/>
            </a:xfrm>
            <a:custGeom>
              <a:avLst/>
              <a:gdLst>
                <a:gd name="T0" fmla="*/ 16 w 17"/>
                <a:gd name="T1" fmla="*/ 0 h 32"/>
                <a:gd name="T2" fmla="*/ 0 w 17"/>
                <a:gd name="T3" fmla="*/ 32 h 32"/>
                <a:gd name="T4" fmla="*/ 16 w 17"/>
                <a:gd name="T5" fmla="*/ 0 h 32"/>
              </a:gdLst>
              <a:ahLst/>
              <a:cxnLst>
                <a:cxn ang="0">
                  <a:pos x="T0" y="T1"/>
                </a:cxn>
                <a:cxn ang="0">
                  <a:pos x="T2" y="T3"/>
                </a:cxn>
                <a:cxn ang="0">
                  <a:pos x="T4" y="T5"/>
                </a:cxn>
              </a:cxnLst>
              <a:rect l="0" t="0" r="r" b="b"/>
              <a:pathLst>
                <a:path w="17" h="32">
                  <a:moveTo>
                    <a:pt x="16" y="0"/>
                  </a:moveTo>
                  <a:cubicBezTo>
                    <a:pt x="16" y="14"/>
                    <a:pt x="17" y="27"/>
                    <a:pt x="0" y="32"/>
                  </a:cubicBezTo>
                  <a:cubicBezTo>
                    <a:pt x="5" y="21"/>
                    <a:pt x="11" y="11"/>
                    <a:pt x="16"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45">
              <a:extLst>
                <a:ext uri="{FF2B5EF4-FFF2-40B4-BE49-F238E27FC236}">
                  <a16:creationId xmlns:a16="http://schemas.microsoft.com/office/drawing/2014/main" id="{B1D367E8-7361-4E83-9239-B530E8CF50B7}"/>
                </a:ext>
              </a:extLst>
            </p:cNvPr>
            <p:cNvSpPr>
              <a:spLocks/>
            </p:cNvSpPr>
            <p:nvPr/>
          </p:nvSpPr>
          <p:spPr bwMode="auto">
            <a:xfrm>
              <a:off x="5870576" y="1608138"/>
              <a:ext cx="2817813" cy="3644900"/>
            </a:xfrm>
            <a:custGeom>
              <a:avLst/>
              <a:gdLst>
                <a:gd name="T0" fmla="*/ 248 w 748"/>
                <a:gd name="T1" fmla="*/ 69 h 966"/>
                <a:gd name="T2" fmla="*/ 242 w 748"/>
                <a:gd name="T3" fmla="*/ 62 h 966"/>
                <a:gd name="T4" fmla="*/ 346 w 748"/>
                <a:gd name="T5" fmla="*/ 13 h 966"/>
                <a:gd name="T6" fmla="*/ 518 w 748"/>
                <a:gd name="T7" fmla="*/ 70 h 966"/>
                <a:gd name="T8" fmla="*/ 552 w 748"/>
                <a:gd name="T9" fmla="*/ 98 h 966"/>
                <a:gd name="T10" fmla="*/ 649 w 748"/>
                <a:gd name="T11" fmla="*/ 239 h 966"/>
                <a:gd name="T12" fmla="*/ 690 w 748"/>
                <a:gd name="T13" fmla="*/ 329 h 966"/>
                <a:gd name="T14" fmla="*/ 720 w 748"/>
                <a:gd name="T15" fmla="*/ 420 h 966"/>
                <a:gd name="T16" fmla="*/ 743 w 748"/>
                <a:gd name="T17" fmla="*/ 646 h 966"/>
                <a:gd name="T18" fmla="*/ 721 w 748"/>
                <a:gd name="T19" fmla="*/ 728 h 966"/>
                <a:gd name="T20" fmla="*/ 689 w 748"/>
                <a:gd name="T21" fmla="*/ 793 h 966"/>
                <a:gd name="T22" fmla="*/ 630 w 748"/>
                <a:gd name="T23" fmla="*/ 864 h 966"/>
                <a:gd name="T24" fmla="*/ 600 w 748"/>
                <a:gd name="T25" fmla="*/ 893 h 966"/>
                <a:gd name="T26" fmla="*/ 570 w 748"/>
                <a:gd name="T27" fmla="*/ 914 h 966"/>
                <a:gd name="T28" fmla="*/ 507 w 748"/>
                <a:gd name="T29" fmla="*/ 941 h 966"/>
                <a:gd name="T30" fmla="*/ 417 w 748"/>
                <a:gd name="T31" fmla="*/ 963 h 966"/>
                <a:gd name="T32" fmla="*/ 293 w 748"/>
                <a:gd name="T33" fmla="*/ 957 h 966"/>
                <a:gd name="T34" fmla="*/ 217 w 748"/>
                <a:gd name="T35" fmla="*/ 933 h 966"/>
                <a:gd name="T36" fmla="*/ 150 w 748"/>
                <a:gd name="T37" fmla="*/ 894 h 966"/>
                <a:gd name="T38" fmla="*/ 104 w 748"/>
                <a:gd name="T39" fmla="*/ 855 h 966"/>
                <a:gd name="T40" fmla="*/ 36 w 748"/>
                <a:gd name="T41" fmla="*/ 753 h 966"/>
                <a:gd name="T42" fmla="*/ 7 w 748"/>
                <a:gd name="T43" fmla="*/ 644 h 966"/>
                <a:gd name="T44" fmla="*/ 1 w 748"/>
                <a:gd name="T45" fmla="*/ 576 h 966"/>
                <a:gd name="T46" fmla="*/ 13 w 748"/>
                <a:gd name="T47" fmla="*/ 492 h 966"/>
                <a:gd name="T48" fmla="*/ 32 w 748"/>
                <a:gd name="T49" fmla="*/ 403 h 966"/>
                <a:gd name="T50" fmla="*/ 48 w 748"/>
                <a:gd name="T51" fmla="*/ 356 h 966"/>
                <a:gd name="T52" fmla="*/ 84 w 748"/>
                <a:gd name="T53" fmla="*/ 278 h 966"/>
                <a:gd name="T54" fmla="*/ 88 w 748"/>
                <a:gd name="T55" fmla="*/ 277 h 966"/>
                <a:gd name="T56" fmla="*/ 88 w 748"/>
                <a:gd name="T57" fmla="*/ 277 h 966"/>
                <a:gd name="T58" fmla="*/ 81 w 748"/>
                <a:gd name="T59" fmla="*/ 307 h 966"/>
                <a:gd name="T60" fmla="*/ 57 w 748"/>
                <a:gd name="T61" fmla="*/ 365 h 966"/>
                <a:gd name="T62" fmla="*/ 22 w 748"/>
                <a:gd name="T63" fmla="*/ 512 h 966"/>
                <a:gd name="T64" fmla="*/ 26 w 748"/>
                <a:gd name="T65" fmla="*/ 689 h 966"/>
                <a:gd name="T66" fmla="*/ 116 w 748"/>
                <a:gd name="T67" fmla="*/ 844 h 966"/>
                <a:gd name="T68" fmla="*/ 292 w 748"/>
                <a:gd name="T69" fmla="*/ 942 h 966"/>
                <a:gd name="T70" fmla="*/ 462 w 748"/>
                <a:gd name="T71" fmla="*/ 941 h 966"/>
                <a:gd name="T72" fmla="*/ 613 w 748"/>
                <a:gd name="T73" fmla="*/ 862 h 966"/>
                <a:gd name="T74" fmla="*/ 735 w 748"/>
                <a:gd name="T75" fmla="*/ 586 h 966"/>
                <a:gd name="T76" fmla="*/ 709 w 748"/>
                <a:gd name="T77" fmla="*/ 429 h 966"/>
                <a:gd name="T78" fmla="*/ 649 w 748"/>
                <a:gd name="T79" fmla="*/ 275 h 966"/>
                <a:gd name="T80" fmla="*/ 568 w 748"/>
                <a:gd name="T81" fmla="*/ 142 h 966"/>
                <a:gd name="T82" fmla="*/ 482 w 748"/>
                <a:gd name="T83" fmla="*/ 59 h 966"/>
                <a:gd name="T84" fmla="*/ 348 w 748"/>
                <a:gd name="T85" fmla="*/ 24 h 966"/>
                <a:gd name="T86" fmla="*/ 248 w 748"/>
                <a:gd name="T87"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966">
                  <a:moveTo>
                    <a:pt x="248" y="69"/>
                  </a:moveTo>
                  <a:cubicBezTo>
                    <a:pt x="246" y="67"/>
                    <a:pt x="244" y="64"/>
                    <a:pt x="242" y="62"/>
                  </a:cubicBezTo>
                  <a:cubicBezTo>
                    <a:pt x="271" y="33"/>
                    <a:pt x="307" y="20"/>
                    <a:pt x="346" y="13"/>
                  </a:cubicBezTo>
                  <a:cubicBezTo>
                    <a:pt x="414" y="0"/>
                    <a:pt x="468" y="28"/>
                    <a:pt x="518" y="70"/>
                  </a:cubicBezTo>
                  <a:cubicBezTo>
                    <a:pt x="530" y="79"/>
                    <a:pt x="543" y="87"/>
                    <a:pt x="552" y="98"/>
                  </a:cubicBezTo>
                  <a:cubicBezTo>
                    <a:pt x="589" y="142"/>
                    <a:pt x="625" y="186"/>
                    <a:pt x="649" y="239"/>
                  </a:cubicBezTo>
                  <a:cubicBezTo>
                    <a:pt x="662" y="269"/>
                    <a:pt x="678" y="298"/>
                    <a:pt x="690" y="329"/>
                  </a:cubicBezTo>
                  <a:cubicBezTo>
                    <a:pt x="702" y="359"/>
                    <a:pt x="710" y="390"/>
                    <a:pt x="720" y="420"/>
                  </a:cubicBezTo>
                  <a:cubicBezTo>
                    <a:pt x="746" y="494"/>
                    <a:pt x="748" y="570"/>
                    <a:pt x="743" y="646"/>
                  </a:cubicBezTo>
                  <a:cubicBezTo>
                    <a:pt x="741" y="674"/>
                    <a:pt x="731" y="701"/>
                    <a:pt x="721" y="728"/>
                  </a:cubicBezTo>
                  <a:cubicBezTo>
                    <a:pt x="713" y="750"/>
                    <a:pt x="702" y="773"/>
                    <a:pt x="689" y="793"/>
                  </a:cubicBezTo>
                  <a:cubicBezTo>
                    <a:pt x="671" y="818"/>
                    <a:pt x="650" y="841"/>
                    <a:pt x="630" y="864"/>
                  </a:cubicBezTo>
                  <a:cubicBezTo>
                    <a:pt x="621" y="874"/>
                    <a:pt x="610" y="883"/>
                    <a:pt x="600" y="893"/>
                  </a:cubicBezTo>
                  <a:cubicBezTo>
                    <a:pt x="590" y="900"/>
                    <a:pt x="581" y="909"/>
                    <a:pt x="570" y="914"/>
                  </a:cubicBezTo>
                  <a:cubicBezTo>
                    <a:pt x="550" y="924"/>
                    <a:pt x="529" y="934"/>
                    <a:pt x="507" y="941"/>
                  </a:cubicBezTo>
                  <a:cubicBezTo>
                    <a:pt x="478" y="950"/>
                    <a:pt x="448" y="961"/>
                    <a:pt x="417" y="963"/>
                  </a:cubicBezTo>
                  <a:cubicBezTo>
                    <a:pt x="376" y="966"/>
                    <a:pt x="334" y="963"/>
                    <a:pt x="293" y="957"/>
                  </a:cubicBezTo>
                  <a:cubicBezTo>
                    <a:pt x="267" y="954"/>
                    <a:pt x="242" y="944"/>
                    <a:pt x="217" y="933"/>
                  </a:cubicBezTo>
                  <a:cubicBezTo>
                    <a:pt x="194" y="923"/>
                    <a:pt x="172" y="909"/>
                    <a:pt x="150" y="894"/>
                  </a:cubicBezTo>
                  <a:cubicBezTo>
                    <a:pt x="134" y="883"/>
                    <a:pt x="117" y="870"/>
                    <a:pt x="104" y="855"/>
                  </a:cubicBezTo>
                  <a:cubicBezTo>
                    <a:pt x="79" y="823"/>
                    <a:pt x="51" y="790"/>
                    <a:pt x="36" y="753"/>
                  </a:cubicBezTo>
                  <a:cubicBezTo>
                    <a:pt x="22" y="720"/>
                    <a:pt x="6" y="684"/>
                    <a:pt x="7" y="644"/>
                  </a:cubicBezTo>
                  <a:cubicBezTo>
                    <a:pt x="8" y="622"/>
                    <a:pt x="0" y="599"/>
                    <a:pt x="1" y="576"/>
                  </a:cubicBezTo>
                  <a:cubicBezTo>
                    <a:pt x="2" y="548"/>
                    <a:pt x="8" y="520"/>
                    <a:pt x="13" y="492"/>
                  </a:cubicBezTo>
                  <a:cubicBezTo>
                    <a:pt x="18" y="462"/>
                    <a:pt x="25" y="433"/>
                    <a:pt x="32" y="403"/>
                  </a:cubicBezTo>
                  <a:cubicBezTo>
                    <a:pt x="36" y="387"/>
                    <a:pt x="42" y="371"/>
                    <a:pt x="48" y="356"/>
                  </a:cubicBezTo>
                  <a:cubicBezTo>
                    <a:pt x="60" y="330"/>
                    <a:pt x="72" y="304"/>
                    <a:pt x="84" y="278"/>
                  </a:cubicBezTo>
                  <a:cubicBezTo>
                    <a:pt x="85" y="277"/>
                    <a:pt x="87" y="277"/>
                    <a:pt x="88" y="277"/>
                  </a:cubicBezTo>
                  <a:cubicBezTo>
                    <a:pt x="88" y="277"/>
                    <a:pt x="88" y="277"/>
                    <a:pt x="88" y="277"/>
                  </a:cubicBezTo>
                  <a:cubicBezTo>
                    <a:pt x="86" y="287"/>
                    <a:pt x="85" y="298"/>
                    <a:pt x="81" y="307"/>
                  </a:cubicBezTo>
                  <a:cubicBezTo>
                    <a:pt x="74" y="327"/>
                    <a:pt x="63" y="345"/>
                    <a:pt x="57" y="365"/>
                  </a:cubicBezTo>
                  <a:cubicBezTo>
                    <a:pt x="44" y="414"/>
                    <a:pt x="31" y="463"/>
                    <a:pt x="22" y="512"/>
                  </a:cubicBezTo>
                  <a:cubicBezTo>
                    <a:pt x="11" y="571"/>
                    <a:pt x="9" y="631"/>
                    <a:pt x="26" y="689"/>
                  </a:cubicBezTo>
                  <a:cubicBezTo>
                    <a:pt x="42" y="747"/>
                    <a:pt x="71" y="800"/>
                    <a:pt x="116" y="844"/>
                  </a:cubicBezTo>
                  <a:cubicBezTo>
                    <a:pt x="166" y="893"/>
                    <a:pt x="222" y="928"/>
                    <a:pt x="292" y="942"/>
                  </a:cubicBezTo>
                  <a:cubicBezTo>
                    <a:pt x="349" y="955"/>
                    <a:pt x="405" y="955"/>
                    <a:pt x="462" y="941"/>
                  </a:cubicBezTo>
                  <a:cubicBezTo>
                    <a:pt x="519" y="927"/>
                    <a:pt x="569" y="901"/>
                    <a:pt x="613" y="862"/>
                  </a:cubicBezTo>
                  <a:cubicBezTo>
                    <a:pt x="695" y="789"/>
                    <a:pt x="734" y="695"/>
                    <a:pt x="735" y="586"/>
                  </a:cubicBezTo>
                  <a:cubicBezTo>
                    <a:pt x="736" y="533"/>
                    <a:pt x="725" y="480"/>
                    <a:pt x="709" y="429"/>
                  </a:cubicBezTo>
                  <a:cubicBezTo>
                    <a:pt x="693" y="377"/>
                    <a:pt x="671" y="326"/>
                    <a:pt x="649" y="275"/>
                  </a:cubicBezTo>
                  <a:cubicBezTo>
                    <a:pt x="629" y="227"/>
                    <a:pt x="605" y="181"/>
                    <a:pt x="568" y="142"/>
                  </a:cubicBezTo>
                  <a:cubicBezTo>
                    <a:pt x="541" y="113"/>
                    <a:pt x="514" y="82"/>
                    <a:pt x="482" y="59"/>
                  </a:cubicBezTo>
                  <a:cubicBezTo>
                    <a:pt x="443" y="30"/>
                    <a:pt x="398" y="16"/>
                    <a:pt x="348" y="24"/>
                  </a:cubicBezTo>
                  <a:cubicBezTo>
                    <a:pt x="311" y="31"/>
                    <a:pt x="279" y="48"/>
                    <a:pt x="248" y="69"/>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46">
              <a:extLst>
                <a:ext uri="{FF2B5EF4-FFF2-40B4-BE49-F238E27FC236}">
                  <a16:creationId xmlns:a16="http://schemas.microsoft.com/office/drawing/2014/main" id="{B9C3FD90-6E7B-413F-B9CC-03A26A668215}"/>
                </a:ext>
              </a:extLst>
            </p:cNvPr>
            <p:cNvSpPr>
              <a:spLocks/>
            </p:cNvSpPr>
            <p:nvPr/>
          </p:nvSpPr>
          <p:spPr bwMode="auto">
            <a:xfrm>
              <a:off x="6200776" y="2525713"/>
              <a:ext cx="65088" cy="128588"/>
            </a:xfrm>
            <a:custGeom>
              <a:avLst/>
              <a:gdLst>
                <a:gd name="T0" fmla="*/ 9 w 17"/>
                <a:gd name="T1" fmla="*/ 0 h 34"/>
                <a:gd name="T2" fmla="*/ 17 w 17"/>
                <a:gd name="T3" fmla="*/ 8 h 34"/>
                <a:gd name="T4" fmla="*/ 0 w 17"/>
                <a:gd name="T5" fmla="*/ 34 h 34"/>
                <a:gd name="T6" fmla="*/ 0 w 17"/>
                <a:gd name="T7" fmla="*/ 34 h 34"/>
                <a:gd name="T8" fmla="*/ 9 w 17"/>
                <a:gd name="T9" fmla="*/ 0 h 34"/>
              </a:gdLst>
              <a:ahLst/>
              <a:cxnLst>
                <a:cxn ang="0">
                  <a:pos x="T0" y="T1"/>
                </a:cxn>
                <a:cxn ang="0">
                  <a:pos x="T2" y="T3"/>
                </a:cxn>
                <a:cxn ang="0">
                  <a:pos x="T4" y="T5"/>
                </a:cxn>
                <a:cxn ang="0">
                  <a:pos x="T6" y="T7"/>
                </a:cxn>
                <a:cxn ang="0">
                  <a:pos x="T8" y="T9"/>
                </a:cxn>
              </a:cxnLst>
              <a:rect l="0" t="0" r="r" b="b"/>
              <a:pathLst>
                <a:path w="17" h="34">
                  <a:moveTo>
                    <a:pt x="9" y="0"/>
                  </a:moveTo>
                  <a:cubicBezTo>
                    <a:pt x="12" y="3"/>
                    <a:pt x="15" y="5"/>
                    <a:pt x="17" y="8"/>
                  </a:cubicBezTo>
                  <a:cubicBezTo>
                    <a:pt x="12" y="16"/>
                    <a:pt x="6" y="25"/>
                    <a:pt x="0" y="34"/>
                  </a:cubicBezTo>
                  <a:cubicBezTo>
                    <a:pt x="0" y="34"/>
                    <a:pt x="0" y="34"/>
                    <a:pt x="0" y="34"/>
                  </a:cubicBezTo>
                  <a:cubicBezTo>
                    <a:pt x="3" y="23"/>
                    <a:pt x="6" y="11"/>
                    <a:pt x="9" y="0"/>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47">
              <a:extLst>
                <a:ext uri="{FF2B5EF4-FFF2-40B4-BE49-F238E27FC236}">
                  <a16:creationId xmlns:a16="http://schemas.microsoft.com/office/drawing/2014/main" id="{710A86EA-DC01-47E1-9F51-0627F210BBD1}"/>
                </a:ext>
              </a:extLst>
            </p:cNvPr>
            <p:cNvSpPr>
              <a:spLocks noEditPoints="1"/>
            </p:cNvSpPr>
            <p:nvPr/>
          </p:nvSpPr>
          <p:spPr bwMode="auto">
            <a:xfrm>
              <a:off x="5903913" y="1668463"/>
              <a:ext cx="2740025" cy="3543300"/>
            </a:xfrm>
            <a:custGeom>
              <a:avLst/>
              <a:gdLst>
                <a:gd name="T0" fmla="*/ 79 w 727"/>
                <a:gd name="T1" fmla="*/ 261 h 939"/>
                <a:gd name="T2" fmla="*/ 96 w 727"/>
                <a:gd name="T3" fmla="*/ 235 h 939"/>
                <a:gd name="T4" fmla="*/ 133 w 727"/>
                <a:gd name="T5" fmla="*/ 219 h 939"/>
                <a:gd name="T6" fmla="*/ 178 w 727"/>
                <a:gd name="T7" fmla="*/ 148 h 939"/>
                <a:gd name="T8" fmla="*/ 183 w 727"/>
                <a:gd name="T9" fmla="*/ 130 h 939"/>
                <a:gd name="T10" fmla="*/ 211 w 727"/>
                <a:gd name="T11" fmla="*/ 101 h 939"/>
                <a:gd name="T12" fmla="*/ 223 w 727"/>
                <a:gd name="T13" fmla="*/ 96 h 939"/>
                <a:gd name="T14" fmla="*/ 239 w 727"/>
                <a:gd name="T15" fmla="*/ 53 h 939"/>
                <a:gd name="T16" fmla="*/ 339 w 727"/>
                <a:gd name="T17" fmla="*/ 8 h 939"/>
                <a:gd name="T18" fmla="*/ 473 w 727"/>
                <a:gd name="T19" fmla="*/ 43 h 939"/>
                <a:gd name="T20" fmla="*/ 559 w 727"/>
                <a:gd name="T21" fmla="*/ 126 h 939"/>
                <a:gd name="T22" fmla="*/ 640 w 727"/>
                <a:gd name="T23" fmla="*/ 259 h 939"/>
                <a:gd name="T24" fmla="*/ 700 w 727"/>
                <a:gd name="T25" fmla="*/ 413 h 939"/>
                <a:gd name="T26" fmla="*/ 726 w 727"/>
                <a:gd name="T27" fmla="*/ 570 h 939"/>
                <a:gd name="T28" fmla="*/ 604 w 727"/>
                <a:gd name="T29" fmla="*/ 846 h 939"/>
                <a:gd name="T30" fmla="*/ 453 w 727"/>
                <a:gd name="T31" fmla="*/ 925 h 939"/>
                <a:gd name="T32" fmla="*/ 283 w 727"/>
                <a:gd name="T33" fmla="*/ 926 h 939"/>
                <a:gd name="T34" fmla="*/ 107 w 727"/>
                <a:gd name="T35" fmla="*/ 828 h 939"/>
                <a:gd name="T36" fmla="*/ 17 w 727"/>
                <a:gd name="T37" fmla="*/ 673 h 939"/>
                <a:gd name="T38" fmla="*/ 13 w 727"/>
                <a:gd name="T39" fmla="*/ 496 h 939"/>
                <a:gd name="T40" fmla="*/ 48 w 727"/>
                <a:gd name="T41" fmla="*/ 349 h 939"/>
                <a:gd name="T42" fmla="*/ 72 w 727"/>
                <a:gd name="T43" fmla="*/ 291 h 939"/>
                <a:gd name="T44" fmla="*/ 79 w 727"/>
                <a:gd name="T45" fmla="*/ 261 h 939"/>
                <a:gd name="T46" fmla="*/ 403 w 727"/>
                <a:gd name="T47" fmla="*/ 317 h 939"/>
                <a:gd name="T48" fmla="*/ 399 w 727"/>
                <a:gd name="T49" fmla="*/ 314 h 939"/>
                <a:gd name="T50" fmla="*/ 353 w 727"/>
                <a:gd name="T51" fmla="*/ 313 h 939"/>
                <a:gd name="T52" fmla="*/ 187 w 727"/>
                <a:gd name="T53" fmla="*/ 381 h 939"/>
                <a:gd name="T54" fmla="*/ 110 w 727"/>
                <a:gd name="T55" fmla="*/ 529 h 939"/>
                <a:gd name="T56" fmla="*/ 170 w 727"/>
                <a:gd name="T57" fmla="*/ 732 h 939"/>
                <a:gd name="T58" fmla="*/ 231 w 727"/>
                <a:gd name="T59" fmla="*/ 788 h 939"/>
                <a:gd name="T60" fmla="*/ 245 w 727"/>
                <a:gd name="T61" fmla="*/ 804 h 939"/>
                <a:gd name="T62" fmla="*/ 363 w 727"/>
                <a:gd name="T63" fmla="*/ 854 h 939"/>
                <a:gd name="T64" fmla="*/ 586 w 727"/>
                <a:gd name="T65" fmla="*/ 779 h 939"/>
                <a:gd name="T66" fmla="*/ 651 w 727"/>
                <a:gd name="T67" fmla="*/ 554 h 939"/>
                <a:gd name="T68" fmla="*/ 574 w 727"/>
                <a:gd name="T69" fmla="*/ 421 h 939"/>
                <a:gd name="T70" fmla="*/ 558 w 727"/>
                <a:gd name="T71" fmla="*/ 404 h 939"/>
                <a:gd name="T72" fmla="*/ 403 w 727"/>
                <a:gd name="T73" fmla="*/ 31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7" h="939">
                  <a:moveTo>
                    <a:pt x="79" y="261"/>
                  </a:moveTo>
                  <a:cubicBezTo>
                    <a:pt x="85" y="252"/>
                    <a:pt x="91" y="243"/>
                    <a:pt x="96" y="235"/>
                  </a:cubicBezTo>
                  <a:cubicBezTo>
                    <a:pt x="113" y="240"/>
                    <a:pt x="125" y="233"/>
                    <a:pt x="133" y="219"/>
                  </a:cubicBezTo>
                  <a:cubicBezTo>
                    <a:pt x="148" y="196"/>
                    <a:pt x="163" y="172"/>
                    <a:pt x="178" y="148"/>
                  </a:cubicBezTo>
                  <a:cubicBezTo>
                    <a:pt x="181" y="143"/>
                    <a:pt x="181" y="136"/>
                    <a:pt x="183" y="130"/>
                  </a:cubicBezTo>
                  <a:cubicBezTo>
                    <a:pt x="184" y="104"/>
                    <a:pt x="184" y="103"/>
                    <a:pt x="211" y="101"/>
                  </a:cubicBezTo>
                  <a:cubicBezTo>
                    <a:pt x="215" y="100"/>
                    <a:pt x="219" y="97"/>
                    <a:pt x="223" y="96"/>
                  </a:cubicBezTo>
                  <a:cubicBezTo>
                    <a:pt x="238" y="85"/>
                    <a:pt x="244" y="71"/>
                    <a:pt x="239" y="53"/>
                  </a:cubicBezTo>
                  <a:cubicBezTo>
                    <a:pt x="270" y="32"/>
                    <a:pt x="302" y="15"/>
                    <a:pt x="339" y="8"/>
                  </a:cubicBezTo>
                  <a:cubicBezTo>
                    <a:pt x="389" y="0"/>
                    <a:pt x="434" y="14"/>
                    <a:pt x="473" y="43"/>
                  </a:cubicBezTo>
                  <a:cubicBezTo>
                    <a:pt x="505" y="66"/>
                    <a:pt x="532" y="97"/>
                    <a:pt x="559" y="126"/>
                  </a:cubicBezTo>
                  <a:cubicBezTo>
                    <a:pt x="596" y="165"/>
                    <a:pt x="620" y="211"/>
                    <a:pt x="640" y="259"/>
                  </a:cubicBezTo>
                  <a:cubicBezTo>
                    <a:pt x="662" y="310"/>
                    <a:pt x="684" y="361"/>
                    <a:pt x="700" y="413"/>
                  </a:cubicBezTo>
                  <a:cubicBezTo>
                    <a:pt x="716" y="464"/>
                    <a:pt x="727" y="517"/>
                    <a:pt x="726" y="570"/>
                  </a:cubicBezTo>
                  <a:cubicBezTo>
                    <a:pt x="725" y="679"/>
                    <a:pt x="686" y="773"/>
                    <a:pt x="604" y="846"/>
                  </a:cubicBezTo>
                  <a:cubicBezTo>
                    <a:pt x="560" y="885"/>
                    <a:pt x="510" y="911"/>
                    <a:pt x="453" y="925"/>
                  </a:cubicBezTo>
                  <a:cubicBezTo>
                    <a:pt x="396" y="939"/>
                    <a:pt x="340" y="939"/>
                    <a:pt x="283" y="926"/>
                  </a:cubicBezTo>
                  <a:cubicBezTo>
                    <a:pt x="213" y="912"/>
                    <a:pt x="157" y="877"/>
                    <a:pt x="107" y="828"/>
                  </a:cubicBezTo>
                  <a:cubicBezTo>
                    <a:pt x="62" y="784"/>
                    <a:pt x="33" y="731"/>
                    <a:pt x="17" y="673"/>
                  </a:cubicBezTo>
                  <a:cubicBezTo>
                    <a:pt x="0" y="615"/>
                    <a:pt x="2" y="555"/>
                    <a:pt x="13" y="496"/>
                  </a:cubicBezTo>
                  <a:cubicBezTo>
                    <a:pt x="22" y="447"/>
                    <a:pt x="35" y="398"/>
                    <a:pt x="48" y="349"/>
                  </a:cubicBezTo>
                  <a:cubicBezTo>
                    <a:pt x="54" y="329"/>
                    <a:pt x="65" y="311"/>
                    <a:pt x="72" y="291"/>
                  </a:cubicBezTo>
                  <a:cubicBezTo>
                    <a:pt x="76" y="282"/>
                    <a:pt x="77" y="271"/>
                    <a:pt x="79" y="261"/>
                  </a:cubicBezTo>
                  <a:close/>
                  <a:moveTo>
                    <a:pt x="403" y="317"/>
                  </a:moveTo>
                  <a:cubicBezTo>
                    <a:pt x="402" y="316"/>
                    <a:pt x="401" y="315"/>
                    <a:pt x="399" y="314"/>
                  </a:cubicBezTo>
                  <a:cubicBezTo>
                    <a:pt x="384" y="313"/>
                    <a:pt x="369" y="313"/>
                    <a:pt x="353" y="313"/>
                  </a:cubicBezTo>
                  <a:cubicBezTo>
                    <a:pt x="289" y="313"/>
                    <a:pt x="234" y="337"/>
                    <a:pt x="187" y="381"/>
                  </a:cubicBezTo>
                  <a:cubicBezTo>
                    <a:pt x="145" y="421"/>
                    <a:pt x="118" y="470"/>
                    <a:pt x="110" y="529"/>
                  </a:cubicBezTo>
                  <a:cubicBezTo>
                    <a:pt x="99" y="606"/>
                    <a:pt x="120" y="674"/>
                    <a:pt x="170" y="732"/>
                  </a:cubicBezTo>
                  <a:cubicBezTo>
                    <a:pt x="188" y="753"/>
                    <a:pt x="211" y="769"/>
                    <a:pt x="231" y="788"/>
                  </a:cubicBezTo>
                  <a:cubicBezTo>
                    <a:pt x="236" y="793"/>
                    <a:pt x="240" y="800"/>
                    <a:pt x="245" y="804"/>
                  </a:cubicBezTo>
                  <a:cubicBezTo>
                    <a:pt x="280" y="830"/>
                    <a:pt x="319" y="847"/>
                    <a:pt x="363" y="854"/>
                  </a:cubicBezTo>
                  <a:cubicBezTo>
                    <a:pt x="450" y="867"/>
                    <a:pt x="526" y="841"/>
                    <a:pt x="586" y="779"/>
                  </a:cubicBezTo>
                  <a:cubicBezTo>
                    <a:pt x="645" y="717"/>
                    <a:pt x="667" y="640"/>
                    <a:pt x="651" y="554"/>
                  </a:cubicBezTo>
                  <a:cubicBezTo>
                    <a:pt x="641" y="502"/>
                    <a:pt x="618" y="455"/>
                    <a:pt x="574" y="421"/>
                  </a:cubicBezTo>
                  <a:cubicBezTo>
                    <a:pt x="569" y="416"/>
                    <a:pt x="563" y="410"/>
                    <a:pt x="558" y="404"/>
                  </a:cubicBezTo>
                  <a:cubicBezTo>
                    <a:pt x="517" y="357"/>
                    <a:pt x="468" y="323"/>
                    <a:pt x="403" y="317"/>
                  </a:cubicBezTo>
                  <a:close/>
                </a:path>
              </a:pathLst>
            </a:custGeom>
            <a:solidFill>
              <a:srgbClr val="A1FD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8">
              <a:extLst>
                <a:ext uri="{FF2B5EF4-FFF2-40B4-BE49-F238E27FC236}">
                  <a16:creationId xmlns:a16="http://schemas.microsoft.com/office/drawing/2014/main" id="{CC109E22-D2C5-4E14-A14E-FF483121E808}"/>
                </a:ext>
              </a:extLst>
            </p:cNvPr>
            <p:cNvSpPr>
              <a:spLocks/>
            </p:cNvSpPr>
            <p:nvPr/>
          </p:nvSpPr>
          <p:spPr bwMode="auto">
            <a:xfrm>
              <a:off x="4814888" y="3468688"/>
              <a:ext cx="82550" cy="30163"/>
            </a:xfrm>
            <a:custGeom>
              <a:avLst/>
              <a:gdLst>
                <a:gd name="T0" fmla="*/ 0 w 22"/>
                <a:gd name="T1" fmla="*/ 8 h 8"/>
                <a:gd name="T2" fmla="*/ 0 w 22"/>
                <a:gd name="T3" fmla="*/ 0 h 8"/>
                <a:gd name="T4" fmla="*/ 0 w 22"/>
                <a:gd name="T5" fmla="*/ 0 h 8"/>
                <a:gd name="T6" fmla="*/ 22 w 22"/>
                <a:gd name="T7" fmla="*/ 0 h 8"/>
                <a:gd name="T8" fmla="*/ 22 w 22"/>
                <a:gd name="T9" fmla="*/ 8 h 8"/>
                <a:gd name="T10" fmla="*/ 0 w 22"/>
                <a:gd name="T11" fmla="*/ 8 h 8"/>
              </a:gdLst>
              <a:ahLst/>
              <a:cxnLst>
                <a:cxn ang="0">
                  <a:pos x="T0" y="T1"/>
                </a:cxn>
                <a:cxn ang="0">
                  <a:pos x="T2" y="T3"/>
                </a:cxn>
                <a:cxn ang="0">
                  <a:pos x="T4" y="T5"/>
                </a:cxn>
                <a:cxn ang="0">
                  <a:pos x="T6" y="T7"/>
                </a:cxn>
                <a:cxn ang="0">
                  <a:pos x="T8" y="T9"/>
                </a:cxn>
                <a:cxn ang="0">
                  <a:pos x="T10" y="T11"/>
                </a:cxn>
              </a:cxnLst>
              <a:rect l="0" t="0" r="r" b="b"/>
              <a:pathLst>
                <a:path w="22" h="8">
                  <a:moveTo>
                    <a:pt x="0" y="8"/>
                  </a:moveTo>
                  <a:cubicBezTo>
                    <a:pt x="0" y="5"/>
                    <a:pt x="0" y="3"/>
                    <a:pt x="0" y="0"/>
                  </a:cubicBezTo>
                  <a:cubicBezTo>
                    <a:pt x="0" y="0"/>
                    <a:pt x="0" y="0"/>
                    <a:pt x="0" y="0"/>
                  </a:cubicBezTo>
                  <a:cubicBezTo>
                    <a:pt x="7" y="0"/>
                    <a:pt x="14" y="0"/>
                    <a:pt x="22" y="0"/>
                  </a:cubicBezTo>
                  <a:cubicBezTo>
                    <a:pt x="22" y="3"/>
                    <a:pt x="22" y="5"/>
                    <a:pt x="22" y="8"/>
                  </a:cubicBezTo>
                  <a:cubicBezTo>
                    <a:pt x="14" y="8"/>
                    <a:pt x="7" y="8"/>
                    <a:pt x="0" y="8"/>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49">
              <a:extLst>
                <a:ext uri="{FF2B5EF4-FFF2-40B4-BE49-F238E27FC236}">
                  <a16:creationId xmlns:a16="http://schemas.microsoft.com/office/drawing/2014/main" id="{4688E182-2845-4D42-ABD4-2633EB7D3019}"/>
                </a:ext>
              </a:extLst>
            </p:cNvPr>
            <p:cNvSpPr>
              <a:spLocks/>
            </p:cNvSpPr>
            <p:nvPr/>
          </p:nvSpPr>
          <p:spPr bwMode="auto">
            <a:xfrm>
              <a:off x="4762501" y="3498851"/>
              <a:ext cx="52388" cy="33338"/>
            </a:xfrm>
            <a:custGeom>
              <a:avLst/>
              <a:gdLst>
                <a:gd name="T0" fmla="*/ 14 w 14"/>
                <a:gd name="T1" fmla="*/ 0 h 9"/>
                <a:gd name="T2" fmla="*/ 3 w 14"/>
                <a:gd name="T3" fmla="*/ 9 h 9"/>
                <a:gd name="T4" fmla="*/ 0 w 14"/>
                <a:gd name="T5" fmla="*/ 2 h 9"/>
                <a:gd name="T6" fmla="*/ 14 w 14"/>
                <a:gd name="T7" fmla="*/ 0 h 9"/>
              </a:gdLst>
              <a:ahLst/>
              <a:cxnLst>
                <a:cxn ang="0">
                  <a:pos x="T0" y="T1"/>
                </a:cxn>
                <a:cxn ang="0">
                  <a:pos x="T2" y="T3"/>
                </a:cxn>
                <a:cxn ang="0">
                  <a:pos x="T4" y="T5"/>
                </a:cxn>
                <a:cxn ang="0">
                  <a:pos x="T6" y="T7"/>
                </a:cxn>
              </a:cxnLst>
              <a:rect l="0" t="0" r="r" b="b"/>
              <a:pathLst>
                <a:path w="14" h="9">
                  <a:moveTo>
                    <a:pt x="14" y="0"/>
                  </a:moveTo>
                  <a:cubicBezTo>
                    <a:pt x="10" y="3"/>
                    <a:pt x="6" y="6"/>
                    <a:pt x="3" y="9"/>
                  </a:cubicBezTo>
                  <a:cubicBezTo>
                    <a:pt x="2" y="7"/>
                    <a:pt x="1" y="4"/>
                    <a:pt x="0" y="2"/>
                  </a:cubicBezTo>
                  <a:cubicBezTo>
                    <a:pt x="5" y="1"/>
                    <a:pt x="9" y="1"/>
                    <a:pt x="14" y="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50">
              <a:extLst>
                <a:ext uri="{FF2B5EF4-FFF2-40B4-BE49-F238E27FC236}">
                  <a16:creationId xmlns:a16="http://schemas.microsoft.com/office/drawing/2014/main" id="{A30BC999-BCDF-4923-A9EA-87DEAD2DEAE5}"/>
                </a:ext>
              </a:extLst>
            </p:cNvPr>
            <p:cNvSpPr>
              <a:spLocks noEditPoints="1"/>
            </p:cNvSpPr>
            <p:nvPr/>
          </p:nvSpPr>
          <p:spPr bwMode="auto">
            <a:xfrm>
              <a:off x="6276976" y="2849563"/>
              <a:ext cx="1744663" cy="1917700"/>
            </a:xfrm>
            <a:custGeom>
              <a:avLst/>
              <a:gdLst>
                <a:gd name="T0" fmla="*/ 132 w 463"/>
                <a:gd name="T1" fmla="*/ 475 h 508"/>
                <a:gd name="T2" fmla="*/ 71 w 463"/>
                <a:gd name="T3" fmla="*/ 419 h 508"/>
                <a:gd name="T4" fmla="*/ 11 w 463"/>
                <a:gd name="T5" fmla="*/ 216 h 508"/>
                <a:gd name="T6" fmla="*/ 88 w 463"/>
                <a:gd name="T7" fmla="*/ 68 h 508"/>
                <a:gd name="T8" fmla="*/ 254 w 463"/>
                <a:gd name="T9" fmla="*/ 0 h 508"/>
                <a:gd name="T10" fmla="*/ 300 w 463"/>
                <a:gd name="T11" fmla="*/ 1 h 508"/>
                <a:gd name="T12" fmla="*/ 304 w 463"/>
                <a:gd name="T13" fmla="*/ 4 h 508"/>
                <a:gd name="T14" fmla="*/ 304 w 463"/>
                <a:gd name="T15" fmla="*/ 4 h 508"/>
                <a:gd name="T16" fmla="*/ 314 w 463"/>
                <a:gd name="T17" fmla="*/ 13 h 508"/>
                <a:gd name="T18" fmla="*/ 406 w 463"/>
                <a:gd name="T19" fmla="*/ 87 h 508"/>
                <a:gd name="T20" fmla="*/ 463 w 463"/>
                <a:gd name="T21" fmla="*/ 256 h 508"/>
                <a:gd name="T22" fmla="*/ 424 w 463"/>
                <a:gd name="T23" fmla="*/ 392 h 508"/>
                <a:gd name="T24" fmla="*/ 279 w 463"/>
                <a:gd name="T25" fmla="*/ 503 h 508"/>
                <a:gd name="T26" fmla="*/ 279 w 463"/>
                <a:gd name="T27" fmla="*/ 504 h 508"/>
                <a:gd name="T28" fmla="*/ 291 w 463"/>
                <a:gd name="T29" fmla="*/ 504 h 508"/>
                <a:gd name="T30" fmla="*/ 281 w 463"/>
                <a:gd name="T31" fmla="*/ 507 h 508"/>
                <a:gd name="T32" fmla="*/ 147 w 463"/>
                <a:gd name="T33" fmla="*/ 479 h 508"/>
                <a:gd name="T34" fmla="*/ 132 w 463"/>
                <a:gd name="T35" fmla="*/ 475 h 508"/>
                <a:gd name="T36" fmla="*/ 264 w 463"/>
                <a:gd name="T37" fmla="*/ 269 h 508"/>
                <a:gd name="T38" fmla="*/ 264 w 463"/>
                <a:gd name="T39" fmla="*/ 268 h 508"/>
                <a:gd name="T40" fmla="*/ 222 w 463"/>
                <a:gd name="T41" fmla="*/ 268 h 508"/>
                <a:gd name="T42" fmla="*/ 206 w 463"/>
                <a:gd name="T43" fmla="*/ 294 h 508"/>
                <a:gd name="T44" fmla="*/ 264 w 463"/>
                <a:gd name="T45" fmla="*/ 331 h 508"/>
                <a:gd name="T46" fmla="*/ 321 w 463"/>
                <a:gd name="T47" fmla="*/ 292 h 508"/>
                <a:gd name="T48" fmla="*/ 306 w 463"/>
                <a:gd name="T49" fmla="*/ 269 h 508"/>
                <a:gd name="T50" fmla="*/ 264 w 463"/>
                <a:gd name="T51" fmla="*/ 269 h 508"/>
                <a:gd name="T52" fmla="*/ 97 w 463"/>
                <a:gd name="T53" fmla="*/ 112 h 508"/>
                <a:gd name="T54" fmla="*/ 91 w 463"/>
                <a:gd name="T55" fmla="*/ 113 h 508"/>
                <a:gd name="T56" fmla="*/ 57 w 463"/>
                <a:gd name="T57" fmla="*/ 170 h 508"/>
                <a:gd name="T58" fmla="*/ 74 w 463"/>
                <a:gd name="T59" fmla="*/ 190 h 508"/>
                <a:gd name="T60" fmla="*/ 99 w 463"/>
                <a:gd name="T61" fmla="*/ 182 h 508"/>
                <a:gd name="T62" fmla="*/ 121 w 463"/>
                <a:gd name="T63" fmla="*/ 145 h 508"/>
                <a:gd name="T64" fmla="*/ 97 w 463"/>
                <a:gd name="T65" fmla="*/ 112 h 508"/>
                <a:gd name="T66" fmla="*/ 161 w 463"/>
                <a:gd name="T67" fmla="*/ 259 h 508"/>
                <a:gd name="T68" fmla="*/ 194 w 463"/>
                <a:gd name="T69" fmla="*/ 226 h 508"/>
                <a:gd name="T70" fmla="*/ 163 w 463"/>
                <a:gd name="T71" fmla="*/ 194 h 508"/>
                <a:gd name="T72" fmla="*/ 129 w 463"/>
                <a:gd name="T73" fmla="*/ 226 h 508"/>
                <a:gd name="T74" fmla="*/ 161 w 463"/>
                <a:gd name="T75" fmla="*/ 259 h 508"/>
                <a:gd name="T76" fmla="*/ 361 w 463"/>
                <a:gd name="T77" fmla="*/ 259 h 508"/>
                <a:gd name="T78" fmla="*/ 393 w 463"/>
                <a:gd name="T79" fmla="*/ 226 h 508"/>
                <a:gd name="T80" fmla="*/ 361 w 463"/>
                <a:gd name="T81" fmla="*/ 194 h 508"/>
                <a:gd name="T82" fmla="*/ 328 w 463"/>
                <a:gd name="T83" fmla="*/ 227 h 508"/>
                <a:gd name="T84" fmla="*/ 361 w 463"/>
                <a:gd name="T85" fmla="*/ 259 h 508"/>
                <a:gd name="T86" fmla="*/ 136 w 463"/>
                <a:gd name="T87" fmla="*/ 276 h 508"/>
                <a:gd name="T88" fmla="*/ 108 w 463"/>
                <a:gd name="T89" fmla="*/ 303 h 508"/>
                <a:gd name="T90" fmla="*/ 136 w 463"/>
                <a:gd name="T91" fmla="*/ 331 h 508"/>
                <a:gd name="T92" fmla="*/ 164 w 463"/>
                <a:gd name="T93" fmla="*/ 302 h 508"/>
                <a:gd name="T94" fmla="*/ 136 w 463"/>
                <a:gd name="T95" fmla="*/ 276 h 508"/>
                <a:gd name="T96" fmla="*/ 428 w 463"/>
                <a:gd name="T97" fmla="*/ 310 h 508"/>
                <a:gd name="T98" fmla="*/ 402 w 463"/>
                <a:gd name="T99" fmla="*/ 276 h 508"/>
                <a:gd name="T100" fmla="*/ 376 w 463"/>
                <a:gd name="T101" fmla="*/ 300 h 508"/>
                <a:gd name="T102" fmla="*/ 400 w 463"/>
                <a:gd name="T103" fmla="*/ 328 h 508"/>
                <a:gd name="T104" fmla="*/ 428 w 463"/>
                <a:gd name="T105" fmla="*/ 310 h 508"/>
                <a:gd name="T106" fmla="*/ 172 w 463"/>
                <a:gd name="T107" fmla="*/ 82 h 508"/>
                <a:gd name="T108" fmla="*/ 147 w 463"/>
                <a:gd name="T109" fmla="*/ 64 h 508"/>
                <a:gd name="T110" fmla="*/ 120 w 463"/>
                <a:gd name="T111" fmla="*/ 92 h 508"/>
                <a:gd name="T112" fmla="*/ 146 w 463"/>
                <a:gd name="T113" fmla="*/ 115 h 508"/>
                <a:gd name="T114" fmla="*/ 172 w 463"/>
                <a:gd name="T115"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 h="508">
                  <a:moveTo>
                    <a:pt x="132" y="475"/>
                  </a:moveTo>
                  <a:cubicBezTo>
                    <a:pt x="112" y="456"/>
                    <a:pt x="89" y="440"/>
                    <a:pt x="71" y="419"/>
                  </a:cubicBezTo>
                  <a:cubicBezTo>
                    <a:pt x="21" y="361"/>
                    <a:pt x="0" y="293"/>
                    <a:pt x="11" y="216"/>
                  </a:cubicBezTo>
                  <a:cubicBezTo>
                    <a:pt x="19" y="157"/>
                    <a:pt x="46" y="108"/>
                    <a:pt x="88" y="68"/>
                  </a:cubicBezTo>
                  <a:cubicBezTo>
                    <a:pt x="135" y="24"/>
                    <a:pt x="190" y="0"/>
                    <a:pt x="254" y="0"/>
                  </a:cubicBezTo>
                  <a:cubicBezTo>
                    <a:pt x="270" y="0"/>
                    <a:pt x="285" y="0"/>
                    <a:pt x="300" y="1"/>
                  </a:cubicBezTo>
                  <a:cubicBezTo>
                    <a:pt x="302" y="2"/>
                    <a:pt x="303" y="3"/>
                    <a:pt x="304" y="4"/>
                  </a:cubicBezTo>
                  <a:cubicBezTo>
                    <a:pt x="304" y="4"/>
                    <a:pt x="304" y="4"/>
                    <a:pt x="304" y="4"/>
                  </a:cubicBezTo>
                  <a:cubicBezTo>
                    <a:pt x="307" y="7"/>
                    <a:pt x="310" y="11"/>
                    <a:pt x="314" y="13"/>
                  </a:cubicBezTo>
                  <a:cubicBezTo>
                    <a:pt x="350" y="31"/>
                    <a:pt x="381" y="55"/>
                    <a:pt x="406" y="87"/>
                  </a:cubicBezTo>
                  <a:cubicBezTo>
                    <a:pt x="445" y="137"/>
                    <a:pt x="463" y="194"/>
                    <a:pt x="463" y="256"/>
                  </a:cubicBezTo>
                  <a:cubicBezTo>
                    <a:pt x="463" y="304"/>
                    <a:pt x="450" y="350"/>
                    <a:pt x="424" y="392"/>
                  </a:cubicBezTo>
                  <a:cubicBezTo>
                    <a:pt x="389" y="447"/>
                    <a:pt x="344" y="489"/>
                    <a:pt x="279" y="503"/>
                  </a:cubicBezTo>
                  <a:cubicBezTo>
                    <a:pt x="277" y="502"/>
                    <a:pt x="278" y="504"/>
                    <a:pt x="279" y="504"/>
                  </a:cubicBezTo>
                  <a:cubicBezTo>
                    <a:pt x="283" y="504"/>
                    <a:pt x="287" y="504"/>
                    <a:pt x="291" y="504"/>
                  </a:cubicBezTo>
                  <a:cubicBezTo>
                    <a:pt x="288" y="505"/>
                    <a:pt x="284" y="507"/>
                    <a:pt x="281" y="507"/>
                  </a:cubicBezTo>
                  <a:cubicBezTo>
                    <a:pt x="234" y="508"/>
                    <a:pt x="190" y="499"/>
                    <a:pt x="147" y="479"/>
                  </a:cubicBezTo>
                  <a:cubicBezTo>
                    <a:pt x="143" y="477"/>
                    <a:pt x="137" y="476"/>
                    <a:pt x="132" y="475"/>
                  </a:cubicBezTo>
                  <a:close/>
                  <a:moveTo>
                    <a:pt x="264" y="269"/>
                  </a:moveTo>
                  <a:cubicBezTo>
                    <a:pt x="264" y="268"/>
                    <a:pt x="264" y="268"/>
                    <a:pt x="264" y="268"/>
                  </a:cubicBezTo>
                  <a:cubicBezTo>
                    <a:pt x="250" y="268"/>
                    <a:pt x="236" y="267"/>
                    <a:pt x="222" y="268"/>
                  </a:cubicBezTo>
                  <a:cubicBezTo>
                    <a:pt x="206" y="269"/>
                    <a:pt x="200" y="278"/>
                    <a:pt x="206" y="294"/>
                  </a:cubicBezTo>
                  <a:cubicBezTo>
                    <a:pt x="214" y="316"/>
                    <a:pt x="239" y="332"/>
                    <a:pt x="264" y="331"/>
                  </a:cubicBezTo>
                  <a:cubicBezTo>
                    <a:pt x="290" y="331"/>
                    <a:pt x="313" y="314"/>
                    <a:pt x="321" y="292"/>
                  </a:cubicBezTo>
                  <a:cubicBezTo>
                    <a:pt x="326" y="278"/>
                    <a:pt x="321" y="269"/>
                    <a:pt x="306" y="269"/>
                  </a:cubicBezTo>
                  <a:cubicBezTo>
                    <a:pt x="292" y="268"/>
                    <a:pt x="278" y="269"/>
                    <a:pt x="264" y="269"/>
                  </a:cubicBezTo>
                  <a:close/>
                  <a:moveTo>
                    <a:pt x="97" y="112"/>
                  </a:moveTo>
                  <a:cubicBezTo>
                    <a:pt x="96" y="112"/>
                    <a:pt x="92" y="112"/>
                    <a:pt x="91" y="113"/>
                  </a:cubicBezTo>
                  <a:cubicBezTo>
                    <a:pt x="79" y="132"/>
                    <a:pt x="66" y="150"/>
                    <a:pt x="57" y="170"/>
                  </a:cubicBezTo>
                  <a:cubicBezTo>
                    <a:pt x="56" y="174"/>
                    <a:pt x="66" y="188"/>
                    <a:pt x="74" y="190"/>
                  </a:cubicBezTo>
                  <a:cubicBezTo>
                    <a:pt x="81" y="193"/>
                    <a:pt x="94" y="188"/>
                    <a:pt x="99" y="182"/>
                  </a:cubicBezTo>
                  <a:cubicBezTo>
                    <a:pt x="109" y="172"/>
                    <a:pt x="115" y="158"/>
                    <a:pt x="121" y="145"/>
                  </a:cubicBezTo>
                  <a:cubicBezTo>
                    <a:pt x="128" y="129"/>
                    <a:pt x="116" y="112"/>
                    <a:pt x="97" y="112"/>
                  </a:cubicBezTo>
                  <a:close/>
                  <a:moveTo>
                    <a:pt x="161" y="259"/>
                  </a:moveTo>
                  <a:cubicBezTo>
                    <a:pt x="179" y="260"/>
                    <a:pt x="195" y="244"/>
                    <a:pt x="194" y="226"/>
                  </a:cubicBezTo>
                  <a:cubicBezTo>
                    <a:pt x="194" y="209"/>
                    <a:pt x="180" y="195"/>
                    <a:pt x="163" y="194"/>
                  </a:cubicBezTo>
                  <a:cubicBezTo>
                    <a:pt x="145" y="193"/>
                    <a:pt x="129" y="208"/>
                    <a:pt x="129" y="226"/>
                  </a:cubicBezTo>
                  <a:cubicBezTo>
                    <a:pt x="128" y="244"/>
                    <a:pt x="144" y="259"/>
                    <a:pt x="161" y="259"/>
                  </a:cubicBezTo>
                  <a:close/>
                  <a:moveTo>
                    <a:pt x="361" y="259"/>
                  </a:moveTo>
                  <a:cubicBezTo>
                    <a:pt x="379" y="259"/>
                    <a:pt x="393" y="245"/>
                    <a:pt x="393" y="226"/>
                  </a:cubicBezTo>
                  <a:cubicBezTo>
                    <a:pt x="392" y="209"/>
                    <a:pt x="378" y="194"/>
                    <a:pt x="361" y="194"/>
                  </a:cubicBezTo>
                  <a:cubicBezTo>
                    <a:pt x="343" y="194"/>
                    <a:pt x="328" y="209"/>
                    <a:pt x="328" y="227"/>
                  </a:cubicBezTo>
                  <a:cubicBezTo>
                    <a:pt x="328" y="245"/>
                    <a:pt x="343" y="260"/>
                    <a:pt x="361" y="259"/>
                  </a:cubicBezTo>
                  <a:close/>
                  <a:moveTo>
                    <a:pt x="136" y="276"/>
                  </a:moveTo>
                  <a:cubicBezTo>
                    <a:pt x="123" y="276"/>
                    <a:pt x="108" y="290"/>
                    <a:pt x="108" y="303"/>
                  </a:cubicBezTo>
                  <a:cubicBezTo>
                    <a:pt x="109" y="317"/>
                    <a:pt x="122" y="331"/>
                    <a:pt x="136" y="331"/>
                  </a:cubicBezTo>
                  <a:cubicBezTo>
                    <a:pt x="151" y="331"/>
                    <a:pt x="164" y="317"/>
                    <a:pt x="164" y="302"/>
                  </a:cubicBezTo>
                  <a:cubicBezTo>
                    <a:pt x="164" y="287"/>
                    <a:pt x="153" y="276"/>
                    <a:pt x="136" y="276"/>
                  </a:cubicBezTo>
                  <a:close/>
                  <a:moveTo>
                    <a:pt x="428" y="310"/>
                  </a:moveTo>
                  <a:cubicBezTo>
                    <a:pt x="429" y="287"/>
                    <a:pt x="419" y="277"/>
                    <a:pt x="402" y="276"/>
                  </a:cubicBezTo>
                  <a:cubicBezTo>
                    <a:pt x="386" y="276"/>
                    <a:pt x="377" y="284"/>
                    <a:pt x="376" y="300"/>
                  </a:cubicBezTo>
                  <a:cubicBezTo>
                    <a:pt x="375" y="319"/>
                    <a:pt x="382" y="327"/>
                    <a:pt x="400" y="328"/>
                  </a:cubicBezTo>
                  <a:cubicBezTo>
                    <a:pt x="417" y="329"/>
                    <a:pt x="426" y="321"/>
                    <a:pt x="428" y="310"/>
                  </a:cubicBezTo>
                  <a:close/>
                  <a:moveTo>
                    <a:pt x="172" y="82"/>
                  </a:moveTo>
                  <a:cubicBezTo>
                    <a:pt x="171" y="72"/>
                    <a:pt x="161" y="65"/>
                    <a:pt x="147" y="64"/>
                  </a:cubicBezTo>
                  <a:cubicBezTo>
                    <a:pt x="134" y="64"/>
                    <a:pt x="120" y="79"/>
                    <a:pt x="120" y="92"/>
                  </a:cubicBezTo>
                  <a:cubicBezTo>
                    <a:pt x="121" y="108"/>
                    <a:pt x="133" y="113"/>
                    <a:pt x="146" y="115"/>
                  </a:cubicBezTo>
                  <a:cubicBezTo>
                    <a:pt x="158" y="117"/>
                    <a:pt x="172" y="100"/>
                    <a:pt x="172" y="82"/>
                  </a:cubicBezTo>
                  <a:close/>
                </a:path>
              </a:pathLst>
            </a:custGeom>
            <a:solidFill>
              <a:srgbClr val="D09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51">
              <a:extLst>
                <a:ext uri="{FF2B5EF4-FFF2-40B4-BE49-F238E27FC236}">
                  <a16:creationId xmlns:a16="http://schemas.microsoft.com/office/drawing/2014/main" id="{538E5138-538E-4A49-BF4C-943BAADFDD84}"/>
                </a:ext>
              </a:extLst>
            </p:cNvPr>
            <p:cNvSpPr>
              <a:spLocks/>
            </p:cNvSpPr>
            <p:nvPr/>
          </p:nvSpPr>
          <p:spPr bwMode="auto">
            <a:xfrm>
              <a:off x="6773863" y="3257551"/>
              <a:ext cx="1643063" cy="1682750"/>
            </a:xfrm>
            <a:custGeom>
              <a:avLst/>
              <a:gdLst>
                <a:gd name="T0" fmla="*/ 0 w 436"/>
                <a:gd name="T1" fmla="*/ 367 h 446"/>
                <a:gd name="T2" fmla="*/ 15 w 436"/>
                <a:gd name="T3" fmla="*/ 371 h 446"/>
                <a:gd name="T4" fmla="*/ 149 w 436"/>
                <a:gd name="T5" fmla="*/ 399 h 446"/>
                <a:gd name="T6" fmla="*/ 159 w 436"/>
                <a:gd name="T7" fmla="*/ 396 h 446"/>
                <a:gd name="T8" fmla="*/ 311 w 436"/>
                <a:gd name="T9" fmla="*/ 323 h 446"/>
                <a:gd name="T10" fmla="*/ 378 w 436"/>
                <a:gd name="T11" fmla="*/ 198 h 446"/>
                <a:gd name="T12" fmla="*/ 368 w 436"/>
                <a:gd name="T13" fmla="*/ 58 h 446"/>
                <a:gd name="T14" fmla="*/ 343 w 436"/>
                <a:gd name="T15" fmla="*/ 0 h 446"/>
                <a:gd name="T16" fmla="*/ 420 w 436"/>
                <a:gd name="T17" fmla="*/ 133 h 446"/>
                <a:gd name="T18" fmla="*/ 355 w 436"/>
                <a:gd name="T19" fmla="*/ 358 h 446"/>
                <a:gd name="T20" fmla="*/ 132 w 436"/>
                <a:gd name="T21" fmla="*/ 433 h 446"/>
                <a:gd name="T22" fmla="*/ 14 w 436"/>
                <a:gd name="T23" fmla="*/ 383 h 446"/>
                <a:gd name="T24" fmla="*/ 0 w 436"/>
                <a:gd name="T25" fmla="*/ 36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46">
                  <a:moveTo>
                    <a:pt x="0" y="367"/>
                  </a:moveTo>
                  <a:cubicBezTo>
                    <a:pt x="5" y="368"/>
                    <a:pt x="11" y="369"/>
                    <a:pt x="15" y="371"/>
                  </a:cubicBezTo>
                  <a:cubicBezTo>
                    <a:pt x="58" y="391"/>
                    <a:pt x="102" y="400"/>
                    <a:pt x="149" y="399"/>
                  </a:cubicBezTo>
                  <a:cubicBezTo>
                    <a:pt x="152" y="399"/>
                    <a:pt x="156" y="397"/>
                    <a:pt x="159" y="396"/>
                  </a:cubicBezTo>
                  <a:cubicBezTo>
                    <a:pt x="219" y="391"/>
                    <a:pt x="270" y="365"/>
                    <a:pt x="311" y="323"/>
                  </a:cubicBezTo>
                  <a:cubicBezTo>
                    <a:pt x="345" y="289"/>
                    <a:pt x="368" y="248"/>
                    <a:pt x="378" y="198"/>
                  </a:cubicBezTo>
                  <a:cubicBezTo>
                    <a:pt x="388" y="149"/>
                    <a:pt x="385" y="104"/>
                    <a:pt x="368" y="58"/>
                  </a:cubicBezTo>
                  <a:cubicBezTo>
                    <a:pt x="361" y="39"/>
                    <a:pt x="352" y="20"/>
                    <a:pt x="343" y="0"/>
                  </a:cubicBezTo>
                  <a:cubicBezTo>
                    <a:pt x="387" y="34"/>
                    <a:pt x="410" y="81"/>
                    <a:pt x="420" y="133"/>
                  </a:cubicBezTo>
                  <a:cubicBezTo>
                    <a:pt x="436" y="219"/>
                    <a:pt x="414" y="296"/>
                    <a:pt x="355" y="358"/>
                  </a:cubicBezTo>
                  <a:cubicBezTo>
                    <a:pt x="295" y="420"/>
                    <a:pt x="219" y="446"/>
                    <a:pt x="132" y="433"/>
                  </a:cubicBezTo>
                  <a:cubicBezTo>
                    <a:pt x="88" y="426"/>
                    <a:pt x="49" y="409"/>
                    <a:pt x="14" y="383"/>
                  </a:cubicBezTo>
                  <a:cubicBezTo>
                    <a:pt x="9" y="379"/>
                    <a:pt x="5" y="372"/>
                    <a:pt x="0" y="367"/>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52">
              <a:extLst>
                <a:ext uri="{FF2B5EF4-FFF2-40B4-BE49-F238E27FC236}">
                  <a16:creationId xmlns:a16="http://schemas.microsoft.com/office/drawing/2014/main" id="{248C311B-C217-4C70-8663-41E866F35ABA}"/>
                </a:ext>
              </a:extLst>
            </p:cNvPr>
            <p:cNvSpPr>
              <a:spLocks/>
            </p:cNvSpPr>
            <p:nvPr/>
          </p:nvSpPr>
          <p:spPr bwMode="auto">
            <a:xfrm>
              <a:off x="7321551" y="2865438"/>
              <a:ext cx="914400" cy="1885950"/>
            </a:xfrm>
            <a:custGeom>
              <a:avLst/>
              <a:gdLst>
                <a:gd name="T0" fmla="*/ 198 w 243"/>
                <a:gd name="T1" fmla="*/ 104 h 500"/>
                <a:gd name="T2" fmla="*/ 223 w 243"/>
                <a:gd name="T3" fmla="*/ 162 h 500"/>
                <a:gd name="T4" fmla="*/ 233 w 243"/>
                <a:gd name="T5" fmla="*/ 302 h 500"/>
                <a:gd name="T6" fmla="*/ 166 w 243"/>
                <a:gd name="T7" fmla="*/ 427 h 500"/>
                <a:gd name="T8" fmla="*/ 14 w 243"/>
                <a:gd name="T9" fmla="*/ 500 h 500"/>
                <a:gd name="T10" fmla="*/ 2 w 243"/>
                <a:gd name="T11" fmla="*/ 500 h 500"/>
                <a:gd name="T12" fmla="*/ 2 w 243"/>
                <a:gd name="T13" fmla="*/ 499 h 500"/>
                <a:gd name="T14" fmla="*/ 147 w 243"/>
                <a:gd name="T15" fmla="*/ 388 h 500"/>
                <a:gd name="T16" fmla="*/ 186 w 243"/>
                <a:gd name="T17" fmla="*/ 252 h 500"/>
                <a:gd name="T18" fmla="*/ 129 w 243"/>
                <a:gd name="T19" fmla="*/ 83 h 500"/>
                <a:gd name="T20" fmla="*/ 37 w 243"/>
                <a:gd name="T21" fmla="*/ 9 h 500"/>
                <a:gd name="T22" fmla="*/ 27 w 243"/>
                <a:gd name="T23" fmla="*/ 0 h 500"/>
                <a:gd name="T24" fmla="*/ 182 w 243"/>
                <a:gd name="T25" fmla="*/ 87 h 500"/>
                <a:gd name="T26" fmla="*/ 198 w 243"/>
                <a:gd name="T27" fmla="*/ 10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00">
                  <a:moveTo>
                    <a:pt x="198" y="104"/>
                  </a:moveTo>
                  <a:cubicBezTo>
                    <a:pt x="207" y="124"/>
                    <a:pt x="216" y="143"/>
                    <a:pt x="223" y="162"/>
                  </a:cubicBezTo>
                  <a:cubicBezTo>
                    <a:pt x="240" y="208"/>
                    <a:pt x="243" y="253"/>
                    <a:pt x="233" y="302"/>
                  </a:cubicBezTo>
                  <a:cubicBezTo>
                    <a:pt x="223" y="352"/>
                    <a:pt x="200" y="393"/>
                    <a:pt x="166" y="427"/>
                  </a:cubicBezTo>
                  <a:cubicBezTo>
                    <a:pt x="125" y="469"/>
                    <a:pt x="74" y="495"/>
                    <a:pt x="14" y="500"/>
                  </a:cubicBezTo>
                  <a:cubicBezTo>
                    <a:pt x="10" y="500"/>
                    <a:pt x="6" y="500"/>
                    <a:pt x="2" y="500"/>
                  </a:cubicBezTo>
                  <a:cubicBezTo>
                    <a:pt x="1" y="500"/>
                    <a:pt x="0" y="498"/>
                    <a:pt x="2" y="499"/>
                  </a:cubicBezTo>
                  <a:cubicBezTo>
                    <a:pt x="67" y="485"/>
                    <a:pt x="112" y="443"/>
                    <a:pt x="147" y="388"/>
                  </a:cubicBezTo>
                  <a:cubicBezTo>
                    <a:pt x="173" y="346"/>
                    <a:pt x="186" y="300"/>
                    <a:pt x="186" y="252"/>
                  </a:cubicBezTo>
                  <a:cubicBezTo>
                    <a:pt x="186" y="190"/>
                    <a:pt x="168" y="133"/>
                    <a:pt x="129" y="83"/>
                  </a:cubicBezTo>
                  <a:cubicBezTo>
                    <a:pt x="104" y="51"/>
                    <a:pt x="73" y="27"/>
                    <a:pt x="37" y="9"/>
                  </a:cubicBezTo>
                  <a:cubicBezTo>
                    <a:pt x="33" y="7"/>
                    <a:pt x="30" y="3"/>
                    <a:pt x="27" y="0"/>
                  </a:cubicBezTo>
                  <a:cubicBezTo>
                    <a:pt x="92" y="6"/>
                    <a:pt x="141" y="40"/>
                    <a:pt x="182" y="87"/>
                  </a:cubicBezTo>
                  <a:cubicBezTo>
                    <a:pt x="187" y="93"/>
                    <a:pt x="193" y="99"/>
                    <a:pt x="198" y="10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53">
              <a:extLst>
                <a:ext uri="{FF2B5EF4-FFF2-40B4-BE49-F238E27FC236}">
                  <a16:creationId xmlns:a16="http://schemas.microsoft.com/office/drawing/2014/main" id="{2189A376-14C0-4974-880F-162B0445FC74}"/>
                </a:ext>
              </a:extLst>
            </p:cNvPr>
            <p:cNvSpPr>
              <a:spLocks/>
            </p:cNvSpPr>
            <p:nvPr/>
          </p:nvSpPr>
          <p:spPr bwMode="auto">
            <a:xfrm>
              <a:off x="7407276" y="2854326"/>
              <a:ext cx="15875" cy="1111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1"/>
                    <a:pt x="0" y="0"/>
                  </a:cubicBezTo>
                  <a:cubicBezTo>
                    <a:pt x="2" y="1"/>
                    <a:pt x="3" y="2"/>
                    <a:pt x="4" y="3"/>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54">
              <a:extLst>
                <a:ext uri="{FF2B5EF4-FFF2-40B4-BE49-F238E27FC236}">
                  <a16:creationId xmlns:a16="http://schemas.microsoft.com/office/drawing/2014/main" id="{235B9D55-325F-4E0C-A791-BD95B82D2C3E}"/>
                </a:ext>
              </a:extLst>
            </p:cNvPr>
            <p:cNvSpPr>
              <a:spLocks noEditPoints="1"/>
            </p:cNvSpPr>
            <p:nvPr/>
          </p:nvSpPr>
          <p:spPr bwMode="auto">
            <a:xfrm>
              <a:off x="7031038" y="3857626"/>
              <a:ext cx="474663" cy="244475"/>
            </a:xfrm>
            <a:custGeom>
              <a:avLst/>
              <a:gdLst>
                <a:gd name="T0" fmla="*/ 64 w 126"/>
                <a:gd name="T1" fmla="*/ 2 h 65"/>
                <a:gd name="T2" fmla="*/ 106 w 126"/>
                <a:gd name="T3" fmla="*/ 2 h 65"/>
                <a:gd name="T4" fmla="*/ 121 w 126"/>
                <a:gd name="T5" fmla="*/ 25 h 65"/>
                <a:gd name="T6" fmla="*/ 64 w 126"/>
                <a:gd name="T7" fmla="*/ 64 h 65"/>
                <a:gd name="T8" fmla="*/ 6 w 126"/>
                <a:gd name="T9" fmla="*/ 27 h 65"/>
                <a:gd name="T10" fmla="*/ 22 w 126"/>
                <a:gd name="T11" fmla="*/ 1 h 65"/>
                <a:gd name="T12" fmla="*/ 64 w 126"/>
                <a:gd name="T13" fmla="*/ 1 h 65"/>
                <a:gd name="T14" fmla="*/ 64 w 126"/>
                <a:gd name="T15" fmla="*/ 2 h 65"/>
                <a:gd name="T16" fmla="*/ 60 w 126"/>
                <a:gd name="T17" fmla="*/ 50 h 65"/>
                <a:gd name="T18" fmla="*/ 63 w 126"/>
                <a:gd name="T19" fmla="*/ 53 h 65"/>
                <a:gd name="T20" fmla="*/ 85 w 126"/>
                <a:gd name="T21" fmla="*/ 38 h 65"/>
                <a:gd name="T22" fmla="*/ 60 w 126"/>
                <a:gd name="T23" fmla="*/ 25 h 65"/>
                <a:gd name="T24" fmla="*/ 50 w 126"/>
                <a:gd name="T25" fmla="*/ 25 h 65"/>
                <a:gd name="T26" fmla="*/ 34 w 126"/>
                <a:gd name="T27" fmla="*/ 38 h 65"/>
                <a:gd name="T28" fmla="*/ 50 w 126"/>
                <a:gd name="T29" fmla="*/ 49 h 65"/>
                <a:gd name="T30" fmla="*/ 60 w 126"/>
                <a:gd name="T31"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65">
                  <a:moveTo>
                    <a:pt x="64" y="2"/>
                  </a:moveTo>
                  <a:cubicBezTo>
                    <a:pt x="78" y="2"/>
                    <a:pt x="92" y="1"/>
                    <a:pt x="106" y="2"/>
                  </a:cubicBezTo>
                  <a:cubicBezTo>
                    <a:pt x="121" y="2"/>
                    <a:pt x="126" y="11"/>
                    <a:pt x="121" y="25"/>
                  </a:cubicBezTo>
                  <a:cubicBezTo>
                    <a:pt x="113" y="47"/>
                    <a:pt x="90" y="64"/>
                    <a:pt x="64" y="64"/>
                  </a:cubicBezTo>
                  <a:cubicBezTo>
                    <a:pt x="39" y="65"/>
                    <a:pt x="14" y="49"/>
                    <a:pt x="6" y="27"/>
                  </a:cubicBezTo>
                  <a:cubicBezTo>
                    <a:pt x="0" y="11"/>
                    <a:pt x="6" y="2"/>
                    <a:pt x="22" y="1"/>
                  </a:cubicBezTo>
                  <a:cubicBezTo>
                    <a:pt x="36" y="0"/>
                    <a:pt x="50" y="1"/>
                    <a:pt x="64" y="1"/>
                  </a:cubicBezTo>
                  <a:cubicBezTo>
                    <a:pt x="64" y="1"/>
                    <a:pt x="64" y="1"/>
                    <a:pt x="64" y="2"/>
                  </a:cubicBezTo>
                  <a:close/>
                  <a:moveTo>
                    <a:pt x="60" y="50"/>
                  </a:moveTo>
                  <a:cubicBezTo>
                    <a:pt x="61" y="51"/>
                    <a:pt x="62" y="52"/>
                    <a:pt x="63" y="53"/>
                  </a:cubicBezTo>
                  <a:cubicBezTo>
                    <a:pt x="70" y="48"/>
                    <a:pt x="77" y="43"/>
                    <a:pt x="85" y="38"/>
                  </a:cubicBezTo>
                  <a:cubicBezTo>
                    <a:pt x="77" y="34"/>
                    <a:pt x="68" y="29"/>
                    <a:pt x="60" y="25"/>
                  </a:cubicBezTo>
                  <a:cubicBezTo>
                    <a:pt x="57" y="24"/>
                    <a:pt x="53" y="24"/>
                    <a:pt x="50" y="25"/>
                  </a:cubicBezTo>
                  <a:cubicBezTo>
                    <a:pt x="44" y="29"/>
                    <a:pt x="39" y="33"/>
                    <a:pt x="34" y="38"/>
                  </a:cubicBezTo>
                  <a:cubicBezTo>
                    <a:pt x="39" y="41"/>
                    <a:pt x="45" y="46"/>
                    <a:pt x="50" y="49"/>
                  </a:cubicBezTo>
                  <a:cubicBezTo>
                    <a:pt x="53" y="50"/>
                    <a:pt x="57" y="49"/>
                    <a:pt x="60" y="50"/>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55">
              <a:extLst>
                <a:ext uri="{FF2B5EF4-FFF2-40B4-BE49-F238E27FC236}">
                  <a16:creationId xmlns:a16="http://schemas.microsoft.com/office/drawing/2014/main" id="{BC79FE7C-A02B-4685-9043-A076327808A2}"/>
                </a:ext>
              </a:extLst>
            </p:cNvPr>
            <p:cNvSpPr>
              <a:spLocks/>
            </p:cNvSpPr>
            <p:nvPr/>
          </p:nvSpPr>
          <p:spPr bwMode="auto">
            <a:xfrm>
              <a:off x="6488113" y="3271838"/>
              <a:ext cx="271463" cy="306388"/>
            </a:xfrm>
            <a:custGeom>
              <a:avLst/>
              <a:gdLst>
                <a:gd name="T0" fmla="*/ 41 w 72"/>
                <a:gd name="T1" fmla="*/ 0 h 81"/>
                <a:gd name="T2" fmla="*/ 65 w 72"/>
                <a:gd name="T3" fmla="*/ 33 h 81"/>
                <a:gd name="T4" fmla="*/ 43 w 72"/>
                <a:gd name="T5" fmla="*/ 70 h 81"/>
                <a:gd name="T6" fmla="*/ 18 w 72"/>
                <a:gd name="T7" fmla="*/ 78 h 81"/>
                <a:gd name="T8" fmla="*/ 1 w 72"/>
                <a:gd name="T9" fmla="*/ 58 h 81"/>
                <a:gd name="T10" fmla="*/ 35 w 72"/>
                <a:gd name="T11" fmla="*/ 1 h 81"/>
                <a:gd name="T12" fmla="*/ 41 w 72"/>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41" y="0"/>
                  </a:moveTo>
                  <a:cubicBezTo>
                    <a:pt x="60" y="0"/>
                    <a:pt x="72" y="17"/>
                    <a:pt x="65" y="33"/>
                  </a:cubicBezTo>
                  <a:cubicBezTo>
                    <a:pt x="59" y="46"/>
                    <a:pt x="53" y="60"/>
                    <a:pt x="43" y="70"/>
                  </a:cubicBezTo>
                  <a:cubicBezTo>
                    <a:pt x="38" y="76"/>
                    <a:pt x="25" y="81"/>
                    <a:pt x="18" y="78"/>
                  </a:cubicBezTo>
                  <a:cubicBezTo>
                    <a:pt x="10" y="76"/>
                    <a:pt x="0" y="62"/>
                    <a:pt x="1" y="58"/>
                  </a:cubicBezTo>
                  <a:cubicBezTo>
                    <a:pt x="10" y="38"/>
                    <a:pt x="23" y="20"/>
                    <a:pt x="35" y="1"/>
                  </a:cubicBezTo>
                  <a:cubicBezTo>
                    <a:pt x="36" y="0"/>
                    <a:pt x="40" y="0"/>
                    <a:pt x="41" y="0"/>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56">
              <a:extLst>
                <a:ext uri="{FF2B5EF4-FFF2-40B4-BE49-F238E27FC236}">
                  <a16:creationId xmlns:a16="http://schemas.microsoft.com/office/drawing/2014/main" id="{D83DC44D-2B0D-4EAC-BA74-FB60FD1B64D3}"/>
                </a:ext>
              </a:extLst>
            </p:cNvPr>
            <p:cNvSpPr>
              <a:spLocks/>
            </p:cNvSpPr>
            <p:nvPr/>
          </p:nvSpPr>
          <p:spPr bwMode="auto">
            <a:xfrm>
              <a:off x="6759576" y="3578226"/>
              <a:ext cx="252413" cy="252413"/>
            </a:xfrm>
            <a:custGeom>
              <a:avLst/>
              <a:gdLst>
                <a:gd name="T0" fmla="*/ 33 w 67"/>
                <a:gd name="T1" fmla="*/ 66 h 67"/>
                <a:gd name="T2" fmla="*/ 1 w 67"/>
                <a:gd name="T3" fmla="*/ 33 h 67"/>
                <a:gd name="T4" fmla="*/ 35 w 67"/>
                <a:gd name="T5" fmla="*/ 1 h 67"/>
                <a:gd name="T6" fmla="*/ 66 w 67"/>
                <a:gd name="T7" fmla="*/ 33 h 67"/>
                <a:gd name="T8" fmla="*/ 33 w 67"/>
                <a:gd name="T9" fmla="*/ 66 h 67"/>
              </a:gdLst>
              <a:ahLst/>
              <a:cxnLst>
                <a:cxn ang="0">
                  <a:pos x="T0" y="T1"/>
                </a:cxn>
                <a:cxn ang="0">
                  <a:pos x="T2" y="T3"/>
                </a:cxn>
                <a:cxn ang="0">
                  <a:pos x="T4" y="T5"/>
                </a:cxn>
                <a:cxn ang="0">
                  <a:pos x="T6" y="T7"/>
                </a:cxn>
                <a:cxn ang="0">
                  <a:pos x="T8" y="T9"/>
                </a:cxn>
              </a:cxnLst>
              <a:rect l="0" t="0" r="r" b="b"/>
              <a:pathLst>
                <a:path w="67" h="67">
                  <a:moveTo>
                    <a:pt x="33" y="66"/>
                  </a:moveTo>
                  <a:cubicBezTo>
                    <a:pt x="16" y="66"/>
                    <a:pt x="0" y="51"/>
                    <a:pt x="1" y="33"/>
                  </a:cubicBezTo>
                  <a:cubicBezTo>
                    <a:pt x="1" y="15"/>
                    <a:pt x="17" y="0"/>
                    <a:pt x="35" y="1"/>
                  </a:cubicBezTo>
                  <a:cubicBezTo>
                    <a:pt x="52" y="2"/>
                    <a:pt x="66" y="16"/>
                    <a:pt x="66" y="33"/>
                  </a:cubicBezTo>
                  <a:cubicBezTo>
                    <a:pt x="67" y="51"/>
                    <a:pt x="51" y="67"/>
                    <a:pt x="33" y="6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57">
              <a:extLst>
                <a:ext uri="{FF2B5EF4-FFF2-40B4-BE49-F238E27FC236}">
                  <a16:creationId xmlns:a16="http://schemas.microsoft.com/office/drawing/2014/main" id="{653293BA-A420-48B7-93AC-71CD2DC168F8}"/>
                </a:ext>
              </a:extLst>
            </p:cNvPr>
            <p:cNvSpPr>
              <a:spLocks/>
            </p:cNvSpPr>
            <p:nvPr/>
          </p:nvSpPr>
          <p:spPr bwMode="auto">
            <a:xfrm>
              <a:off x="7513638" y="3581401"/>
              <a:ext cx="244475" cy="249238"/>
            </a:xfrm>
            <a:custGeom>
              <a:avLst/>
              <a:gdLst>
                <a:gd name="T0" fmla="*/ 33 w 65"/>
                <a:gd name="T1" fmla="*/ 65 h 66"/>
                <a:gd name="T2" fmla="*/ 0 w 65"/>
                <a:gd name="T3" fmla="*/ 33 h 66"/>
                <a:gd name="T4" fmla="*/ 33 w 65"/>
                <a:gd name="T5" fmla="*/ 0 h 66"/>
                <a:gd name="T6" fmla="*/ 65 w 65"/>
                <a:gd name="T7" fmla="*/ 32 h 66"/>
                <a:gd name="T8" fmla="*/ 33 w 65"/>
                <a:gd name="T9" fmla="*/ 65 h 66"/>
              </a:gdLst>
              <a:ahLst/>
              <a:cxnLst>
                <a:cxn ang="0">
                  <a:pos x="T0" y="T1"/>
                </a:cxn>
                <a:cxn ang="0">
                  <a:pos x="T2" y="T3"/>
                </a:cxn>
                <a:cxn ang="0">
                  <a:pos x="T4" y="T5"/>
                </a:cxn>
                <a:cxn ang="0">
                  <a:pos x="T6" y="T7"/>
                </a:cxn>
                <a:cxn ang="0">
                  <a:pos x="T8" y="T9"/>
                </a:cxn>
              </a:cxnLst>
              <a:rect l="0" t="0" r="r" b="b"/>
              <a:pathLst>
                <a:path w="65" h="66">
                  <a:moveTo>
                    <a:pt x="33" y="65"/>
                  </a:moveTo>
                  <a:cubicBezTo>
                    <a:pt x="15" y="66"/>
                    <a:pt x="0" y="51"/>
                    <a:pt x="0" y="33"/>
                  </a:cubicBezTo>
                  <a:cubicBezTo>
                    <a:pt x="0" y="15"/>
                    <a:pt x="15" y="0"/>
                    <a:pt x="33" y="0"/>
                  </a:cubicBezTo>
                  <a:cubicBezTo>
                    <a:pt x="50" y="0"/>
                    <a:pt x="64" y="15"/>
                    <a:pt x="65" y="32"/>
                  </a:cubicBezTo>
                  <a:cubicBezTo>
                    <a:pt x="65" y="51"/>
                    <a:pt x="51" y="65"/>
                    <a:pt x="33" y="65"/>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258">
              <a:extLst>
                <a:ext uri="{FF2B5EF4-FFF2-40B4-BE49-F238E27FC236}">
                  <a16:creationId xmlns:a16="http://schemas.microsoft.com/office/drawing/2014/main" id="{BDEBD7E9-4B9B-42B6-B2AD-DDAD31ED182A}"/>
                </a:ext>
              </a:extLst>
            </p:cNvPr>
            <p:cNvSpPr>
              <a:spLocks/>
            </p:cNvSpPr>
            <p:nvPr/>
          </p:nvSpPr>
          <p:spPr bwMode="auto">
            <a:xfrm>
              <a:off x="6683376" y="3890963"/>
              <a:ext cx="211138" cy="207963"/>
            </a:xfrm>
            <a:custGeom>
              <a:avLst/>
              <a:gdLst>
                <a:gd name="T0" fmla="*/ 28 w 56"/>
                <a:gd name="T1" fmla="*/ 0 h 55"/>
                <a:gd name="T2" fmla="*/ 56 w 56"/>
                <a:gd name="T3" fmla="*/ 26 h 55"/>
                <a:gd name="T4" fmla="*/ 28 w 56"/>
                <a:gd name="T5" fmla="*/ 55 h 55"/>
                <a:gd name="T6" fmla="*/ 0 w 56"/>
                <a:gd name="T7" fmla="*/ 27 h 55"/>
                <a:gd name="T8" fmla="*/ 28 w 56"/>
                <a:gd name="T9" fmla="*/ 0 h 55"/>
              </a:gdLst>
              <a:ahLst/>
              <a:cxnLst>
                <a:cxn ang="0">
                  <a:pos x="T0" y="T1"/>
                </a:cxn>
                <a:cxn ang="0">
                  <a:pos x="T2" y="T3"/>
                </a:cxn>
                <a:cxn ang="0">
                  <a:pos x="T4" y="T5"/>
                </a:cxn>
                <a:cxn ang="0">
                  <a:pos x="T6" y="T7"/>
                </a:cxn>
                <a:cxn ang="0">
                  <a:pos x="T8" y="T9"/>
                </a:cxn>
              </a:cxnLst>
              <a:rect l="0" t="0" r="r" b="b"/>
              <a:pathLst>
                <a:path w="56" h="55">
                  <a:moveTo>
                    <a:pt x="28" y="0"/>
                  </a:moveTo>
                  <a:cubicBezTo>
                    <a:pt x="45" y="0"/>
                    <a:pt x="56" y="11"/>
                    <a:pt x="56" y="26"/>
                  </a:cubicBezTo>
                  <a:cubicBezTo>
                    <a:pt x="56" y="41"/>
                    <a:pt x="43" y="55"/>
                    <a:pt x="28" y="55"/>
                  </a:cubicBezTo>
                  <a:cubicBezTo>
                    <a:pt x="14" y="55"/>
                    <a:pt x="1" y="41"/>
                    <a:pt x="0" y="27"/>
                  </a:cubicBezTo>
                  <a:cubicBezTo>
                    <a:pt x="0" y="14"/>
                    <a:pt x="15" y="0"/>
                    <a:pt x="28" y="0"/>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59">
              <a:extLst>
                <a:ext uri="{FF2B5EF4-FFF2-40B4-BE49-F238E27FC236}">
                  <a16:creationId xmlns:a16="http://schemas.microsoft.com/office/drawing/2014/main" id="{4F4A506B-5D31-4840-A92E-4223B728AF70}"/>
                </a:ext>
              </a:extLst>
            </p:cNvPr>
            <p:cNvSpPr>
              <a:spLocks/>
            </p:cNvSpPr>
            <p:nvPr/>
          </p:nvSpPr>
          <p:spPr bwMode="auto">
            <a:xfrm>
              <a:off x="7689851" y="3890963"/>
              <a:ext cx="203200" cy="200025"/>
            </a:xfrm>
            <a:custGeom>
              <a:avLst/>
              <a:gdLst>
                <a:gd name="T0" fmla="*/ 53 w 54"/>
                <a:gd name="T1" fmla="*/ 34 h 53"/>
                <a:gd name="T2" fmla="*/ 25 w 54"/>
                <a:gd name="T3" fmla="*/ 52 h 53"/>
                <a:gd name="T4" fmla="*/ 1 w 54"/>
                <a:gd name="T5" fmla="*/ 24 h 53"/>
                <a:gd name="T6" fmla="*/ 27 w 54"/>
                <a:gd name="T7" fmla="*/ 0 h 53"/>
                <a:gd name="T8" fmla="*/ 53 w 54"/>
                <a:gd name="T9" fmla="*/ 34 h 53"/>
              </a:gdLst>
              <a:ahLst/>
              <a:cxnLst>
                <a:cxn ang="0">
                  <a:pos x="T0" y="T1"/>
                </a:cxn>
                <a:cxn ang="0">
                  <a:pos x="T2" y="T3"/>
                </a:cxn>
                <a:cxn ang="0">
                  <a:pos x="T4" y="T5"/>
                </a:cxn>
                <a:cxn ang="0">
                  <a:pos x="T6" y="T7"/>
                </a:cxn>
                <a:cxn ang="0">
                  <a:pos x="T8" y="T9"/>
                </a:cxn>
              </a:cxnLst>
              <a:rect l="0" t="0" r="r" b="b"/>
              <a:pathLst>
                <a:path w="54" h="53">
                  <a:moveTo>
                    <a:pt x="53" y="34"/>
                  </a:moveTo>
                  <a:cubicBezTo>
                    <a:pt x="51" y="45"/>
                    <a:pt x="42" y="53"/>
                    <a:pt x="25" y="52"/>
                  </a:cubicBezTo>
                  <a:cubicBezTo>
                    <a:pt x="7" y="51"/>
                    <a:pt x="0" y="43"/>
                    <a:pt x="1" y="24"/>
                  </a:cubicBezTo>
                  <a:cubicBezTo>
                    <a:pt x="2" y="8"/>
                    <a:pt x="11" y="0"/>
                    <a:pt x="27" y="0"/>
                  </a:cubicBezTo>
                  <a:cubicBezTo>
                    <a:pt x="44" y="1"/>
                    <a:pt x="54" y="11"/>
                    <a:pt x="53" y="3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60">
              <a:extLst>
                <a:ext uri="{FF2B5EF4-FFF2-40B4-BE49-F238E27FC236}">
                  <a16:creationId xmlns:a16="http://schemas.microsoft.com/office/drawing/2014/main" id="{69BE27D7-8EB7-4DD0-A02B-A1C74A7D5C83}"/>
                </a:ext>
              </a:extLst>
            </p:cNvPr>
            <p:cNvSpPr>
              <a:spLocks/>
            </p:cNvSpPr>
            <p:nvPr/>
          </p:nvSpPr>
          <p:spPr bwMode="auto">
            <a:xfrm>
              <a:off x="6729413" y="3090863"/>
              <a:ext cx="195263" cy="200025"/>
            </a:xfrm>
            <a:custGeom>
              <a:avLst/>
              <a:gdLst>
                <a:gd name="T0" fmla="*/ 52 w 52"/>
                <a:gd name="T1" fmla="*/ 18 h 53"/>
                <a:gd name="T2" fmla="*/ 26 w 52"/>
                <a:gd name="T3" fmla="*/ 51 h 53"/>
                <a:gd name="T4" fmla="*/ 0 w 52"/>
                <a:gd name="T5" fmla="*/ 28 h 53"/>
                <a:gd name="T6" fmla="*/ 27 w 52"/>
                <a:gd name="T7" fmla="*/ 0 h 53"/>
                <a:gd name="T8" fmla="*/ 52 w 52"/>
                <a:gd name="T9" fmla="*/ 18 h 53"/>
              </a:gdLst>
              <a:ahLst/>
              <a:cxnLst>
                <a:cxn ang="0">
                  <a:pos x="T0" y="T1"/>
                </a:cxn>
                <a:cxn ang="0">
                  <a:pos x="T2" y="T3"/>
                </a:cxn>
                <a:cxn ang="0">
                  <a:pos x="T4" y="T5"/>
                </a:cxn>
                <a:cxn ang="0">
                  <a:pos x="T6" y="T7"/>
                </a:cxn>
                <a:cxn ang="0">
                  <a:pos x="T8" y="T9"/>
                </a:cxn>
              </a:cxnLst>
              <a:rect l="0" t="0" r="r" b="b"/>
              <a:pathLst>
                <a:path w="52" h="53">
                  <a:moveTo>
                    <a:pt x="52" y="18"/>
                  </a:moveTo>
                  <a:cubicBezTo>
                    <a:pt x="52" y="36"/>
                    <a:pt x="38" y="53"/>
                    <a:pt x="26" y="51"/>
                  </a:cubicBezTo>
                  <a:cubicBezTo>
                    <a:pt x="13" y="49"/>
                    <a:pt x="1" y="44"/>
                    <a:pt x="0" y="28"/>
                  </a:cubicBezTo>
                  <a:cubicBezTo>
                    <a:pt x="0" y="15"/>
                    <a:pt x="14" y="0"/>
                    <a:pt x="27" y="0"/>
                  </a:cubicBezTo>
                  <a:cubicBezTo>
                    <a:pt x="41" y="1"/>
                    <a:pt x="51" y="8"/>
                    <a:pt x="52" y="18"/>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61">
              <a:extLst>
                <a:ext uri="{FF2B5EF4-FFF2-40B4-BE49-F238E27FC236}">
                  <a16:creationId xmlns:a16="http://schemas.microsoft.com/office/drawing/2014/main" id="{6AC5EB1A-2D17-4C04-A330-E7C74904D3D9}"/>
                </a:ext>
              </a:extLst>
            </p:cNvPr>
            <p:cNvSpPr>
              <a:spLocks/>
            </p:cNvSpPr>
            <p:nvPr/>
          </p:nvSpPr>
          <p:spPr bwMode="auto">
            <a:xfrm>
              <a:off x="7158038" y="3948113"/>
              <a:ext cx="193675" cy="109538"/>
            </a:xfrm>
            <a:custGeom>
              <a:avLst/>
              <a:gdLst>
                <a:gd name="T0" fmla="*/ 26 w 51"/>
                <a:gd name="T1" fmla="*/ 26 h 29"/>
                <a:gd name="T2" fmla="*/ 16 w 51"/>
                <a:gd name="T3" fmla="*/ 25 h 29"/>
                <a:gd name="T4" fmla="*/ 0 w 51"/>
                <a:gd name="T5" fmla="*/ 14 h 29"/>
                <a:gd name="T6" fmla="*/ 16 w 51"/>
                <a:gd name="T7" fmla="*/ 1 h 29"/>
                <a:gd name="T8" fmla="*/ 26 w 51"/>
                <a:gd name="T9" fmla="*/ 1 h 29"/>
                <a:gd name="T10" fmla="*/ 51 w 51"/>
                <a:gd name="T11" fmla="*/ 14 h 29"/>
                <a:gd name="T12" fmla="*/ 29 w 51"/>
                <a:gd name="T13" fmla="*/ 29 h 29"/>
                <a:gd name="T14" fmla="*/ 26 w 51"/>
                <a:gd name="T15" fmla="*/ 2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9">
                  <a:moveTo>
                    <a:pt x="26" y="26"/>
                  </a:moveTo>
                  <a:cubicBezTo>
                    <a:pt x="23" y="25"/>
                    <a:pt x="19" y="26"/>
                    <a:pt x="16" y="25"/>
                  </a:cubicBezTo>
                  <a:cubicBezTo>
                    <a:pt x="11" y="22"/>
                    <a:pt x="5" y="17"/>
                    <a:pt x="0" y="14"/>
                  </a:cubicBezTo>
                  <a:cubicBezTo>
                    <a:pt x="5" y="9"/>
                    <a:pt x="10" y="5"/>
                    <a:pt x="16" y="1"/>
                  </a:cubicBezTo>
                  <a:cubicBezTo>
                    <a:pt x="19" y="0"/>
                    <a:pt x="23" y="0"/>
                    <a:pt x="26" y="1"/>
                  </a:cubicBezTo>
                  <a:cubicBezTo>
                    <a:pt x="34" y="5"/>
                    <a:pt x="43" y="10"/>
                    <a:pt x="51" y="14"/>
                  </a:cubicBezTo>
                  <a:cubicBezTo>
                    <a:pt x="43" y="19"/>
                    <a:pt x="36" y="24"/>
                    <a:pt x="29" y="29"/>
                  </a:cubicBezTo>
                  <a:cubicBezTo>
                    <a:pt x="28" y="28"/>
                    <a:pt x="27" y="27"/>
                    <a:pt x="26" y="26"/>
                  </a:cubicBezTo>
                  <a:close/>
                </a:path>
              </a:pathLst>
            </a:custGeom>
            <a:solidFill>
              <a:srgbClr val="F28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45">
              <a:extLst>
                <a:ext uri="{FF2B5EF4-FFF2-40B4-BE49-F238E27FC236}">
                  <a16:creationId xmlns:a16="http://schemas.microsoft.com/office/drawing/2014/main" id="{F22D85F9-2F70-43F3-BA63-CBEE13C7FD73}"/>
                </a:ext>
              </a:extLst>
            </p:cNvPr>
            <p:cNvSpPr>
              <a:spLocks/>
            </p:cNvSpPr>
            <p:nvPr/>
          </p:nvSpPr>
          <p:spPr bwMode="auto">
            <a:xfrm>
              <a:off x="2000250" y="5552283"/>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椭圆 313">
              <a:extLst>
                <a:ext uri="{FF2B5EF4-FFF2-40B4-BE49-F238E27FC236}">
                  <a16:creationId xmlns:a16="http://schemas.microsoft.com/office/drawing/2014/main" id="{9A33CD9E-7A84-4D96-8F9D-0A1B2A068019}"/>
                </a:ext>
              </a:extLst>
            </p:cNvPr>
            <p:cNvSpPr/>
            <p:nvPr/>
          </p:nvSpPr>
          <p:spPr>
            <a:xfrm>
              <a:off x="3739359" y="1813720"/>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CF18440-50D6-41FE-B979-4D325548EFB6}"/>
                </a:ext>
              </a:extLst>
            </p:cNvPr>
            <p:cNvSpPr/>
            <p:nvPr/>
          </p:nvSpPr>
          <p:spPr>
            <a:xfrm>
              <a:off x="6571421" y="1812133"/>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7" name="Group 164">
            <a:extLst>
              <a:ext uri="{FF2B5EF4-FFF2-40B4-BE49-F238E27FC236}">
                <a16:creationId xmlns:a16="http://schemas.microsoft.com/office/drawing/2014/main" id="{301F0791-D2FD-4DBE-A6E8-4A79204D3DAC}"/>
              </a:ext>
            </a:extLst>
          </p:cNvPr>
          <p:cNvGrpSpPr>
            <a:grpSpLocks noChangeAspect="1"/>
          </p:cNvGrpSpPr>
          <p:nvPr/>
        </p:nvGrpSpPr>
        <p:grpSpPr bwMode="auto">
          <a:xfrm>
            <a:off x="1866476" y="1193365"/>
            <a:ext cx="8770769" cy="3567208"/>
            <a:chOff x="446" y="736"/>
            <a:chExt cx="6786" cy="2843"/>
          </a:xfrm>
        </p:grpSpPr>
        <p:sp>
          <p:nvSpPr>
            <p:cNvPr id="340" name="Freeform 166">
              <a:extLst>
                <a:ext uri="{FF2B5EF4-FFF2-40B4-BE49-F238E27FC236}">
                  <a16:creationId xmlns:a16="http://schemas.microsoft.com/office/drawing/2014/main" id="{20495122-CA53-4665-8A45-D7C51A358CD8}"/>
                </a:ext>
              </a:extLst>
            </p:cNvPr>
            <p:cNvSpPr>
              <a:spLocks/>
            </p:cNvSpPr>
            <p:nvPr/>
          </p:nvSpPr>
          <p:spPr bwMode="auto">
            <a:xfrm>
              <a:off x="446" y="736"/>
              <a:ext cx="1298" cy="979"/>
            </a:xfrm>
            <a:custGeom>
              <a:avLst/>
              <a:gdLst>
                <a:gd name="T0" fmla="*/ 0 w 547"/>
                <a:gd name="T1" fmla="*/ 412 h 412"/>
                <a:gd name="T2" fmla="*/ 0 w 547"/>
                <a:gd name="T3" fmla="*/ 341 h 412"/>
                <a:gd name="T4" fmla="*/ 0 w 547"/>
                <a:gd name="T5" fmla="*/ 126 h 412"/>
                <a:gd name="T6" fmla="*/ 126 w 547"/>
                <a:gd name="T7" fmla="*/ 0 h 412"/>
                <a:gd name="T8" fmla="*/ 424 w 547"/>
                <a:gd name="T9" fmla="*/ 0 h 412"/>
                <a:gd name="T10" fmla="*/ 488 w 547"/>
                <a:gd name="T11" fmla="*/ 0 h 412"/>
                <a:gd name="T12" fmla="*/ 547 w 547"/>
                <a:gd name="T13" fmla="*/ 0 h 412"/>
              </a:gdLst>
              <a:ahLst/>
              <a:cxnLst>
                <a:cxn ang="0">
                  <a:pos x="T0" y="T1"/>
                </a:cxn>
                <a:cxn ang="0">
                  <a:pos x="T2" y="T3"/>
                </a:cxn>
                <a:cxn ang="0">
                  <a:pos x="T4" y="T5"/>
                </a:cxn>
                <a:cxn ang="0">
                  <a:pos x="T6" y="T7"/>
                </a:cxn>
                <a:cxn ang="0">
                  <a:pos x="T8" y="T9"/>
                </a:cxn>
                <a:cxn ang="0">
                  <a:pos x="T10" y="T11"/>
                </a:cxn>
                <a:cxn ang="0">
                  <a:pos x="T12" y="T13"/>
                </a:cxn>
              </a:cxnLst>
              <a:rect l="0" t="0" r="r" b="b"/>
              <a:pathLst>
                <a:path w="547" h="412">
                  <a:moveTo>
                    <a:pt x="0" y="412"/>
                  </a:moveTo>
                  <a:cubicBezTo>
                    <a:pt x="0" y="341"/>
                    <a:pt x="0" y="341"/>
                    <a:pt x="0" y="341"/>
                  </a:cubicBezTo>
                  <a:cubicBezTo>
                    <a:pt x="0" y="126"/>
                    <a:pt x="0" y="126"/>
                    <a:pt x="0" y="126"/>
                  </a:cubicBezTo>
                  <a:cubicBezTo>
                    <a:pt x="0" y="57"/>
                    <a:pt x="57" y="0"/>
                    <a:pt x="126" y="0"/>
                  </a:cubicBezTo>
                  <a:cubicBezTo>
                    <a:pt x="424" y="0"/>
                    <a:pt x="424" y="0"/>
                    <a:pt x="424" y="0"/>
                  </a:cubicBezTo>
                  <a:cubicBezTo>
                    <a:pt x="488" y="0"/>
                    <a:pt x="488" y="0"/>
                    <a:pt x="488" y="0"/>
                  </a:cubicBezTo>
                  <a:cubicBezTo>
                    <a:pt x="547" y="0"/>
                    <a:pt x="547" y="0"/>
                    <a:pt x="547"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67">
              <a:extLst>
                <a:ext uri="{FF2B5EF4-FFF2-40B4-BE49-F238E27FC236}">
                  <a16:creationId xmlns:a16="http://schemas.microsoft.com/office/drawing/2014/main" id="{9501BD7B-C656-4FD0-B3D7-523B2DE29EE7}"/>
                </a:ext>
              </a:extLst>
            </p:cNvPr>
            <p:cNvSpPr>
              <a:spLocks/>
            </p:cNvSpPr>
            <p:nvPr/>
          </p:nvSpPr>
          <p:spPr bwMode="auto">
            <a:xfrm>
              <a:off x="446" y="1963"/>
              <a:ext cx="0" cy="195"/>
            </a:xfrm>
            <a:custGeom>
              <a:avLst/>
              <a:gdLst>
                <a:gd name="T0" fmla="*/ 195 h 195"/>
                <a:gd name="T1" fmla="*/ 0 h 195"/>
                <a:gd name="T2" fmla="*/ 195 h 195"/>
              </a:gdLst>
              <a:ahLst/>
              <a:cxnLst>
                <a:cxn ang="0">
                  <a:pos x="0" y="T0"/>
                </a:cxn>
                <a:cxn ang="0">
                  <a:pos x="0" y="T1"/>
                </a:cxn>
                <a:cxn ang="0">
                  <a:pos x="0" y="T2"/>
                </a:cxn>
              </a:cxnLst>
              <a:rect l="0" t="0" r="r" b="b"/>
              <a:pathLst>
                <a:path h="195">
                  <a:moveTo>
                    <a:pt x="0" y="195"/>
                  </a:moveTo>
                  <a:lnTo>
                    <a:pt x="0" y="0"/>
                  </a:lnTo>
                  <a:lnTo>
                    <a:pt x="0" y="1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Line 168">
              <a:extLst>
                <a:ext uri="{FF2B5EF4-FFF2-40B4-BE49-F238E27FC236}">
                  <a16:creationId xmlns:a16="http://schemas.microsoft.com/office/drawing/2014/main" id="{7BCA5BCC-1F99-43F9-9093-B29399DABEFC}"/>
                </a:ext>
              </a:extLst>
            </p:cNvPr>
            <p:cNvSpPr>
              <a:spLocks noChangeShapeType="1"/>
            </p:cNvSpPr>
            <p:nvPr/>
          </p:nvSpPr>
          <p:spPr bwMode="auto">
            <a:xfrm flipV="1">
              <a:off x="446" y="1963"/>
              <a:ext cx="0" cy="195"/>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70">
              <a:extLst>
                <a:ext uri="{FF2B5EF4-FFF2-40B4-BE49-F238E27FC236}">
                  <a16:creationId xmlns:a16="http://schemas.microsoft.com/office/drawing/2014/main" id="{DADD3C1C-B469-4059-B6DE-52BD35AD7B28}"/>
                </a:ext>
              </a:extLst>
            </p:cNvPr>
            <p:cNvSpPr>
              <a:spLocks/>
            </p:cNvSpPr>
            <p:nvPr/>
          </p:nvSpPr>
          <p:spPr bwMode="auto">
            <a:xfrm>
              <a:off x="446" y="2471"/>
              <a:ext cx="927" cy="1108"/>
            </a:xfrm>
            <a:custGeom>
              <a:avLst/>
              <a:gdLst>
                <a:gd name="T0" fmla="*/ 391 w 391"/>
                <a:gd name="T1" fmla="*/ 466 h 466"/>
                <a:gd name="T2" fmla="*/ 320 w 391"/>
                <a:gd name="T3" fmla="*/ 466 h 466"/>
                <a:gd name="T4" fmla="*/ 268 w 391"/>
                <a:gd name="T5" fmla="*/ 466 h 466"/>
                <a:gd name="T6" fmla="*/ 126 w 391"/>
                <a:gd name="T7" fmla="*/ 466 h 466"/>
                <a:gd name="T8" fmla="*/ 0 w 391"/>
                <a:gd name="T9" fmla="*/ 340 h 466"/>
                <a:gd name="T10" fmla="*/ 0 w 391"/>
                <a:gd name="T11" fmla="*/ 0 h 466"/>
              </a:gdLst>
              <a:ahLst/>
              <a:cxnLst>
                <a:cxn ang="0">
                  <a:pos x="T0" y="T1"/>
                </a:cxn>
                <a:cxn ang="0">
                  <a:pos x="T2" y="T3"/>
                </a:cxn>
                <a:cxn ang="0">
                  <a:pos x="T4" y="T5"/>
                </a:cxn>
                <a:cxn ang="0">
                  <a:pos x="T6" y="T7"/>
                </a:cxn>
                <a:cxn ang="0">
                  <a:pos x="T8" y="T9"/>
                </a:cxn>
                <a:cxn ang="0">
                  <a:pos x="T10" y="T11"/>
                </a:cxn>
              </a:cxnLst>
              <a:rect l="0" t="0" r="r" b="b"/>
              <a:pathLst>
                <a:path w="391" h="466">
                  <a:moveTo>
                    <a:pt x="391" y="466"/>
                  </a:moveTo>
                  <a:cubicBezTo>
                    <a:pt x="320" y="466"/>
                    <a:pt x="320" y="466"/>
                    <a:pt x="320" y="466"/>
                  </a:cubicBezTo>
                  <a:cubicBezTo>
                    <a:pt x="268" y="466"/>
                    <a:pt x="268" y="466"/>
                    <a:pt x="268" y="466"/>
                  </a:cubicBezTo>
                  <a:cubicBezTo>
                    <a:pt x="126" y="466"/>
                    <a:pt x="126" y="466"/>
                    <a:pt x="126" y="466"/>
                  </a:cubicBezTo>
                  <a:cubicBezTo>
                    <a:pt x="57" y="466"/>
                    <a:pt x="0" y="409"/>
                    <a:pt x="0" y="340"/>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71">
              <a:extLst>
                <a:ext uri="{FF2B5EF4-FFF2-40B4-BE49-F238E27FC236}">
                  <a16:creationId xmlns:a16="http://schemas.microsoft.com/office/drawing/2014/main" id="{2DD30761-C6A9-4A21-B26F-9182F2FB4D1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 name="T7" fmla="*/ 4209 w 420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209">
                  <a:moveTo>
                    <a:pt x="4209" y="0"/>
                  </a:moveTo>
                  <a:lnTo>
                    <a:pt x="4100" y="0"/>
                  </a:lnTo>
                  <a:lnTo>
                    <a:pt x="3979" y="0"/>
                  </a:lnTo>
                  <a:lnTo>
                    <a:pt x="3794" y="0"/>
                  </a:lnTo>
                  <a:lnTo>
                    <a:pt x="415" y="0"/>
                  </a:lnTo>
                  <a:lnTo>
                    <a:pt x="154" y="0"/>
                  </a:lnTo>
                  <a:lnTo>
                    <a:pt x="0" y="0"/>
                  </a:lnTo>
                  <a:lnTo>
                    <a:pt x="4209"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2">
              <a:extLst>
                <a:ext uri="{FF2B5EF4-FFF2-40B4-BE49-F238E27FC236}">
                  <a16:creationId xmlns:a16="http://schemas.microsoft.com/office/drawing/2014/main" id="{5FCC96A3-C147-4953-AFF9-4B8A9CD2977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Lst>
              <a:ahLst/>
              <a:cxnLst>
                <a:cxn ang="0">
                  <a:pos x="T0" y="0"/>
                </a:cxn>
                <a:cxn ang="0">
                  <a:pos x="T1" y="0"/>
                </a:cxn>
                <a:cxn ang="0">
                  <a:pos x="T2" y="0"/>
                </a:cxn>
                <a:cxn ang="0">
                  <a:pos x="T3" y="0"/>
                </a:cxn>
                <a:cxn ang="0">
                  <a:pos x="T4" y="0"/>
                </a:cxn>
                <a:cxn ang="0">
                  <a:pos x="T5" y="0"/>
                </a:cxn>
                <a:cxn ang="0">
                  <a:pos x="T6" y="0"/>
                </a:cxn>
              </a:cxnLst>
              <a:rect l="0" t="0" r="r" b="b"/>
              <a:pathLst>
                <a:path w="4209">
                  <a:moveTo>
                    <a:pt x="4209" y="0"/>
                  </a:moveTo>
                  <a:lnTo>
                    <a:pt x="4100" y="0"/>
                  </a:lnTo>
                  <a:lnTo>
                    <a:pt x="3979" y="0"/>
                  </a:lnTo>
                  <a:lnTo>
                    <a:pt x="3794" y="0"/>
                  </a:lnTo>
                  <a:lnTo>
                    <a:pt x="415" y="0"/>
                  </a:lnTo>
                  <a:lnTo>
                    <a:pt x="154"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74">
              <a:extLst>
                <a:ext uri="{FF2B5EF4-FFF2-40B4-BE49-F238E27FC236}">
                  <a16:creationId xmlns:a16="http://schemas.microsoft.com/office/drawing/2014/main" id="{75514001-A314-4572-860B-5B0B424B2014}"/>
                </a:ext>
              </a:extLst>
            </p:cNvPr>
            <p:cNvSpPr>
              <a:spLocks/>
            </p:cNvSpPr>
            <p:nvPr/>
          </p:nvSpPr>
          <p:spPr bwMode="auto">
            <a:xfrm>
              <a:off x="6012" y="2440"/>
              <a:ext cx="1220" cy="1139"/>
            </a:xfrm>
            <a:custGeom>
              <a:avLst/>
              <a:gdLst>
                <a:gd name="T0" fmla="*/ 514 w 514"/>
                <a:gd name="T1" fmla="*/ 0 h 479"/>
                <a:gd name="T2" fmla="*/ 514 w 514"/>
                <a:gd name="T3" fmla="*/ 45 h 479"/>
                <a:gd name="T4" fmla="*/ 514 w 514"/>
                <a:gd name="T5" fmla="*/ 353 h 479"/>
                <a:gd name="T6" fmla="*/ 388 w 514"/>
                <a:gd name="T7" fmla="*/ 479 h 479"/>
                <a:gd name="T8" fmla="*/ 162 w 514"/>
                <a:gd name="T9" fmla="*/ 479 h 479"/>
                <a:gd name="T10" fmla="*/ 0 w 514"/>
                <a:gd name="T11" fmla="*/ 479 h 479"/>
              </a:gdLst>
              <a:ahLst/>
              <a:cxnLst>
                <a:cxn ang="0">
                  <a:pos x="T0" y="T1"/>
                </a:cxn>
                <a:cxn ang="0">
                  <a:pos x="T2" y="T3"/>
                </a:cxn>
                <a:cxn ang="0">
                  <a:pos x="T4" y="T5"/>
                </a:cxn>
                <a:cxn ang="0">
                  <a:pos x="T6" y="T7"/>
                </a:cxn>
                <a:cxn ang="0">
                  <a:pos x="T8" y="T9"/>
                </a:cxn>
                <a:cxn ang="0">
                  <a:pos x="T10" y="T11"/>
                </a:cxn>
              </a:cxnLst>
              <a:rect l="0" t="0" r="r" b="b"/>
              <a:pathLst>
                <a:path w="514" h="479">
                  <a:moveTo>
                    <a:pt x="514" y="0"/>
                  </a:moveTo>
                  <a:cubicBezTo>
                    <a:pt x="514" y="45"/>
                    <a:pt x="514" y="45"/>
                    <a:pt x="514" y="45"/>
                  </a:cubicBezTo>
                  <a:cubicBezTo>
                    <a:pt x="514" y="353"/>
                    <a:pt x="514" y="353"/>
                    <a:pt x="514" y="353"/>
                  </a:cubicBezTo>
                  <a:cubicBezTo>
                    <a:pt x="514" y="422"/>
                    <a:pt x="457" y="479"/>
                    <a:pt x="388" y="479"/>
                  </a:cubicBezTo>
                  <a:cubicBezTo>
                    <a:pt x="162" y="479"/>
                    <a:pt x="162" y="479"/>
                    <a:pt x="162" y="479"/>
                  </a:cubicBezTo>
                  <a:cubicBezTo>
                    <a:pt x="0" y="479"/>
                    <a:pt x="0" y="479"/>
                    <a:pt x="0" y="47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75">
              <a:extLst>
                <a:ext uri="{FF2B5EF4-FFF2-40B4-BE49-F238E27FC236}">
                  <a16:creationId xmlns:a16="http://schemas.microsoft.com/office/drawing/2014/main" id="{98DA14FB-2FFC-4634-A308-CEEEC8105DD6}"/>
                </a:ext>
              </a:extLst>
            </p:cNvPr>
            <p:cNvSpPr>
              <a:spLocks/>
            </p:cNvSpPr>
            <p:nvPr/>
          </p:nvSpPr>
          <p:spPr bwMode="auto">
            <a:xfrm>
              <a:off x="7232" y="1625"/>
              <a:ext cx="0" cy="399"/>
            </a:xfrm>
            <a:custGeom>
              <a:avLst/>
              <a:gdLst>
                <a:gd name="T0" fmla="*/ 0 h 399"/>
                <a:gd name="T1" fmla="*/ 245 h 399"/>
                <a:gd name="T2" fmla="*/ 399 h 399"/>
                <a:gd name="T3" fmla="*/ 0 h 399"/>
              </a:gdLst>
              <a:ahLst/>
              <a:cxnLst>
                <a:cxn ang="0">
                  <a:pos x="0" y="T0"/>
                </a:cxn>
                <a:cxn ang="0">
                  <a:pos x="0" y="T1"/>
                </a:cxn>
                <a:cxn ang="0">
                  <a:pos x="0" y="T2"/>
                </a:cxn>
                <a:cxn ang="0">
                  <a:pos x="0" y="T3"/>
                </a:cxn>
              </a:cxnLst>
              <a:rect l="0" t="0" r="r" b="b"/>
              <a:pathLst>
                <a:path h="399">
                  <a:moveTo>
                    <a:pt x="0" y="0"/>
                  </a:moveTo>
                  <a:lnTo>
                    <a:pt x="0" y="245"/>
                  </a:lnTo>
                  <a:lnTo>
                    <a:pt x="0" y="399"/>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6">
              <a:extLst>
                <a:ext uri="{FF2B5EF4-FFF2-40B4-BE49-F238E27FC236}">
                  <a16:creationId xmlns:a16="http://schemas.microsoft.com/office/drawing/2014/main" id="{4EC347D3-2AA7-4A56-814F-CE229CA35697}"/>
                </a:ext>
              </a:extLst>
            </p:cNvPr>
            <p:cNvSpPr>
              <a:spLocks/>
            </p:cNvSpPr>
            <p:nvPr/>
          </p:nvSpPr>
          <p:spPr bwMode="auto">
            <a:xfrm>
              <a:off x="7232" y="1625"/>
              <a:ext cx="0" cy="399"/>
            </a:xfrm>
            <a:custGeom>
              <a:avLst/>
              <a:gdLst>
                <a:gd name="T0" fmla="*/ 0 h 399"/>
                <a:gd name="T1" fmla="*/ 245 h 399"/>
                <a:gd name="T2" fmla="*/ 399 h 399"/>
              </a:gdLst>
              <a:ahLst/>
              <a:cxnLst>
                <a:cxn ang="0">
                  <a:pos x="0" y="T0"/>
                </a:cxn>
                <a:cxn ang="0">
                  <a:pos x="0" y="T1"/>
                </a:cxn>
                <a:cxn ang="0">
                  <a:pos x="0" y="T2"/>
                </a:cxn>
              </a:cxnLst>
              <a:rect l="0" t="0" r="r" b="b"/>
              <a:pathLst>
                <a:path h="399">
                  <a:moveTo>
                    <a:pt x="0" y="0"/>
                  </a:moveTo>
                  <a:lnTo>
                    <a:pt x="0" y="245"/>
                  </a:lnTo>
                  <a:lnTo>
                    <a:pt x="0" y="399"/>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78">
              <a:extLst>
                <a:ext uri="{FF2B5EF4-FFF2-40B4-BE49-F238E27FC236}">
                  <a16:creationId xmlns:a16="http://schemas.microsoft.com/office/drawing/2014/main" id="{8570D95C-37A0-4AAE-9653-9EEF51782E78}"/>
                </a:ext>
              </a:extLst>
            </p:cNvPr>
            <p:cNvSpPr>
              <a:spLocks/>
            </p:cNvSpPr>
            <p:nvPr/>
          </p:nvSpPr>
          <p:spPr bwMode="auto">
            <a:xfrm>
              <a:off x="5965" y="736"/>
              <a:ext cx="1267" cy="535"/>
            </a:xfrm>
            <a:custGeom>
              <a:avLst/>
              <a:gdLst>
                <a:gd name="T0" fmla="*/ 0 w 534"/>
                <a:gd name="T1" fmla="*/ 0 h 225"/>
                <a:gd name="T2" fmla="*/ 110 w 534"/>
                <a:gd name="T3" fmla="*/ 0 h 225"/>
                <a:gd name="T4" fmla="*/ 408 w 534"/>
                <a:gd name="T5" fmla="*/ 0 h 225"/>
                <a:gd name="T6" fmla="*/ 534 w 534"/>
                <a:gd name="T7" fmla="*/ 126 h 225"/>
                <a:gd name="T8" fmla="*/ 534 w 534"/>
                <a:gd name="T9" fmla="*/ 225 h 225"/>
              </a:gdLst>
              <a:ahLst/>
              <a:cxnLst>
                <a:cxn ang="0">
                  <a:pos x="T0" y="T1"/>
                </a:cxn>
                <a:cxn ang="0">
                  <a:pos x="T2" y="T3"/>
                </a:cxn>
                <a:cxn ang="0">
                  <a:pos x="T4" y="T5"/>
                </a:cxn>
                <a:cxn ang="0">
                  <a:pos x="T6" y="T7"/>
                </a:cxn>
                <a:cxn ang="0">
                  <a:pos x="T8" y="T9"/>
                </a:cxn>
              </a:cxnLst>
              <a:rect l="0" t="0" r="r" b="b"/>
              <a:pathLst>
                <a:path w="534" h="225">
                  <a:moveTo>
                    <a:pt x="0" y="0"/>
                  </a:moveTo>
                  <a:cubicBezTo>
                    <a:pt x="110" y="0"/>
                    <a:pt x="110" y="0"/>
                    <a:pt x="110" y="0"/>
                  </a:cubicBezTo>
                  <a:cubicBezTo>
                    <a:pt x="408" y="0"/>
                    <a:pt x="408" y="0"/>
                    <a:pt x="408" y="0"/>
                  </a:cubicBezTo>
                  <a:cubicBezTo>
                    <a:pt x="477" y="0"/>
                    <a:pt x="534" y="57"/>
                    <a:pt x="534" y="126"/>
                  </a:cubicBezTo>
                  <a:cubicBezTo>
                    <a:pt x="534" y="225"/>
                    <a:pt x="534" y="225"/>
                    <a:pt x="534" y="225"/>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79">
              <a:extLst>
                <a:ext uri="{FF2B5EF4-FFF2-40B4-BE49-F238E27FC236}">
                  <a16:creationId xmlns:a16="http://schemas.microsoft.com/office/drawing/2014/main" id="{B25623A4-83D2-4C22-9E3E-91E1483B1025}"/>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 name="T5" fmla="*/ 0 w 3533"/>
              </a:gdLst>
              <a:ahLst/>
              <a:cxnLst>
                <a:cxn ang="0">
                  <a:pos x="T0" y="0"/>
                </a:cxn>
                <a:cxn ang="0">
                  <a:pos x="T1" y="0"/>
                </a:cxn>
                <a:cxn ang="0">
                  <a:pos x="T2" y="0"/>
                </a:cxn>
                <a:cxn ang="0">
                  <a:pos x="T3" y="0"/>
                </a:cxn>
                <a:cxn ang="0">
                  <a:pos x="T4" y="0"/>
                </a:cxn>
                <a:cxn ang="0">
                  <a:pos x="T5" y="0"/>
                </a:cxn>
              </a:cxnLst>
              <a:rect l="0" t="0" r="r" b="b"/>
              <a:pathLst>
                <a:path w="3533">
                  <a:moveTo>
                    <a:pt x="0" y="0"/>
                  </a:moveTo>
                  <a:lnTo>
                    <a:pt x="168" y="0"/>
                  </a:lnTo>
                  <a:lnTo>
                    <a:pt x="3241" y="0"/>
                  </a:lnTo>
                  <a:lnTo>
                    <a:pt x="3362" y="0"/>
                  </a:lnTo>
                  <a:lnTo>
                    <a:pt x="3533"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180">
              <a:extLst>
                <a:ext uri="{FF2B5EF4-FFF2-40B4-BE49-F238E27FC236}">
                  <a16:creationId xmlns:a16="http://schemas.microsoft.com/office/drawing/2014/main" id="{B64C7DAC-6D27-4018-8788-DBCADECBE849}"/>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Lst>
              <a:ahLst/>
              <a:cxnLst>
                <a:cxn ang="0">
                  <a:pos x="T0" y="0"/>
                </a:cxn>
                <a:cxn ang="0">
                  <a:pos x="T1" y="0"/>
                </a:cxn>
                <a:cxn ang="0">
                  <a:pos x="T2" y="0"/>
                </a:cxn>
                <a:cxn ang="0">
                  <a:pos x="T3" y="0"/>
                </a:cxn>
                <a:cxn ang="0">
                  <a:pos x="T4" y="0"/>
                </a:cxn>
              </a:cxnLst>
              <a:rect l="0" t="0" r="r" b="b"/>
              <a:pathLst>
                <a:path w="3533">
                  <a:moveTo>
                    <a:pt x="0" y="0"/>
                  </a:moveTo>
                  <a:lnTo>
                    <a:pt x="168" y="0"/>
                  </a:lnTo>
                  <a:lnTo>
                    <a:pt x="3241" y="0"/>
                  </a:lnTo>
                  <a:lnTo>
                    <a:pt x="3362" y="0"/>
                  </a:lnTo>
                  <a:lnTo>
                    <a:pt x="3533"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57" name="图形 356">
            <a:extLst>
              <a:ext uri="{FF2B5EF4-FFF2-40B4-BE49-F238E27FC236}">
                <a16:creationId xmlns:a16="http://schemas.microsoft.com/office/drawing/2014/main" id="{10B287AE-2AFD-44A8-B18B-1AD51BCAA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853" y="842884"/>
            <a:ext cx="858172" cy="689295"/>
          </a:xfrm>
          <a:prstGeom prst="rect">
            <a:avLst/>
          </a:prstGeom>
        </p:spPr>
      </p:pic>
      <p:sp>
        <p:nvSpPr>
          <p:cNvPr id="394" name="矩形 393">
            <a:extLst>
              <a:ext uri="{FF2B5EF4-FFF2-40B4-BE49-F238E27FC236}">
                <a16:creationId xmlns:a16="http://schemas.microsoft.com/office/drawing/2014/main" id="{A5D7D65A-55A5-441C-8BEC-A804C4EF51A9}"/>
              </a:ext>
            </a:extLst>
          </p:cNvPr>
          <p:cNvSpPr/>
          <p:nvPr/>
        </p:nvSpPr>
        <p:spPr>
          <a:xfrm>
            <a:off x="2343980" y="1516781"/>
            <a:ext cx="7936821" cy="3003515"/>
          </a:xfrm>
          <a:prstGeom prst="rect">
            <a:avLst/>
          </a:prstGeom>
        </p:spPr>
        <p:txBody>
          <a:bodyPr wrap="square">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Q-Learning</a:t>
            </a:r>
            <a:r>
              <a:rPr lang="zh-CN" altLang="en-US" sz="1600" dirty="0">
                <a:latin typeface="微软雅黑" panose="020B0503020204020204" pitchFamily="34" charset="-122"/>
                <a:ea typeface="微软雅黑" panose="020B0503020204020204" pitchFamily="34" charset="-122"/>
              </a:rPr>
              <a:t>是一种基于价值的强化学习算法，核心思想是通过学习动作值函数</a:t>
            </a:r>
            <a:r>
              <a:rPr lang="en-US" altLang="zh-CN" sz="1600" dirty="0">
                <a:latin typeface="微软雅黑" panose="020B0503020204020204" pitchFamily="34" charset="-122"/>
                <a:ea typeface="微软雅黑" panose="020B0503020204020204" pitchFamily="34" charset="-122"/>
              </a:rPr>
              <a:t>Q(s, a)</a:t>
            </a:r>
            <a:r>
              <a:rPr lang="zh-CN" altLang="en-US" sz="1600" dirty="0">
                <a:latin typeface="微软雅黑" panose="020B0503020204020204" pitchFamily="34" charset="-122"/>
                <a:ea typeface="微软雅黑" panose="020B0503020204020204" pitchFamily="34" charset="-122"/>
              </a:rPr>
              <a:t>，表示在状态</a:t>
            </a:r>
            <a:r>
              <a:rPr lang="en-US" altLang="zh-CN" sz="1600" dirty="0">
                <a:latin typeface="微软雅黑" panose="020B0503020204020204" pitchFamily="34" charset="-122"/>
                <a:ea typeface="微软雅黑" panose="020B0503020204020204" pitchFamily="34" charset="-122"/>
              </a:rPr>
              <a:t>s</a:t>
            </a:r>
            <a:r>
              <a:rPr lang="zh-CN" altLang="en-US" sz="1600" dirty="0">
                <a:latin typeface="微软雅黑" panose="020B0503020204020204" pitchFamily="34" charset="-122"/>
                <a:ea typeface="微软雅黑" panose="020B0503020204020204" pitchFamily="34" charset="-122"/>
              </a:rPr>
              <a:t>采取动作</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时的预期累积奖励。</a:t>
            </a:r>
          </a:p>
          <a:p>
            <a:pPr>
              <a:lnSpc>
                <a:spcPct val="150000"/>
              </a:lnSpc>
            </a:pPr>
            <a:r>
              <a:rPr lang="zh-CN" altLang="en-US" sz="1600" dirty="0">
                <a:latin typeface="微软雅黑" panose="020B0503020204020204" pitchFamily="34" charset="-122"/>
                <a:ea typeface="微软雅黑" panose="020B0503020204020204" pitchFamily="34" charset="-122"/>
              </a:rPr>
              <a:t>更新公式：</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α </a:t>
            </a:r>
            <a:r>
              <a:rPr lang="zh-CN" altLang="en-US" sz="1600" dirty="0">
                <a:latin typeface="微软雅黑" panose="020B0503020204020204" pitchFamily="34" charset="-122"/>
                <a:ea typeface="微软雅黑" panose="020B0503020204020204" pitchFamily="34" charset="-122"/>
              </a:rPr>
              <a:t>是学习率，它决定了新信息覆盖旧信息的速度。</a:t>
            </a:r>
          </a:p>
          <a:p>
            <a:pPr>
              <a:lnSpc>
                <a:spcPct val="150000"/>
              </a:lnSpc>
            </a:pPr>
            <a:r>
              <a:rPr lang="en-US" altLang="zh-CN" sz="1600" dirty="0">
                <a:latin typeface="微软雅黑" panose="020B0503020204020204" pitchFamily="34" charset="-122"/>
                <a:ea typeface="微软雅黑" panose="020B0503020204020204" pitchFamily="34" charset="-122"/>
              </a:rPr>
              <a:t>γ </a:t>
            </a:r>
            <a:r>
              <a:rPr lang="zh-CN" altLang="en-US" sz="1600" dirty="0">
                <a:latin typeface="微软雅黑" panose="020B0503020204020204" pitchFamily="34" charset="-122"/>
                <a:ea typeface="微软雅黑" panose="020B0503020204020204" pitchFamily="34" charset="-122"/>
              </a:rPr>
              <a:t>是折扣因子，它决定了智能体对未来奖励的看重程度。</a:t>
            </a:r>
          </a:p>
          <a:p>
            <a:pPr>
              <a:lnSpc>
                <a:spcPct val="150000"/>
              </a:lnSpc>
            </a:pPr>
            <a:r>
              <a:rPr lang="en-US" altLang="zh-CN" sz="1600" dirty="0">
                <a:latin typeface="微软雅黑" panose="020B0503020204020204" pitchFamily="34" charset="-122"/>
                <a:ea typeface="微软雅黑" panose="020B0503020204020204" pitchFamily="34" charset="-122"/>
              </a:rPr>
              <a:t>r </a:t>
            </a:r>
            <a:r>
              <a:rPr lang="zh-CN" altLang="en-US" sz="1600" dirty="0">
                <a:latin typeface="微软雅黑" panose="020B0503020204020204" pitchFamily="34" charset="-122"/>
                <a:ea typeface="微软雅黑" panose="020B0503020204020204" pitchFamily="34" charset="-122"/>
              </a:rPr>
              <a:t>是智能体采取行动后获得的即时奖励。</a:t>
            </a:r>
          </a:p>
          <a:p>
            <a:pPr>
              <a:lnSpc>
                <a:spcPct val="150000"/>
              </a:lnSpc>
            </a:pPr>
            <a:r>
              <a:rPr lang="en-US" altLang="zh-CN" sz="1600" dirty="0">
                <a:latin typeface="微软雅黑" panose="020B0503020204020204" pitchFamily="34" charset="-122"/>
                <a:ea typeface="微软雅黑" panose="020B0503020204020204" pitchFamily="34" charset="-122"/>
              </a:rPr>
              <a:t>s' </a:t>
            </a:r>
            <a:r>
              <a:rPr lang="zh-CN" altLang="en-US" sz="1600" dirty="0">
                <a:latin typeface="微软雅黑" panose="020B0503020204020204" pitchFamily="34" charset="-122"/>
                <a:ea typeface="微软雅黑" panose="020B0503020204020204" pitchFamily="34" charset="-122"/>
              </a:rPr>
              <a:t>和 </a:t>
            </a:r>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分别代表新的状态和在新的状态下可以选择的最佳行动。</a:t>
            </a:r>
          </a:p>
        </p:txBody>
      </p:sp>
      <p:grpSp>
        <p:nvGrpSpPr>
          <p:cNvPr id="403" name="组合 402">
            <a:extLst>
              <a:ext uri="{FF2B5EF4-FFF2-40B4-BE49-F238E27FC236}">
                <a16:creationId xmlns:a16="http://schemas.microsoft.com/office/drawing/2014/main" id="{32362C4E-DFD2-4367-A6B4-FD6466FAFF35}"/>
              </a:ext>
            </a:extLst>
          </p:cNvPr>
          <p:cNvGrpSpPr/>
          <p:nvPr/>
        </p:nvGrpSpPr>
        <p:grpSpPr>
          <a:xfrm>
            <a:off x="664367" y="5014727"/>
            <a:ext cx="220925" cy="220925"/>
            <a:chOff x="1346975" y="1802834"/>
            <a:chExt cx="251460" cy="251460"/>
          </a:xfrm>
        </p:grpSpPr>
        <p:cxnSp>
          <p:nvCxnSpPr>
            <p:cNvPr id="404" name="直接连接符 403">
              <a:extLst>
                <a:ext uri="{FF2B5EF4-FFF2-40B4-BE49-F238E27FC236}">
                  <a16:creationId xmlns:a16="http://schemas.microsoft.com/office/drawing/2014/main" id="{9E6E636E-9ABB-4265-9AF5-F95667EE8A03}"/>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05" name="直接连接符 404">
              <a:extLst>
                <a:ext uri="{FF2B5EF4-FFF2-40B4-BE49-F238E27FC236}">
                  <a16:creationId xmlns:a16="http://schemas.microsoft.com/office/drawing/2014/main" id="{5E5C2150-3292-4479-8831-DD9CA6F8D2FB}"/>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406" name="椭圆 405">
            <a:extLst>
              <a:ext uri="{FF2B5EF4-FFF2-40B4-BE49-F238E27FC236}">
                <a16:creationId xmlns:a16="http://schemas.microsoft.com/office/drawing/2014/main" id="{217AA3D9-FE00-4F78-96FE-19F68583E528}"/>
              </a:ext>
            </a:extLst>
          </p:cNvPr>
          <p:cNvSpPr/>
          <p:nvPr/>
        </p:nvSpPr>
        <p:spPr>
          <a:xfrm>
            <a:off x="1070819" y="45134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407" name="椭圆 406">
            <a:extLst>
              <a:ext uri="{FF2B5EF4-FFF2-40B4-BE49-F238E27FC236}">
                <a16:creationId xmlns:a16="http://schemas.microsoft.com/office/drawing/2014/main" id="{59D4165E-E543-4233-B14B-56832C534F47}"/>
              </a:ext>
            </a:extLst>
          </p:cNvPr>
          <p:cNvSpPr/>
          <p:nvPr/>
        </p:nvSpPr>
        <p:spPr>
          <a:xfrm>
            <a:off x="321148" y="38461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08" name="组合 407">
            <a:extLst>
              <a:ext uri="{FF2B5EF4-FFF2-40B4-BE49-F238E27FC236}">
                <a16:creationId xmlns:a16="http://schemas.microsoft.com/office/drawing/2014/main" id="{7E5B5D24-F0ED-435D-970D-09CFF325F8BC}"/>
              </a:ext>
            </a:extLst>
          </p:cNvPr>
          <p:cNvGrpSpPr/>
          <p:nvPr/>
        </p:nvGrpSpPr>
        <p:grpSpPr>
          <a:xfrm>
            <a:off x="918694" y="2739581"/>
            <a:ext cx="278187" cy="278186"/>
            <a:chOff x="9294012" y="336283"/>
            <a:chExt cx="1041097" cy="1041096"/>
          </a:xfrm>
        </p:grpSpPr>
        <p:cxnSp>
          <p:nvCxnSpPr>
            <p:cNvPr id="409" name="直接连接符 408">
              <a:extLst>
                <a:ext uri="{FF2B5EF4-FFF2-40B4-BE49-F238E27FC236}">
                  <a16:creationId xmlns:a16="http://schemas.microsoft.com/office/drawing/2014/main" id="{52F73C29-9C7D-4D9B-B2F4-A72B22A5A0B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10" name="直接连接符 409">
              <a:extLst>
                <a:ext uri="{FF2B5EF4-FFF2-40B4-BE49-F238E27FC236}">
                  <a16:creationId xmlns:a16="http://schemas.microsoft.com/office/drawing/2014/main" id="{5A1072D8-0FAF-45A4-B087-613AAFF90F14}"/>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11" name="直接连接符 410">
              <a:extLst>
                <a:ext uri="{FF2B5EF4-FFF2-40B4-BE49-F238E27FC236}">
                  <a16:creationId xmlns:a16="http://schemas.microsoft.com/office/drawing/2014/main" id="{93B48FEC-3533-4373-82D1-EA8589C52DBE}"/>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12" name="直接连接符 411">
              <a:extLst>
                <a:ext uri="{FF2B5EF4-FFF2-40B4-BE49-F238E27FC236}">
                  <a16:creationId xmlns:a16="http://schemas.microsoft.com/office/drawing/2014/main" id="{6324F216-9FF6-4EDF-AB1C-C20DAE553090}"/>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13" name="直接连接符 412">
              <a:extLst>
                <a:ext uri="{FF2B5EF4-FFF2-40B4-BE49-F238E27FC236}">
                  <a16:creationId xmlns:a16="http://schemas.microsoft.com/office/drawing/2014/main" id="{8FDECE7C-7E05-45AB-9B46-BB868AF260B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14" name="直接连接符 413">
              <a:extLst>
                <a:ext uri="{FF2B5EF4-FFF2-40B4-BE49-F238E27FC236}">
                  <a16:creationId xmlns:a16="http://schemas.microsoft.com/office/drawing/2014/main" id="{07A389E1-0EC6-4E1B-B280-60A8B1DA5366}"/>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15" name="直接连接符 414">
              <a:extLst>
                <a:ext uri="{FF2B5EF4-FFF2-40B4-BE49-F238E27FC236}">
                  <a16:creationId xmlns:a16="http://schemas.microsoft.com/office/drawing/2014/main" id="{BCD9FD96-2E21-40FF-9340-733133D8E2E4}"/>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16" name="直接连接符 415">
              <a:extLst>
                <a:ext uri="{FF2B5EF4-FFF2-40B4-BE49-F238E27FC236}">
                  <a16:creationId xmlns:a16="http://schemas.microsoft.com/office/drawing/2014/main" id="{247D2EB1-79BF-448D-B058-25604E373B5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417" name="椭圆 416">
            <a:extLst>
              <a:ext uri="{FF2B5EF4-FFF2-40B4-BE49-F238E27FC236}">
                <a16:creationId xmlns:a16="http://schemas.microsoft.com/office/drawing/2014/main" id="{F455AC24-5989-41B0-91EA-F4F7F941DF3F}"/>
              </a:ext>
            </a:extLst>
          </p:cNvPr>
          <p:cNvSpPr/>
          <p:nvPr/>
        </p:nvSpPr>
        <p:spPr>
          <a:xfrm>
            <a:off x="11382314" y="4254197"/>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18" name="组合 417">
            <a:extLst>
              <a:ext uri="{FF2B5EF4-FFF2-40B4-BE49-F238E27FC236}">
                <a16:creationId xmlns:a16="http://schemas.microsoft.com/office/drawing/2014/main" id="{C0752D2F-2325-4DE6-9970-9465883F5E74}"/>
              </a:ext>
            </a:extLst>
          </p:cNvPr>
          <p:cNvGrpSpPr/>
          <p:nvPr/>
        </p:nvGrpSpPr>
        <p:grpSpPr>
          <a:xfrm>
            <a:off x="525273" y="3315939"/>
            <a:ext cx="278187" cy="278186"/>
            <a:chOff x="9294012" y="336283"/>
            <a:chExt cx="1041097" cy="1041096"/>
          </a:xfrm>
        </p:grpSpPr>
        <p:cxnSp>
          <p:nvCxnSpPr>
            <p:cNvPr id="419" name="直接连接符 418">
              <a:extLst>
                <a:ext uri="{FF2B5EF4-FFF2-40B4-BE49-F238E27FC236}">
                  <a16:creationId xmlns:a16="http://schemas.microsoft.com/office/drawing/2014/main" id="{B525CA11-81E4-47FF-9E3B-56E5362D6687}"/>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0" name="直接连接符 419">
              <a:extLst>
                <a:ext uri="{FF2B5EF4-FFF2-40B4-BE49-F238E27FC236}">
                  <a16:creationId xmlns:a16="http://schemas.microsoft.com/office/drawing/2014/main" id="{B1E3AA61-8ECE-44F6-9C25-9617FA32493D}"/>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21" name="直接连接符 420">
              <a:extLst>
                <a:ext uri="{FF2B5EF4-FFF2-40B4-BE49-F238E27FC236}">
                  <a16:creationId xmlns:a16="http://schemas.microsoft.com/office/drawing/2014/main" id="{53236608-0DBB-4215-BF54-A4307EC98F14}"/>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22" name="直接连接符 421">
              <a:extLst>
                <a:ext uri="{FF2B5EF4-FFF2-40B4-BE49-F238E27FC236}">
                  <a16:creationId xmlns:a16="http://schemas.microsoft.com/office/drawing/2014/main" id="{610D43A2-F289-4693-A94B-9E9420A1CFB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23" name="直接连接符 422">
              <a:extLst>
                <a:ext uri="{FF2B5EF4-FFF2-40B4-BE49-F238E27FC236}">
                  <a16:creationId xmlns:a16="http://schemas.microsoft.com/office/drawing/2014/main" id="{D171208B-ED55-4C90-BA15-02658AE06CA9}"/>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24" name="直接连接符 423">
              <a:extLst>
                <a:ext uri="{FF2B5EF4-FFF2-40B4-BE49-F238E27FC236}">
                  <a16:creationId xmlns:a16="http://schemas.microsoft.com/office/drawing/2014/main" id="{C01CDB09-ACB7-4AE1-A1B8-D3AE66B671B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25" name="直接连接符 424">
              <a:extLst>
                <a:ext uri="{FF2B5EF4-FFF2-40B4-BE49-F238E27FC236}">
                  <a16:creationId xmlns:a16="http://schemas.microsoft.com/office/drawing/2014/main" id="{0B1A4557-C775-46E1-BFA0-2AF3932FEF87}"/>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26" name="直接连接符 425">
              <a:extLst>
                <a:ext uri="{FF2B5EF4-FFF2-40B4-BE49-F238E27FC236}">
                  <a16:creationId xmlns:a16="http://schemas.microsoft.com/office/drawing/2014/main" id="{1F80E876-0C73-4F13-BA30-3DD45A3E5BEA}"/>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27" name="组合 426">
            <a:extLst>
              <a:ext uri="{FF2B5EF4-FFF2-40B4-BE49-F238E27FC236}">
                <a16:creationId xmlns:a16="http://schemas.microsoft.com/office/drawing/2014/main" id="{66D6917D-6916-4D07-9FC3-72A95D4336B8}"/>
              </a:ext>
            </a:extLst>
          </p:cNvPr>
          <p:cNvGrpSpPr/>
          <p:nvPr/>
        </p:nvGrpSpPr>
        <p:grpSpPr>
          <a:xfrm>
            <a:off x="11091424" y="2855259"/>
            <a:ext cx="278187" cy="278186"/>
            <a:chOff x="9294012" y="336283"/>
            <a:chExt cx="1041097" cy="1041096"/>
          </a:xfrm>
        </p:grpSpPr>
        <p:cxnSp>
          <p:nvCxnSpPr>
            <p:cNvPr id="428" name="直接连接符 427">
              <a:extLst>
                <a:ext uri="{FF2B5EF4-FFF2-40B4-BE49-F238E27FC236}">
                  <a16:creationId xmlns:a16="http://schemas.microsoft.com/office/drawing/2014/main" id="{A9933975-4A5D-4664-8315-1488CA253E0F}"/>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9" name="直接连接符 428">
              <a:extLst>
                <a:ext uri="{FF2B5EF4-FFF2-40B4-BE49-F238E27FC236}">
                  <a16:creationId xmlns:a16="http://schemas.microsoft.com/office/drawing/2014/main" id="{62C836F1-CC1F-431C-9017-E9DEF6A29E0E}"/>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0" name="直接连接符 429">
              <a:extLst>
                <a:ext uri="{FF2B5EF4-FFF2-40B4-BE49-F238E27FC236}">
                  <a16:creationId xmlns:a16="http://schemas.microsoft.com/office/drawing/2014/main" id="{8C69B984-8DD4-49C4-B0C8-C8A91549D816}"/>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31" name="直接连接符 430">
              <a:extLst>
                <a:ext uri="{FF2B5EF4-FFF2-40B4-BE49-F238E27FC236}">
                  <a16:creationId xmlns:a16="http://schemas.microsoft.com/office/drawing/2014/main" id="{B5AD3EC2-BE56-4BEB-9702-60581C9FEA92}"/>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32" name="直接连接符 431">
              <a:extLst>
                <a:ext uri="{FF2B5EF4-FFF2-40B4-BE49-F238E27FC236}">
                  <a16:creationId xmlns:a16="http://schemas.microsoft.com/office/drawing/2014/main" id="{A59280F1-098F-4B5C-BD95-72FC97FF1E23}"/>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33" name="直接连接符 432">
              <a:extLst>
                <a:ext uri="{FF2B5EF4-FFF2-40B4-BE49-F238E27FC236}">
                  <a16:creationId xmlns:a16="http://schemas.microsoft.com/office/drawing/2014/main" id="{513B17A7-8B15-4D9E-AF1A-987339427999}"/>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34" name="直接连接符 433">
              <a:extLst>
                <a:ext uri="{FF2B5EF4-FFF2-40B4-BE49-F238E27FC236}">
                  <a16:creationId xmlns:a16="http://schemas.microsoft.com/office/drawing/2014/main" id="{D74254A6-451B-4CE8-B571-97D1B7A935D0}"/>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35" name="直接连接符 434">
              <a:extLst>
                <a:ext uri="{FF2B5EF4-FFF2-40B4-BE49-F238E27FC236}">
                  <a16:creationId xmlns:a16="http://schemas.microsoft.com/office/drawing/2014/main" id="{FB7B75FA-E603-4E89-B83C-2A2BB755CDE6}"/>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36" name="组合 435">
            <a:extLst>
              <a:ext uri="{FF2B5EF4-FFF2-40B4-BE49-F238E27FC236}">
                <a16:creationId xmlns:a16="http://schemas.microsoft.com/office/drawing/2014/main" id="{2B4F30D6-6973-4827-827D-9F4D01292540}"/>
              </a:ext>
            </a:extLst>
          </p:cNvPr>
          <p:cNvGrpSpPr/>
          <p:nvPr/>
        </p:nvGrpSpPr>
        <p:grpSpPr>
          <a:xfrm>
            <a:off x="11604922" y="3541706"/>
            <a:ext cx="278187" cy="278186"/>
            <a:chOff x="9294012" y="336283"/>
            <a:chExt cx="1041097" cy="1041096"/>
          </a:xfrm>
        </p:grpSpPr>
        <p:cxnSp>
          <p:nvCxnSpPr>
            <p:cNvPr id="437" name="直接连接符 436">
              <a:extLst>
                <a:ext uri="{FF2B5EF4-FFF2-40B4-BE49-F238E27FC236}">
                  <a16:creationId xmlns:a16="http://schemas.microsoft.com/office/drawing/2014/main" id="{802FB10F-8CC2-4559-8A31-B5071CFCAC53}"/>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38" name="直接连接符 437">
              <a:extLst>
                <a:ext uri="{FF2B5EF4-FFF2-40B4-BE49-F238E27FC236}">
                  <a16:creationId xmlns:a16="http://schemas.microsoft.com/office/drawing/2014/main" id="{D254FC72-5B93-4519-9D1E-8A60B8C12732}"/>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9" name="直接连接符 438">
              <a:extLst>
                <a:ext uri="{FF2B5EF4-FFF2-40B4-BE49-F238E27FC236}">
                  <a16:creationId xmlns:a16="http://schemas.microsoft.com/office/drawing/2014/main" id="{03219C50-1F4B-44AB-9080-64E46F83573C}"/>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40" name="直接连接符 439">
              <a:extLst>
                <a:ext uri="{FF2B5EF4-FFF2-40B4-BE49-F238E27FC236}">
                  <a16:creationId xmlns:a16="http://schemas.microsoft.com/office/drawing/2014/main" id="{8D1E1BD4-1C02-4B3D-A6BA-B8E0225289DD}"/>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41" name="直接连接符 440">
              <a:extLst>
                <a:ext uri="{FF2B5EF4-FFF2-40B4-BE49-F238E27FC236}">
                  <a16:creationId xmlns:a16="http://schemas.microsoft.com/office/drawing/2014/main" id="{D2162C2F-30D8-4EAB-AC57-5C643C3EDF7C}"/>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42" name="直接连接符 441">
              <a:extLst>
                <a:ext uri="{FF2B5EF4-FFF2-40B4-BE49-F238E27FC236}">
                  <a16:creationId xmlns:a16="http://schemas.microsoft.com/office/drawing/2014/main" id="{116166EC-026A-43BA-BEA8-258C056AF29F}"/>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43" name="直接连接符 442">
              <a:extLst>
                <a:ext uri="{FF2B5EF4-FFF2-40B4-BE49-F238E27FC236}">
                  <a16:creationId xmlns:a16="http://schemas.microsoft.com/office/drawing/2014/main" id="{C859B2DD-8A1F-43B5-8454-BCE8FEFE6CF2}"/>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44" name="直接连接符 443">
              <a:extLst>
                <a:ext uri="{FF2B5EF4-FFF2-40B4-BE49-F238E27FC236}">
                  <a16:creationId xmlns:a16="http://schemas.microsoft.com/office/drawing/2014/main" id="{9780EDA2-60BC-4FA3-A9F7-F7D528BDE06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45" name="组合 444">
            <a:extLst>
              <a:ext uri="{FF2B5EF4-FFF2-40B4-BE49-F238E27FC236}">
                <a16:creationId xmlns:a16="http://schemas.microsoft.com/office/drawing/2014/main" id="{AC717F74-E2B7-45AF-8E39-33B63251C81D}"/>
              </a:ext>
            </a:extLst>
          </p:cNvPr>
          <p:cNvGrpSpPr/>
          <p:nvPr/>
        </p:nvGrpSpPr>
        <p:grpSpPr>
          <a:xfrm rot="2366859">
            <a:off x="10976046" y="3524575"/>
            <a:ext cx="220925" cy="220925"/>
            <a:chOff x="1346975" y="1802834"/>
            <a:chExt cx="251460" cy="251460"/>
          </a:xfrm>
        </p:grpSpPr>
        <p:cxnSp>
          <p:nvCxnSpPr>
            <p:cNvPr id="446" name="直接连接符 445">
              <a:extLst>
                <a:ext uri="{FF2B5EF4-FFF2-40B4-BE49-F238E27FC236}">
                  <a16:creationId xmlns:a16="http://schemas.microsoft.com/office/drawing/2014/main" id="{4EB1C6E4-FFCB-4056-B74C-9DDD67D76DE6}"/>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47" name="直接连接符 446">
              <a:extLst>
                <a:ext uri="{FF2B5EF4-FFF2-40B4-BE49-F238E27FC236}">
                  <a16:creationId xmlns:a16="http://schemas.microsoft.com/office/drawing/2014/main" id="{8DDA252E-EFAF-4B83-9784-25C64D30BB3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316" name="文本框 315">
            <a:extLst>
              <a:ext uri="{FF2B5EF4-FFF2-40B4-BE49-F238E27FC236}">
                <a16:creationId xmlns:a16="http://schemas.microsoft.com/office/drawing/2014/main" id="{ACCC5953-04DD-4A32-BA7A-129093FD1FB5}"/>
              </a:ext>
            </a:extLst>
          </p:cNvPr>
          <p:cNvSpPr txBox="1"/>
          <p:nvPr/>
        </p:nvSpPr>
        <p:spPr>
          <a:xfrm>
            <a:off x="1866476" y="393065"/>
            <a:ext cx="8795164" cy="553998"/>
          </a:xfrm>
          <a:prstGeom prst="rect">
            <a:avLst/>
          </a:prstGeom>
          <a:noFill/>
        </p:spPr>
        <p:txBody>
          <a:bodyPr wrap="square" rtlCol="0">
            <a:spAutoFit/>
          </a:bodyPr>
          <a:lstStyle/>
          <a:p>
            <a:pPr algn="ctr"/>
            <a:r>
              <a:rPr lang="en-US" altLang="zh-CN"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Q-Learning</a:t>
            </a:r>
            <a:endPar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endParaRPr>
          </a:p>
        </p:txBody>
      </p:sp>
      <p:grpSp>
        <p:nvGrpSpPr>
          <p:cNvPr id="3" name="Group 4">
            <a:extLst>
              <a:ext uri="{FF2B5EF4-FFF2-40B4-BE49-F238E27FC236}">
                <a16:creationId xmlns:a16="http://schemas.microsoft.com/office/drawing/2014/main" id="{FF4C5147-CFC7-4530-9FB5-451FCB8827AB}"/>
              </a:ext>
            </a:extLst>
          </p:cNvPr>
          <p:cNvGrpSpPr>
            <a:grpSpLocks noChangeAspect="1"/>
          </p:cNvGrpSpPr>
          <p:nvPr/>
        </p:nvGrpSpPr>
        <p:grpSpPr bwMode="auto">
          <a:xfrm>
            <a:off x="3971494" y="5220629"/>
            <a:ext cx="2177469" cy="1208370"/>
            <a:chOff x="3079" y="3230"/>
            <a:chExt cx="1811" cy="1005"/>
          </a:xfrm>
        </p:grpSpPr>
        <p:sp>
          <p:nvSpPr>
            <p:cNvPr id="5" name="Freeform 5">
              <a:extLst>
                <a:ext uri="{FF2B5EF4-FFF2-40B4-BE49-F238E27FC236}">
                  <a16:creationId xmlns:a16="http://schemas.microsoft.com/office/drawing/2014/main" id="{3FC1E879-2694-4BCB-809F-CD5E04185D43}"/>
                </a:ext>
              </a:extLst>
            </p:cNvPr>
            <p:cNvSpPr>
              <a:spLocks/>
            </p:cNvSpPr>
            <p:nvPr/>
          </p:nvSpPr>
          <p:spPr bwMode="auto">
            <a:xfrm>
              <a:off x="3336" y="3779"/>
              <a:ext cx="1373" cy="456"/>
            </a:xfrm>
            <a:custGeom>
              <a:avLst/>
              <a:gdLst>
                <a:gd name="T0" fmla="*/ 302 w 577"/>
                <a:gd name="T1" fmla="*/ 135 h 191"/>
                <a:gd name="T2" fmla="*/ 26 w 577"/>
                <a:gd name="T3" fmla="*/ 0 h 191"/>
                <a:gd name="T4" fmla="*/ 0 w 577"/>
                <a:gd name="T5" fmla="*/ 20 h 191"/>
                <a:gd name="T6" fmla="*/ 290 w 577"/>
                <a:gd name="T7" fmla="*/ 191 h 191"/>
                <a:gd name="T8" fmla="*/ 577 w 577"/>
                <a:gd name="T9" fmla="*/ 24 h 191"/>
                <a:gd name="T10" fmla="*/ 568 w 577"/>
                <a:gd name="T11" fmla="*/ 15 h 191"/>
                <a:gd name="T12" fmla="*/ 302 w 577"/>
                <a:gd name="T13" fmla="*/ 135 h 191"/>
              </a:gdLst>
              <a:ahLst/>
              <a:cxnLst>
                <a:cxn ang="0">
                  <a:pos x="T0" y="T1"/>
                </a:cxn>
                <a:cxn ang="0">
                  <a:pos x="T2" y="T3"/>
                </a:cxn>
                <a:cxn ang="0">
                  <a:pos x="T4" y="T5"/>
                </a:cxn>
                <a:cxn ang="0">
                  <a:pos x="T6" y="T7"/>
                </a:cxn>
                <a:cxn ang="0">
                  <a:pos x="T8" y="T9"/>
                </a:cxn>
                <a:cxn ang="0">
                  <a:pos x="T10" y="T11"/>
                </a:cxn>
                <a:cxn ang="0">
                  <a:pos x="T12" y="T13"/>
                </a:cxn>
              </a:cxnLst>
              <a:rect l="0" t="0" r="r" b="b"/>
              <a:pathLst>
                <a:path w="577" h="191">
                  <a:moveTo>
                    <a:pt x="302" y="135"/>
                  </a:moveTo>
                  <a:cubicBezTo>
                    <a:pt x="178" y="135"/>
                    <a:pt x="72" y="80"/>
                    <a:pt x="26" y="0"/>
                  </a:cubicBezTo>
                  <a:cubicBezTo>
                    <a:pt x="0" y="20"/>
                    <a:pt x="0" y="20"/>
                    <a:pt x="0" y="20"/>
                  </a:cubicBezTo>
                  <a:cubicBezTo>
                    <a:pt x="57" y="122"/>
                    <a:pt x="165" y="191"/>
                    <a:pt x="290" y="191"/>
                  </a:cubicBezTo>
                  <a:cubicBezTo>
                    <a:pt x="413" y="191"/>
                    <a:pt x="520" y="124"/>
                    <a:pt x="577" y="24"/>
                  </a:cubicBezTo>
                  <a:cubicBezTo>
                    <a:pt x="568" y="15"/>
                    <a:pt x="568" y="15"/>
                    <a:pt x="568" y="15"/>
                  </a:cubicBezTo>
                  <a:cubicBezTo>
                    <a:pt x="517" y="86"/>
                    <a:pt x="417" y="135"/>
                    <a:pt x="302" y="135"/>
                  </a:cubicBezTo>
                  <a:close/>
                </a:path>
              </a:pathLst>
            </a:custGeom>
            <a:solidFill>
              <a:srgbClr val="85C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6EE9A76A-2FFB-4B3F-B6E1-49A2BD581F03}"/>
                </a:ext>
              </a:extLst>
            </p:cNvPr>
            <p:cNvSpPr>
              <a:spLocks/>
            </p:cNvSpPr>
            <p:nvPr/>
          </p:nvSpPr>
          <p:spPr bwMode="auto">
            <a:xfrm>
              <a:off x="3350" y="3760"/>
              <a:ext cx="1287" cy="341"/>
            </a:xfrm>
            <a:custGeom>
              <a:avLst/>
              <a:gdLst>
                <a:gd name="T0" fmla="*/ 268 w 541"/>
                <a:gd name="T1" fmla="*/ 115 h 143"/>
                <a:gd name="T2" fmla="*/ 11 w 541"/>
                <a:gd name="T3" fmla="*/ 0 h 143"/>
                <a:gd name="T4" fmla="*/ 0 w 541"/>
                <a:gd name="T5" fmla="*/ 8 h 143"/>
                <a:gd name="T6" fmla="*/ 275 w 541"/>
                <a:gd name="T7" fmla="*/ 143 h 143"/>
                <a:gd name="T8" fmla="*/ 541 w 541"/>
                <a:gd name="T9" fmla="*/ 23 h 143"/>
                <a:gd name="T10" fmla="*/ 522 w 541"/>
                <a:gd name="T11" fmla="*/ 4 h 143"/>
                <a:gd name="T12" fmla="*/ 268 w 541"/>
                <a:gd name="T13" fmla="*/ 115 h 143"/>
              </a:gdLst>
              <a:ahLst/>
              <a:cxnLst>
                <a:cxn ang="0">
                  <a:pos x="T0" y="T1"/>
                </a:cxn>
                <a:cxn ang="0">
                  <a:pos x="T2" y="T3"/>
                </a:cxn>
                <a:cxn ang="0">
                  <a:pos x="T4" y="T5"/>
                </a:cxn>
                <a:cxn ang="0">
                  <a:pos x="T6" y="T7"/>
                </a:cxn>
                <a:cxn ang="0">
                  <a:pos x="T8" y="T9"/>
                </a:cxn>
                <a:cxn ang="0">
                  <a:pos x="T10" y="T11"/>
                </a:cxn>
                <a:cxn ang="0">
                  <a:pos x="T12" y="T13"/>
                </a:cxn>
              </a:cxnLst>
              <a:rect l="0" t="0" r="r" b="b"/>
              <a:pathLst>
                <a:path w="541" h="143">
                  <a:moveTo>
                    <a:pt x="268" y="115"/>
                  </a:moveTo>
                  <a:cubicBezTo>
                    <a:pt x="164" y="115"/>
                    <a:pt x="71" y="70"/>
                    <a:pt x="11" y="0"/>
                  </a:cubicBezTo>
                  <a:cubicBezTo>
                    <a:pt x="0" y="8"/>
                    <a:pt x="0" y="8"/>
                    <a:pt x="0" y="8"/>
                  </a:cubicBezTo>
                  <a:cubicBezTo>
                    <a:pt x="46" y="88"/>
                    <a:pt x="152" y="143"/>
                    <a:pt x="275" y="143"/>
                  </a:cubicBezTo>
                  <a:cubicBezTo>
                    <a:pt x="391" y="143"/>
                    <a:pt x="491" y="94"/>
                    <a:pt x="541" y="23"/>
                  </a:cubicBezTo>
                  <a:cubicBezTo>
                    <a:pt x="522" y="4"/>
                    <a:pt x="522" y="4"/>
                    <a:pt x="522" y="4"/>
                  </a:cubicBezTo>
                  <a:cubicBezTo>
                    <a:pt x="461" y="72"/>
                    <a:pt x="370" y="115"/>
                    <a:pt x="268"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278BF680-761B-453A-9947-D28E0A59E273}"/>
                </a:ext>
              </a:extLst>
            </p:cNvPr>
            <p:cNvSpPr>
              <a:spLocks/>
            </p:cNvSpPr>
            <p:nvPr/>
          </p:nvSpPr>
          <p:spPr bwMode="auto">
            <a:xfrm>
              <a:off x="3386" y="3230"/>
              <a:ext cx="1275" cy="833"/>
            </a:xfrm>
            <a:custGeom>
              <a:avLst/>
              <a:gdLst>
                <a:gd name="T0" fmla="*/ 269 w 536"/>
                <a:gd name="T1" fmla="*/ 349 h 349"/>
                <a:gd name="T2" fmla="*/ 536 w 536"/>
                <a:gd name="T3" fmla="*/ 232 h 349"/>
                <a:gd name="T4" fmla="*/ 304 w 536"/>
                <a:gd name="T5" fmla="*/ 0 h 349"/>
                <a:gd name="T6" fmla="*/ 0 w 536"/>
                <a:gd name="T7" fmla="*/ 229 h 349"/>
                <a:gd name="T8" fmla="*/ 269 w 536"/>
                <a:gd name="T9" fmla="*/ 349 h 349"/>
              </a:gdLst>
              <a:ahLst/>
              <a:cxnLst>
                <a:cxn ang="0">
                  <a:pos x="T0" y="T1"/>
                </a:cxn>
                <a:cxn ang="0">
                  <a:pos x="T2" y="T3"/>
                </a:cxn>
                <a:cxn ang="0">
                  <a:pos x="T4" y="T5"/>
                </a:cxn>
                <a:cxn ang="0">
                  <a:pos x="T6" y="T7"/>
                </a:cxn>
                <a:cxn ang="0">
                  <a:pos x="T8" y="T9"/>
                </a:cxn>
              </a:cxnLst>
              <a:rect l="0" t="0" r="r" b="b"/>
              <a:pathLst>
                <a:path w="536" h="349">
                  <a:moveTo>
                    <a:pt x="269" y="349"/>
                  </a:moveTo>
                  <a:cubicBezTo>
                    <a:pt x="376" y="349"/>
                    <a:pt x="472" y="304"/>
                    <a:pt x="536" y="232"/>
                  </a:cubicBezTo>
                  <a:cubicBezTo>
                    <a:pt x="304" y="0"/>
                    <a:pt x="304" y="0"/>
                    <a:pt x="304" y="0"/>
                  </a:cubicBezTo>
                  <a:cubicBezTo>
                    <a:pt x="0" y="229"/>
                    <a:pt x="0" y="229"/>
                    <a:pt x="0" y="229"/>
                  </a:cubicBezTo>
                  <a:cubicBezTo>
                    <a:pt x="63" y="302"/>
                    <a:pt x="160" y="349"/>
                    <a:pt x="269" y="349"/>
                  </a:cubicBezTo>
                  <a:close/>
                </a:path>
              </a:pathLst>
            </a:custGeom>
            <a:solidFill>
              <a:srgbClr val="F15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F64D8A0D-0912-4021-951F-F7CB55C9E886}"/>
                </a:ext>
              </a:extLst>
            </p:cNvPr>
            <p:cNvSpPr>
              <a:spLocks/>
            </p:cNvSpPr>
            <p:nvPr/>
          </p:nvSpPr>
          <p:spPr bwMode="auto">
            <a:xfrm>
              <a:off x="3288" y="3239"/>
              <a:ext cx="1373" cy="996"/>
            </a:xfrm>
            <a:custGeom>
              <a:avLst/>
              <a:gdLst>
                <a:gd name="T0" fmla="*/ 567 w 577"/>
                <a:gd name="T1" fmla="*/ 241 h 417"/>
                <a:gd name="T2" fmla="*/ 548 w 577"/>
                <a:gd name="T3" fmla="*/ 222 h 417"/>
                <a:gd name="T4" fmla="*/ 327 w 577"/>
                <a:gd name="T5" fmla="*/ 0 h 417"/>
                <a:gd name="T6" fmla="*/ 37 w 577"/>
                <a:gd name="T7" fmla="*/ 218 h 417"/>
                <a:gd name="T8" fmla="*/ 26 w 577"/>
                <a:gd name="T9" fmla="*/ 226 h 417"/>
                <a:gd name="T10" fmla="*/ 0 w 577"/>
                <a:gd name="T11" fmla="*/ 246 h 417"/>
                <a:gd name="T12" fmla="*/ 290 w 577"/>
                <a:gd name="T13" fmla="*/ 417 h 417"/>
                <a:gd name="T14" fmla="*/ 577 w 577"/>
                <a:gd name="T15" fmla="*/ 250 h 417"/>
                <a:gd name="T16" fmla="*/ 567 w 577"/>
                <a:gd name="T17" fmla="*/ 24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417">
                  <a:moveTo>
                    <a:pt x="567" y="241"/>
                  </a:moveTo>
                  <a:cubicBezTo>
                    <a:pt x="548" y="222"/>
                    <a:pt x="548" y="222"/>
                    <a:pt x="548" y="222"/>
                  </a:cubicBezTo>
                  <a:cubicBezTo>
                    <a:pt x="327" y="0"/>
                    <a:pt x="327" y="0"/>
                    <a:pt x="327" y="0"/>
                  </a:cubicBezTo>
                  <a:cubicBezTo>
                    <a:pt x="37" y="218"/>
                    <a:pt x="37" y="218"/>
                    <a:pt x="37" y="218"/>
                  </a:cubicBezTo>
                  <a:cubicBezTo>
                    <a:pt x="26" y="226"/>
                    <a:pt x="26" y="226"/>
                    <a:pt x="26" y="226"/>
                  </a:cubicBezTo>
                  <a:cubicBezTo>
                    <a:pt x="0" y="246"/>
                    <a:pt x="0" y="246"/>
                    <a:pt x="0" y="246"/>
                  </a:cubicBezTo>
                  <a:cubicBezTo>
                    <a:pt x="56" y="348"/>
                    <a:pt x="165" y="417"/>
                    <a:pt x="290" y="417"/>
                  </a:cubicBezTo>
                  <a:cubicBezTo>
                    <a:pt x="412" y="417"/>
                    <a:pt x="520" y="350"/>
                    <a:pt x="577" y="250"/>
                  </a:cubicBezTo>
                  <a:lnTo>
                    <a:pt x="567" y="241"/>
                  </a:lnTo>
                  <a:close/>
                </a:path>
              </a:pathLst>
            </a:custGeom>
            <a:noFill/>
            <a:ln w="603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a:extLst>
                <a:ext uri="{FF2B5EF4-FFF2-40B4-BE49-F238E27FC236}">
                  <a16:creationId xmlns:a16="http://schemas.microsoft.com/office/drawing/2014/main" id="{F82553AF-01AC-481E-A9A7-F9C92A85FA3C}"/>
                </a:ext>
              </a:extLst>
            </p:cNvPr>
            <p:cNvSpPr>
              <a:spLocks noChangeArrowheads="1"/>
            </p:cNvSpPr>
            <p:nvPr/>
          </p:nvSpPr>
          <p:spPr bwMode="auto">
            <a:xfrm>
              <a:off x="4121" y="3605"/>
              <a:ext cx="79"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0">
              <a:extLst>
                <a:ext uri="{FF2B5EF4-FFF2-40B4-BE49-F238E27FC236}">
                  <a16:creationId xmlns:a16="http://schemas.microsoft.com/office/drawing/2014/main" id="{29A499F7-F5DA-416F-B846-1E11253E9A7C}"/>
                </a:ext>
              </a:extLst>
            </p:cNvPr>
            <p:cNvSpPr>
              <a:spLocks noChangeArrowheads="1"/>
            </p:cNvSpPr>
            <p:nvPr/>
          </p:nvSpPr>
          <p:spPr bwMode="auto">
            <a:xfrm>
              <a:off x="3852" y="3605"/>
              <a:ext cx="81"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1">
              <a:extLst>
                <a:ext uri="{FF2B5EF4-FFF2-40B4-BE49-F238E27FC236}">
                  <a16:creationId xmlns:a16="http://schemas.microsoft.com/office/drawing/2014/main" id="{0758EE0D-6E56-414C-8584-E32E4EE44FF5}"/>
                </a:ext>
              </a:extLst>
            </p:cNvPr>
            <p:cNvSpPr>
              <a:spLocks noChangeArrowheads="1"/>
            </p:cNvSpPr>
            <p:nvPr/>
          </p:nvSpPr>
          <p:spPr bwMode="auto">
            <a:xfrm>
              <a:off x="3759" y="3710"/>
              <a:ext cx="72" cy="69"/>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a:extLst>
                <a:ext uri="{FF2B5EF4-FFF2-40B4-BE49-F238E27FC236}">
                  <a16:creationId xmlns:a16="http://schemas.microsoft.com/office/drawing/2014/main" id="{FE6AFC3A-4DC0-40E9-A1C3-578E064C929C}"/>
                </a:ext>
              </a:extLst>
            </p:cNvPr>
            <p:cNvSpPr>
              <a:spLocks noChangeArrowheads="1"/>
            </p:cNvSpPr>
            <p:nvPr/>
          </p:nvSpPr>
          <p:spPr bwMode="auto">
            <a:xfrm>
              <a:off x="4226" y="3724"/>
              <a:ext cx="71" cy="71"/>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D1C4906A-ECD1-4181-8D06-E81795D96951}"/>
                </a:ext>
              </a:extLst>
            </p:cNvPr>
            <p:cNvSpPr>
              <a:spLocks/>
            </p:cNvSpPr>
            <p:nvPr/>
          </p:nvSpPr>
          <p:spPr bwMode="auto">
            <a:xfrm>
              <a:off x="3947"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925955F6-0DF1-43AB-A09A-7489CE80CE1D}"/>
                </a:ext>
              </a:extLst>
            </p:cNvPr>
            <p:cNvSpPr>
              <a:spLocks/>
            </p:cNvSpPr>
            <p:nvPr/>
          </p:nvSpPr>
          <p:spPr bwMode="auto">
            <a:xfrm>
              <a:off x="4028"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5">
              <a:extLst>
                <a:ext uri="{FF2B5EF4-FFF2-40B4-BE49-F238E27FC236}">
                  <a16:creationId xmlns:a16="http://schemas.microsoft.com/office/drawing/2014/main" id="{C9E1C1DE-D807-4C59-98A8-7D512A31109D}"/>
                </a:ext>
              </a:extLst>
            </p:cNvPr>
            <p:cNvSpPr>
              <a:spLocks noChangeArrowheads="1"/>
            </p:cNvSpPr>
            <p:nvPr/>
          </p:nvSpPr>
          <p:spPr bwMode="auto">
            <a:xfrm>
              <a:off x="3245" y="3523"/>
              <a:ext cx="86" cy="86"/>
            </a:xfrm>
            <a:prstGeom prst="ellipse">
              <a:avLst/>
            </a:prstGeom>
            <a:noFill/>
            <a:ln w="36513"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
              <a:extLst>
                <a:ext uri="{FF2B5EF4-FFF2-40B4-BE49-F238E27FC236}">
                  <a16:creationId xmlns:a16="http://schemas.microsoft.com/office/drawing/2014/main" id="{34418658-1FA3-49DF-BA2C-BA70D2A6DE15}"/>
                </a:ext>
              </a:extLst>
            </p:cNvPr>
            <p:cNvSpPr>
              <a:spLocks noChangeArrowheads="1"/>
            </p:cNvSpPr>
            <p:nvPr/>
          </p:nvSpPr>
          <p:spPr bwMode="auto">
            <a:xfrm>
              <a:off x="4599" y="3528"/>
              <a:ext cx="76" cy="77"/>
            </a:xfrm>
            <a:prstGeom prst="ellipse">
              <a:avLst/>
            </a:prstGeom>
            <a:noFill/>
            <a:ln w="3333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7">
              <a:extLst>
                <a:ext uri="{FF2B5EF4-FFF2-40B4-BE49-F238E27FC236}">
                  <a16:creationId xmlns:a16="http://schemas.microsoft.com/office/drawing/2014/main" id="{1D71CA2C-FA74-4FFB-981B-EAE925DEF40E}"/>
                </a:ext>
              </a:extLst>
            </p:cNvPr>
            <p:cNvSpPr>
              <a:spLocks noChangeArrowheads="1"/>
            </p:cNvSpPr>
            <p:nvPr/>
          </p:nvSpPr>
          <p:spPr bwMode="auto">
            <a:xfrm>
              <a:off x="3612" y="3328"/>
              <a:ext cx="76" cy="76"/>
            </a:xfrm>
            <a:prstGeom prst="ellipse">
              <a:avLst/>
            </a:prstGeom>
            <a:noFill/>
            <a:ln w="33338" cap="flat">
              <a:solidFill>
                <a:srgbClr val="F58B1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a:extLst>
                <a:ext uri="{FF2B5EF4-FFF2-40B4-BE49-F238E27FC236}">
                  <a16:creationId xmlns:a16="http://schemas.microsoft.com/office/drawing/2014/main" id="{86EAB5C8-CDF3-464E-8BAE-6E9E33A5D9FC}"/>
                </a:ext>
              </a:extLst>
            </p:cNvPr>
            <p:cNvSpPr>
              <a:spLocks noChangeArrowheads="1"/>
            </p:cNvSpPr>
            <p:nvPr/>
          </p:nvSpPr>
          <p:spPr bwMode="auto">
            <a:xfrm>
              <a:off x="3491" y="3354"/>
              <a:ext cx="23" cy="24"/>
            </a:xfrm>
            <a:prstGeom prst="ellipse">
              <a:avLst/>
            </a:prstGeom>
            <a:solidFill>
              <a:srgbClr val="68B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9">
              <a:extLst>
                <a:ext uri="{FF2B5EF4-FFF2-40B4-BE49-F238E27FC236}">
                  <a16:creationId xmlns:a16="http://schemas.microsoft.com/office/drawing/2014/main" id="{7BA1F3BD-5DBB-4F26-9B4B-27CA433C237B}"/>
                </a:ext>
              </a:extLst>
            </p:cNvPr>
            <p:cNvSpPr>
              <a:spLocks noChangeArrowheads="1"/>
            </p:cNvSpPr>
            <p:nvPr/>
          </p:nvSpPr>
          <p:spPr bwMode="auto">
            <a:xfrm>
              <a:off x="3491" y="3354"/>
              <a:ext cx="23" cy="24"/>
            </a:xfrm>
            <a:prstGeom prst="ellipse">
              <a:avLst/>
            </a:prstGeom>
            <a:noFill/>
            <a:ln w="1428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0">
              <a:extLst>
                <a:ext uri="{FF2B5EF4-FFF2-40B4-BE49-F238E27FC236}">
                  <a16:creationId xmlns:a16="http://schemas.microsoft.com/office/drawing/2014/main" id="{0F3A2D21-B4BB-4928-8928-D0F31E050BA8}"/>
                </a:ext>
              </a:extLst>
            </p:cNvPr>
            <p:cNvSpPr>
              <a:spLocks noChangeArrowheads="1"/>
            </p:cNvSpPr>
            <p:nvPr/>
          </p:nvSpPr>
          <p:spPr bwMode="auto">
            <a:xfrm>
              <a:off x="3079" y="3996"/>
              <a:ext cx="24" cy="24"/>
            </a:xfrm>
            <a:prstGeom prst="ellipse">
              <a:avLst/>
            </a:pr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CD3CB365-BAED-4736-A925-FC9F8FC04F19}"/>
                </a:ext>
              </a:extLst>
            </p:cNvPr>
            <p:cNvSpPr>
              <a:spLocks/>
            </p:cNvSpPr>
            <p:nvPr/>
          </p:nvSpPr>
          <p:spPr bwMode="auto">
            <a:xfrm>
              <a:off x="4778" y="3590"/>
              <a:ext cx="112" cy="115"/>
            </a:xfrm>
            <a:custGeom>
              <a:avLst/>
              <a:gdLst>
                <a:gd name="T0" fmla="*/ 41 w 47"/>
                <a:gd name="T1" fmla="*/ 18 h 48"/>
                <a:gd name="T2" fmla="*/ 29 w 47"/>
                <a:gd name="T3" fmla="*/ 18 h 48"/>
                <a:gd name="T4" fmla="*/ 29 w 47"/>
                <a:gd name="T5" fmla="*/ 6 h 48"/>
                <a:gd name="T6" fmla="*/ 23 w 47"/>
                <a:gd name="T7" fmla="*/ 0 h 48"/>
                <a:gd name="T8" fmla="*/ 17 w 47"/>
                <a:gd name="T9" fmla="*/ 6 h 48"/>
                <a:gd name="T10" fmla="*/ 17 w 47"/>
                <a:gd name="T11" fmla="*/ 18 h 48"/>
                <a:gd name="T12" fmla="*/ 6 w 47"/>
                <a:gd name="T13" fmla="*/ 18 h 48"/>
                <a:gd name="T14" fmla="*/ 0 w 47"/>
                <a:gd name="T15" fmla="*/ 24 h 48"/>
                <a:gd name="T16" fmla="*/ 6 w 47"/>
                <a:gd name="T17" fmla="*/ 30 h 48"/>
                <a:gd name="T18" fmla="*/ 17 w 47"/>
                <a:gd name="T19" fmla="*/ 30 h 48"/>
                <a:gd name="T20" fmla="*/ 17 w 47"/>
                <a:gd name="T21" fmla="*/ 41 h 48"/>
                <a:gd name="T22" fmla="*/ 23 w 47"/>
                <a:gd name="T23" fmla="*/ 48 h 48"/>
                <a:gd name="T24" fmla="*/ 29 w 47"/>
                <a:gd name="T25" fmla="*/ 41 h 48"/>
                <a:gd name="T26" fmla="*/ 29 w 47"/>
                <a:gd name="T27" fmla="*/ 30 h 48"/>
                <a:gd name="T28" fmla="*/ 41 w 47"/>
                <a:gd name="T29" fmla="*/ 30 h 48"/>
                <a:gd name="T30" fmla="*/ 47 w 47"/>
                <a:gd name="T31" fmla="*/ 24 h 48"/>
                <a:gd name="T32" fmla="*/ 41 w 47"/>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1" y="18"/>
                  </a:moveTo>
                  <a:cubicBezTo>
                    <a:pt x="29" y="18"/>
                    <a:pt x="29" y="18"/>
                    <a:pt x="29" y="18"/>
                  </a:cubicBezTo>
                  <a:cubicBezTo>
                    <a:pt x="29" y="6"/>
                    <a:pt x="29" y="6"/>
                    <a:pt x="29" y="6"/>
                  </a:cubicBezTo>
                  <a:cubicBezTo>
                    <a:pt x="29" y="3"/>
                    <a:pt x="27" y="0"/>
                    <a:pt x="23" y="0"/>
                  </a:cubicBezTo>
                  <a:cubicBezTo>
                    <a:pt x="20" y="0"/>
                    <a:pt x="17" y="3"/>
                    <a:pt x="17" y="6"/>
                  </a:cubicBezTo>
                  <a:cubicBezTo>
                    <a:pt x="17" y="18"/>
                    <a:pt x="17" y="18"/>
                    <a:pt x="17" y="18"/>
                  </a:cubicBezTo>
                  <a:cubicBezTo>
                    <a:pt x="6" y="18"/>
                    <a:pt x="6" y="18"/>
                    <a:pt x="6" y="18"/>
                  </a:cubicBezTo>
                  <a:cubicBezTo>
                    <a:pt x="2" y="18"/>
                    <a:pt x="0" y="20"/>
                    <a:pt x="0" y="24"/>
                  </a:cubicBezTo>
                  <a:cubicBezTo>
                    <a:pt x="0" y="27"/>
                    <a:pt x="2" y="30"/>
                    <a:pt x="6" y="30"/>
                  </a:cubicBezTo>
                  <a:cubicBezTo>
                    <a:pt x="17" y="30"/>
                    <a:pt x="17" y="30"/>
                    <a:pt x="17" y="30"/>
                  </a:cubicBezTo>
                  <a:cubicBezTo>
                    <a:pt x="17" y="41"/>
                    <a:pt x="17" y="41"/>
                    <a:pt x="17" y="41"/>
                  </a:cubicBezTo>
                  <a:cubicBezTo>
                    <a:pt x="17" y="45"/>
                    <a:pt x="20" y="48"/>
                    <a:pt x="23" y="48"/>
                  </a:cubicBezTo>
                  <a:cubicBezTo>
                    <a:pt x="27" y="48"/>
                    <a:pt x="29" y="45"/>
                    <a:pt x="29" y="41"/>
                  </a:cubicBezTo>
                  <a:cubicBezTo>
                    <a:pt x="29" y="30"/>
                    <a:pt x="29" y="30"/>
                    <a:pt x="29" y="30"/>
                  </a:cubicBezTo>
                  <a:cubicBezTo>
                    <a:pt x="41" y="30"/>
                    <a:pt x="41" y="30"/>
                    <a:pt x="41" y="30"/>
                  </a:cubicBezTo>
                  <a:cubicBezTo>
                    <a:pt x="44" y="30"/>
                    <a:pt x="47" y="27"/>
                    <a:pt x="47" y="24"/>
                  </a:cubicBezTo>
                  <a:cubicBezTo>
                    <a:pt x="47" y="20"/>
                    <a:pt x="44"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EFB5C2D0-8E67-48AE-8C41-C3FCF5A5FF03}"/>
                </a:ext>
              </a:extLst>
            </p:cNvPr>
            <p:cNvSpPr>
              <a:spLocks/>
            </p:cNvSpPr>
            <p:nvPr/>
          </p:nvSpPr>
          <p:spPr bwMode="auto">
            <a:xfrm>
              <a:off x="3274" y="3235"/>
              <a:ext cx="114" cy="114"/>
            </a:xfrm>
            <a:custGeom>
              <a:avLst/>
              <a:gdLst>
                <a:gd name="T0" fmla="*/ 41 w 48"/>
                <a:gd name="T1" fmla="*/ 18 h 48"/>
                <a:gd name="T2" fmla="*/ 30 w 48"/>
                <a:gd name="T3" fmla="*/ 18 h 48"/>
                <a:gd name="T4" fmla="*/ 30 w 48"/>
                <a:gd name="T5" fmla="*/ 6 h 48"/>
                <a:gd name="T6" fmla="*/ 24 w 48"/>
                <a:gd name="T7" fmla="*/ 0 h 48"/>
                <a:gd name="T8" fmla="*/ 18 w 48"/>
                <a:gd name="T9" fmla="*/ 6 h 48"/>
                <a:gd name="T10" fmla="*/ 18 w 48"/>
                <a:gd name="T11" fmla="*/ 18 h 48"/>
                <a:gd name="T12" fmla="*/ 6 w 48"/>
                <a:gd name="T13" fmla="*/ 18 h 48"/>
                <a:gd name="T14" fmla="*/ 0 w 48"/>
                <a:gd name="T15" fmla="*/ 24 h 48"/>
                <a:gd name="T16" fmla="*/ 6 w 48"/>
                <a:gd name="T17" fmla="*/ 30 h 48"/>
                <a:gd name="T18" fmla="*/ 18 w 48"/>
                <a:gd name="T19" fmla="*/ 30 h 48"/>
                <a:gd name="T20" fmla="*/ 18 w 48"/>
                <a:gd name="T21" fmla="*/ 41 h 48"/>
                <a:gd name="T22" fmla="*/ 24 w 48"/>
                <a:gd name="T23" fmla="*/ 48 h 48"/>
                <a:gd name="T24" fmla="*/ 30 w 48"/>
                <a:gd name="T25" fmla="*/ 41 h 48"/>
                <a:gd name="T26" fmla="*/ 30 w 48"/>
                <a:gd name="T27" fmla="*/ 30 h 48"/>
                <a:gd name="T28" fmla="*/ 41 w 48"/>
                <a:gd name="T29" fmla="*/ 30 h 48"/>
                <a:gd name="T30" fmla="*/ 48 w 48"/>
                <a:gd name="T31" fmla="*/ 24 h 48"/>
                <a:gd name="T32" fmla="*/ 41 w 48"/>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1" y="18"/>
                  </a:moveTo>
                  <a:cubicBezTo>
                    <a:pt x="30" y="18"/>
                    <a:pt x="30" y="18"/>
                    <a:pt x="30" y="18"/>
                  </a:cubicBezTo>
                  <a:cubicBezTo>
                    <a:pt x="30" y="6"/>
                    <a:pt x="30" y="6"/>
                    <a:pt x="30" y="6"/>
                  </a:cubicBezTo>
                  <a:cubicBezTo>
                    <a:pt x="30" y="3"/>
                    <a:pt x="27" y="0"/>
                    <a:pt x="24" y="0"/>
                  </a:cubicBezTo>
                  <a:cubicBezTo>
                    <a:pt x="21" y="0"/>
                    <a:pt x="18" y="3"/>
                    <a:pt x="18" y="6"/>
                  </a:cubicBezTo>
                  <a:cubicBezTo>
                    <a:pt x="18" y="18"/>
                    <a:pt x="18" y="18"/>
                    <a:pt x="18" y="18"/>
                  </a:cubicBezTo>
                  <a:cubicBezTo>
                    <a:pt x="6" y="18"/>
                    <a:pt x="6" y="18"/>
                    <a:pt x="6" y="18"/>
                  </a:cubicBezTo>
                  <a:cubicBezTo>
                    <a:pt x="3" y="18"/>
                    <a:pt x="0" y="20"/>
                    <a:pt x="0" y="24"/>
                  </a:cubicBezTo>
                  <a:cubicBezTo>
                    <a:pt x="0" y="27"/>
                    <a:pt x="3" y="30"/>
                    <a:pt x="6" y="30"/>
                  </a:cubicBezTo>
                  <a:cubicBezTo>
                    <a:pt x="18" y="30"/>
                    <a:pt x="18" y="30"/>
                    <a:pt x="18" y="30"/>
                  </a:cubicBezTo>
                  <a:cubicBezTo>
                    <a:pt x="18" y="41"/>
                    <a:pt x="18" y="41"/>
                    <a:pt x="18" y="41"/>
                  </a:cubicBezTo>
                  <a:cubicBezTo>
                    <a:pt x="18" y="45"/>
                    <a:pt x="21" y="48"/>
                    <a:pt x="24" y="48"/>
                  </a:cubicBezTo>
                  <a:cubicBezTo>
                    <a:pt x="27" y="48"/>
                    <a:pt x="30" y="45"/>
                    <a:pt x="30" y="41"/>
                  </a:cubicBezTo>
                  <a:cubicBezTo>
                    <a:pt x="30" y="30"/>
                    <a:pt x="30" y="30"/>
                    <a:pt x="30" y="30"/>
                  </a:cubicBezTo>
                  <a:cubicBezTo>
                    <a:pt x="41" y="30"/>
                    <a:pt x="41" y="30"/>
                    <a:pt x="41" y="30"/>
                  </a:cubicBezTo>
                  <a:cubicBezTo>
                    <a:pt x="45" y="30"/>
                    <a:pt x="48" y="27"/>
                    <a:pt x="48" y="24"/>
                  </a:cubicBezTo>
                  <a:cubicBezTo>
                    <a:pt x="48" y="20"/>
                    <a:pt x="45"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82F8514B-23A7-4AFB-9BB3-48FFD6B71A4A}"/>
                </a:ext>
              </a:extLst>
            </p:cNvPr>
            <p:cNvSpPr>
              <a:spLocks/>
            </p:cNvSpPr>
            <p:nvPr/>
          </p:nvSpPr>
          <p:spPr bwMode="auto">
            <a:xfrm>
              <a:off x="4480" y="3292"/>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3 w 24"/>
                <a:gd name="T13" fmla="*/ 9 h 24"/>
                <a:gd name="T14" fmla="*/ 0 w 24"/>
                <a:gd name="T15" fmla="*/ 12 h 24"/>
                <a:gd name="T16" fmla="*/ 3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3" y="9"/>
                    <a:pt x="3" y="9"/>
                    <a:pt x="3" y="9"/>
                  </a:cubicBezTo>
                  <a:cubicBezTo>
                    <a:pt x="2" y="9"/>
                    <a:pt x="0" y="10"/>
                    <a:pt x="0" y="12"/>
                  </a:cubicBezTo>
                  <a:cubicBezTo>
                    <a:pt x="0" y="13"/>
                    <a:pt x="2" y="15"/>
                    <a:pt x="3"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FA9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B8198FA4-6F8D-4490-8EFB-35870E10ED9B}"/>
                </a:ext>
              </a:extLst>
            </p:cNvPr>
            <p:cNvSpPr>
              <a:spLocks/>
            </p:cNvSpPr>
            <p:nvPr/>
          </p:nvSpPr>
          <p:spPr bwMode="auto">
            <a:xfrm>
              <a:off x="4804" y="3903"/>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4 w 24"/>
                <a:gd name="T13" fmla="*/ 9 h 24"/>
                <a:gd name="T14" fmla="*/ 0 w 24"/>
                <a:gd name="T15" fmla="*/ 12 h 24"/>
                <a:gd name="T16" fmla="*/ 4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4" y="9"/>
                    <a:pt x="4" y="9"/>
                    <a:pt x="4" y="9"/>
                  </a:cubicBezTo>
                  <a:cubicBezTo>
                    <a:pt x="2" y="9"/>
                    <a:pt x="0" y="10"/>
                    <a:pt x="0" y="12"/>
                  </a:cubicBezTo>
                  <a:cubicBezTo>
                    <a:pt x="0" y="13"/>
                    <a:pt x="2" y="15"/>
                    <a:pt x="4"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D58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75" name="图片 374">
            <a:extLst>
              <a:ext uri="{FF2B5EF4-FFF2-40B4-BE49-F238E27FC236}">
                <a16:creationId xmlns:a16="http://schemas.microsoft.com/office/drawing/2014/main" id="{B4CCF09F-88A9-4574-80C1-622AA2CACA3C}"/>
              </a:ext>
            </a:extLst>
          </p:cNvPr>
          <p:cNvPicPr>
            <a:picLocks noChangeAspect="1"/>
          </p:cNvPicPr>
          <p:nvPr/>
        </p:nvPicPr>
        <p:blipFill>
          <a:blip r:embed="rId4"/>
          <a:stretch>
            <a:fillRect/>
          </a:stretch>
        </p:blipFill>
        <p:spPr>
          <a:xfrm>
            <a:off x="6729295" y="5024092"/>
            <a:ext cx="2090311" cy="1489411"/>
          </a:xfrm>
          <a:prstGeom prst="rect">
            <a:avLst/>
          </a:prstGeom>
        </p:spPr>
      </p:pic>
      <p:cxnSp>
        <p:nvCxnSpPr>
          <p:cNvPr id="472" name="直接连接符 471">
            <a:extLst>
              <a:ext uri="{FF2B5EF4-FFF2-40B4-BE49-F238E27FC236}">
                <a16:creationId xmlns:a16="http://schemas.microsoft.com/office/drawing/2014/main" id="{46A708B3-7AB3-43D3-87A4-1D9BF341FB25}"/>
              </a:ext>
            </a:extLst>
          </p:cNvPr>
          <p:cNvCxnSpPr>
            <a:cxnSpLocks/>
          </p:cNvCxnSpPr>
          <p:nvPr/>
        </p:nvCxnSpPr>
        <p:spPr>
          <a:xfrm>
            <a:off x="4189775" y="6454399"/>
            <a:ext cx="1466222" cy="0"/>
          </a:xfrm>
          <a:prstGeom prst="line">
            <a:avLst/>
          </a:prstGeom>
          <a:noFill/>
          <a:ln w="50800" cap="rnd" cmpd="sng" algn="ctr">
            <a:solidFill>
              <a:schemeClr val="tx1"/>
            </a:solidFill>
            <a:prstDash val="solid"/>
            <a:miter lim="800000"/>
          </a:ln>
          <a:effectLst/>
        </p:spPr>
      </p:cxnSp>
      <p:cxnSp>
        <p:nvCxnSpPr>
          <p:cNvPr id="473" name="直接连接符 472">
            <a:extLst>
              <a:ext uri="{FF2B5EF4-FFF2-40B4-BE49-F238E27FC236}">
                <a16:creationId xmlns:a16="http://schemas.microsoft.com/office/drawing/2014/main" id="{075C7D7C-F5C4-408F-A1F5-FCD5D0F6DF85}"/>
              </a:ext>
            </a:extLst>
          </p:cNvPr>
          <p:cNvCxnSpPr>
            <a:cxnSpLocks/>
          </p:cNvCxnSpPr>
          <p:nvPr/>
        </p:nvCxnSpPr>
        <p:spPr>
          <a:xfrm>
            <a:off x="5891575" y="6460653"/>
            <a:ext cx="418472" cy="0"/>
          </a:xfrm>
          <a:prstGeom prst="line">
            <a:avLst/>
          </a:prstGeom>
          <a:noFill/>
          <a:ln w="50800" cap="rnd" cmpd="sng" algn="ctr">
            <a:solidFill>
              <a:schemeClr val="tx1"/>
            </a:solidFill>
            <a:prstDash val="solid"/>
            <a:miter lim="800000"/>
          </a:ln>
          <a:effectLst/>
        </p:spPr>
      </p:cxnSp>
      <p:pic>
        <p:nvPicPr>
          <p:cNvPr id="4" name="图片 3">
            <a:extLst>
              <a:ext uri="{FF2B5EF4-FFF2-40B4-BE49-F238E27FC236}">
                <a16:creationId xmlns:a16="http://schemas.microsoft.com/office/drawing/2014/main" id="{9433077F-CD60-2BA6-E6DA-C89EADBD7788}"/>
              </a:ext>
            </a:extLst>
          </p:cNvPr>
          <p:cNvPicPr>
            <a:picLocks noChangeAspect="1"/>
          </p:cNvPicPr>
          <p:nvPr/>
        </p:nvPicPr>
        <p:blipFill>
          <a:blip r:embed="rId5"/>
          <a:stretch>
            <a:fillRect/>
          </a:stretch>
        </p:blipFill>
        <p:spPr>
          <a:xfrm>
            <a:off x="4144303" y="2626956"/>
            <a:ext cx="4237087" cy="281964"/>
          </a:xfrm>
          <a:prstGeom prst="rect">
            <a:avLst/>
          </a:prstGeom>
        </p:spPr>
      </p:pic>
    </p:spTree>
    <p:extLst>
      <p:ext uri="{BB962C8B-B14F-4D97-AF65-F5344CB8AC3E}">
        <p14:creationId xmlns:p14="http://schemas.microsoft.com/office/powerpoint/2010/main" val="303192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355" name="矩形: 圆角 354">
            <a:extLst>
              <a:ext uri="{FF2B5EF4-FFF2-40B4-BE49-F238E27FC236}">
                <a16:creationId xmlns:a16="http://schemas.microsoft.com/office/drawing/2014/main" id="{367445E0-6933-407D-B5CF-432A41500E4A}"/>
              </a:ext>
            </a:extLst>
          </p:cNvPr>
          <p:cNvSpPr/>
          <p:nvPr/>
        </p:nvSpPr>
        <p:spPr>
          <a:xfrm>
            <a:off x="2097383" y="1371388"/>
            <a:ext cx="8425151" cy="32012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4" name="组合 193">
            <a:extLst>
              <a:ext uri="{FF2B5EF4-FFF2-40B4-BE49-F238E27FC236}">
                <a16:creationId xmlns:a16="http://schemas.microsoft.com/office/drawing/2014/main" id="{3AC80ADA-81A4-4962-8FD6-EC2C4D50BBFD}"/>
              </a:ext>
            </a:extLst>
          </p:cNvPr>
          <p:cNvGrpSpPr/>
          <p:nvPr/>
        </p:nvGrpSpPr>
        <p:grpSpPr>
          <a:xfrm>
            <a:off x="393014" y="4887338"/>
            <a:ext cx="3149880" cy="1621605"/>
            <a:chOff x="785813" y="1292225"/>
            <a:chExt cx="3953217" cy="2035175"/>
          </a:xfrm>
        </p:grpSpPr>
        <p:grpSp>
          <p:nvGrpSpPr>
            <p:cNvPr id="191" name="组合 190">
              <a:extLst>
                <a:ext uri="{FF2B5EF4-FFF2-40B4-BE49-F238E27FC236}">
                  <a16:creationId xmlns:a16="http://schemas.microsoft.com/office/drawing/2014/main" id="{F4701571-E1DF-4B10-AB50-B62861C1ACB5}"/>
                </a:ext>
              </a:extLst>
            </p:cNvPr>
            <p:cNvGrpSpPr/>
            <p:nvPr/>
          </p:nvGrpSpPr>
          <p:grpSpPr>
            <a:xfrm>
              <a:off x="785813" y="1292225"/>
              <a:ext cx="3953217" cy="2035175"/>
              <a:chOff x="2195513" y="1762125"/>
              <a:chExt cx="7715250" cy="3971926"/>
            </a:xfrm>
          </p:grpSpPr>
          <p:sp>
            <p:nvSpPr>
              <p:cNvPr id="122" name="Freeform 97">
                <a:extLst>
                  <a:ext uri="{FF2B5EF4-FFF2-40B4-BE49-F238E27FC236}">
                    <a16:creationId xmlns:a16="http://schemas.microsoft.com/office/drawing/2014/main" id="{F8CBCB22-8CA7-4962-9ABD-4DFFB2B411E5}"/>
                  </a:ext>
                </a:extLst>
              </p:cNvPr>
              <p:cNvSpPr>
                <a:spLocks noEditPoints="1"/>
              </p:cNvSpPr>
              <p:nvPr/>
            </p:nvSpPr>
            <p:spPr bwMode="auto">
              <a:xfrm>
                <a:off x="2703513" y="1762125"/>
                <a:ext cx="6165850" cy="3963988"/>
              </a:xfrm>
              <a:custGeom>
                <a:avLst/>
                <a:gdLst>
                  <a:gd name="T0" fmla="*/ 793 w 1636"/>
                  <a:gd name="T1" fmla="*/ 378 h 1051"/>
                  <a:gd name="T2" fmla="*/ 829 w 1636"/>
                  <a:gd name="T3" fmla="*/ 346 h 1051"/>
                  <a:gd name="T4" fmla="*/ 1044 w 1636"/>
                  <a:gd name="T5" fmla="*/ 556 h 1051"/>
                  <a:gd name="T6" fmla="*/ 1167 w 1636"/>
                  <a:gd name="T7" fmla="*/ 553 h 1051"/>
                  <a:gd name="T8" fmla="*/ 1144 w 1636"/>
                  <a:gd name="T9" fmla="*/ 263 h 1051"/>
                  <a:gd name="T10" fmla="*/ 1009 w 1636"/>
                  <a:gd name="T11" fmla="*/ 262 h 1051"/>
                  <a:gd name="T12" fmla="*/ 422 w 1636"/>
                  <a:gd name="T13" fmla="*/ 302 h 1051"/>
                  <a:gd name="T14" fmla="*/ 374 w 1636"/>
                  <a:gd name="T15" fmla="*/ 300 h 1051"/>
                  <a:gd name="T16" fmla="*/ 518 w 1636"/>
                  <a:gd name="T17" fmla="*/ 214 h 1051"/>
                  <a:gd name="T18" fmla="*/ 476 w 1636"/>
                  <a:gd name="T19" fmla="*/ 75 h 1051"/>
                  <a:gd name="T20" fmla="*/ 604 w 1636"/>
                  <a:gd name="T21" fmla="*/ 49 h 1051"/>
                  <a:gd name="T22" fmla="*/ 692 w 1636"/>
                  <a:gd name="T23" fmla="*/ 214 h 1051"/>
                  <a:gd name="T24" fmla="*/ 1140 w 1636"/>
                  <a:gd name="T25" fmla="*/ 214 h 1051"/>
                  <a:gd name="T26" fmla="*/ 1217 w 1636"/>
                  <a:gd name="T27" fmla="*/ 507 h 1051"/>
                  <a:gd name="T28" fmla="*/ 1264 w 1636"/>
                  <a:gd name="T29" fmla="*/ 645 h 1051"/>
                  <a:gd name="T30" fmla="*/ 1197 w 1636"/>
                  <a:gd name="T31" fmla="*/ 724 h 1051"/>
                  <a:gd name="T32" fmla="*/ 1148 w 1636"/>
                  <a:gd name="T33" fmla="*/ 933 h 1051"/>
                  <a:gd name="T34" fmla="*/ 1140 w 1636"/>
                  <a:gd name="T35" fmla="*/ 1002 h 1051"/>
                  <a:gd name="T36" fmla="*/ 1199 w 1636"/>
                  <a:gd name="T37" fmla="*/ 1002 h 1051"/>
                  <a:gd name="T38" fmla="*/ 1532 w 1636"/>
                  <a:gd name="T39" fmla="*/ 1002 h 1051"/>
                  <a:gd name="T40" fmla="*/ 1596 w 1636"/>
                  <a:gd name="T41" fmla="*/ 1002 h 1051"/>
                  <a:gd name="T42" fmla="*/ 1595 w 1636"/>
                  <a:gd name="T43" fmla="*/ 1051 h 1051"/>
                  <a:gd name="T44" fmla="*/ 28 w 1636"/>
                  <a:gd name="T45" fmla="*/ 1051 h 1051"/>
                  <a:gd name="T46" fmla="*/ 28 w 1636"/>
                  <a:gd name="T47" fmla="*/ 1003 h 1051"/>
                  <a:gd name="T48" fmla="*/ 229 w 1636"/>
                  <a:gd name="T49" fmla="*/ 1002 h 1051"/>
                  <a:gd name="T50" fmla="*/ 507 w 1636"/>
                  <a:gd name="T51" fmla="*/ 1002 h 1051"/>
                  <a:gd name="T52" fmla="*/ 341 w 1636"/>
                  <a:gd name="T53" fmla="*/ 786 h 1051"/>
                  <a:gd name="T54" fmla="*/ 309 w 1636"/>
                  <a:gd name="T55" fmla="*/ 740 h 1051"/>
                  <a:gd name="T56" fmla="*/ 380 w 1636"/>
                  <a:gd name="T57" fmla="*/ 728 h 1051"/>
                  <a:gd name="T58" fmla="*/ 373 w 1636"/>
                  <a:gd name="T59" fmla="*/ 445 h 1051"/>
                  <a:gd name="T60" fmla="*/ 399 w 1636"/>
                  <a:gd name="T61" fmla="*/ 406 h 1051"/>
                  <a:gd name="T62" fmla="*/ 429 w 1636"/>
                  <a:gd name="T63" fmla="*/ 573 h 1051"/>
                  <a:gd name="T64" fmla="*/ 644 w 1636"/>
                  <a:gd name="T65" fmla="*/ 1002 h 1051"/>
                  <a:gd name="T66" fmla="*/ 949 w 1636"/>
                  <a:gd name="T67" fmla="*/ 1002 h 1051"/>
                  <a:gd name="T68" fmla="*/ 1152 w 1636"/>
                  <a:gd name="T69" fmla="*/ 704 h 1051"/>
                  <a:gd name="T70" fmla="*/ 1041 w 1636"/>
                  <a:gd name="T71" fmla="*/ 619 h 1051"/>
                  <a:gd name="T72" fmla="*/ 836 w 1636"/>
                  <a:gd name="T73" fmla="*/ 430 h 1051"/>
                  <a:gd name="T74" fmla="*/ 559 w 1636"/>
                  <a:gd name="T75" fmla="*/ 69 h 1051"/>
                  <a:gd name="T76" fmla="*/ 525 w 1636"/>
                  <a:gd name="T77" fmla="*/ 78 h 1051"/>
                  <a:gd name="T78" fmla="*/ 608 w 1636"/>
                  <a:gd name="T79" fmla="*/ 214 h 1051"/>
                  <a:gd name="T80" fmla="*/ 389 w 1636"/>
                  <a:gd name="T81" fmla="*/ 763 h 1051"/>
                  <a:gd name="T82" fmla="*/ 338 w 1636"/>
                  <a:gd name="T83" fmla="*/ 76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6" h="1051">
                    <a:moveTo>
                      <a:pt x="836" y="430"/>
                    </a:moveTo>
                    <a:cubicBezTo>
                      <a:pt x="822" y="413"/>
                      <a:pt x="807" y="396"/>
                      <a:pt x="793" y="378"/>
                    </a:cubicBezTo>
                    <a:cubicBezTo>
                      <a:pt x="779" y="362"/>
                      <a:pt x="778" y="349"/>
                      <a:pt x="790" y="338"/>
                    </a:cubicBezTo>
                    <a:cubicBezTo>
                      <a:pt x="802" y="328"/>
                      <a:pt x="814" y="331"/>
                      <a:pt x="829" y="346"/>
                    </a:cubicBezTo>
                    <a:cubicBezTo>
                      <a:pt x="895" y="412"/>
                      <a:pt x="961" y="477"/>
                      <a:pt x="1026" y="543"/>
                    </a:cubicBezTo>
                    <a:cubicBezTo>
                      <a:pt x="1032" y="548"/>
                      <a:pt x="1038" y="552"/>
                      <a:pt x="1044" y="556"/>
                    </a:cubicBezTo>
                    <a:cubicBezTo>
                      <a:pt x="1081" y="584"/>
                      <a:pt x="1118" y="612"/>
                      <a:pt x="1159" y="643"/>
                    </a:cubicBezTo>
                    <a:cubicBezTo>
                      <a:pt x="1162" y="608"/>
                      <a:pt x="1166" y="581"/>
                      <a:pt x="1167" y="553"/>
                    </a:cubicBezTo>
                    <a:cubicBezTo>
                      <a:pt x="1169" y="467"/>
                      <a:pt x="1171" y="382"/>
                      <a:pt x="1172" y="296"/>
                    </a:cubicBezTo>
                    <a:cubicBezTo>
                      <a:pt x="1172" y="278"/>
                      <a:pt x="1163" y="264"/>
                      <a:pt x="1144" y="263"/>
                    </a:cubicBezTo>
                    <a:cubicBezTo>
                      <a:pt x="1108" y="262"/>
                      <a:pt x="1071" y="264"/>
                      <a:pt x="1035" y="264"/>
                    </a:cubicBezTo>
                    <a:cubicBezTo>
                      <a:pt x="1026" y="263"/>
                      <a:pt x="1017" y="262"/>
                      <a:pt x="1009" y="262"/>
                    </a:cubicBezTo>
                    <a:cubicBezTo>
                      <a:pt x="828" y="262"/>
                      <a:pt x="646" y="262"/>
                      <a:pt x="465" y="262"/>
                    </a:cubicBezTo>
                    <a:cubicBezTo>
                      <a:pt x="431" y="262"/>
                      <a:pt x="424" y="269"/>
                      <a:pt x="422" y="302"/>
                    </a:cubicBezTo>
                    <a:cubicBezTo>
                      <a:pt x="421" y="322"/>
                      <a:pt x="412" y="332"/>
                      <a:pt x="397" y="331"/>
                    </a:cubicBezTo>
                    <a:cubicBezTo>
                      <a:pt x="377" y="330"/>
                      <a:pt x="374" y="317"/>
                      <a:pt x="374" y="300"/>
                    </a:cubicBezTo>
                    <a:cubicBezTo>
                      <a:pt x="374" y="246"/>
                      <a:pt x="405" y="214"/>
                      <a:pt x="459" y="214"/>
                    </a:cubicBezTo>
                    <a:cubicBezTo>
                      <a:pt x="477" y="214"/>
                      <a:pt x="496" y="214"/>
                      <a:pt x="518" y="214"/>
                    </a:cubicBezTo>
                    <a:cubicBezTo>
                      <a:pt x="506" y="177"/>
                      <a:pt x="494" y="141"/>
                      <a:pt x="483" y="105"/>
                    </a:cubicBezTo>
                    <a:cubicBezTo>
                      <a:pt x="480" y="95"/>
                      <a:pt x="477" y="85"/>
                      <a:pt x="476" y="75"/>
                    </a:cubicBezTo>
                    <a:cubicBezTo>
                      <a:pt x="475" y="42"/>
                      <a:pt x="497" y="13"/>
                      <a:pt x="527" y="7"/>
                    </a:cubicBezTo>
                    <a:cubicBezTo>
                      <a:pt x="561" y="0"/>
                      <a:pt x="592" y="16"/>
                      <a:pt x="604" y="49"/>
                    </a:cubicBezTo>
                    <a:cubicBezTo>
                      <a:pt x="620" y="94"/>
                      <a:pt x="634" y="139"/>
                      <a:pt x="649" y="185"/>
                    </a:cubicBezTo>
                    <a:cubicBezTo>
                      <a:pt x="659" y="215"/>
                      <a:pt x="659" y="215"/>
                      <a:pt x="692" y="214"/>
                    </a:cubicBezTo>
                    <a:cubicBezTo>
                      <a:pt x="820" y="214"/>
                      <a:pt x="947" y="214"/>
                      <a:pt x="1074" y="214"/>
                    </a:cubicBezTo>
                    <a:cubicBezTo>
                      <a:pt x="1096" y="214"/>
                      <a:pt x="1118" y="214"/>
                      <a:pt x="1140" y="214"/>
                    </a:cubicBezTo>
                    <a:cubicBezTo>
                      <a:pt x="1186" y="215"/>
                      <a:pt x="1220" y="247"/>
                      <a:pt x="1220" y="293"/>
                    </a:cubicBezTo>
                    <a:cubicBezTo>
                      <a:pt x="1220" y="365"/>
                      <a:pt x="1218" y="436"/>
                      <a:pt x="1217" y="507"/>
                    </a:cubicBezTo>
                    <a:cubicBezTo>
                      <a:pt x="1213" y="532"/>
                      <a:pt x="1220" y="553"/>
                      <a:pt x="1233" y="574"/>
                    </a:cubicBezTo>
                    <a:cubicBezTo>
                      <a:pt x="1246" y="596"/>
                      <a:pt x="1257" y="620"/>
                      <a:pt x="1264" y="645"/>
                    </a:cubicBezTo>
                    <a:cubicBezTo>
                      <a:pt x="1275" y="684"/>
                      <a:pt x="1254" y="711"/>
                      <a:pt x="1213" y="710"/>
                    </a:cubicBezTo>
                    <a:cubicBezTo>
                      <a:pt x="1201" y="709"/>
                      <a:pt x="1198" y="714"/>
                      <a:pt x="1197" y="724"/>
                    </a:cubicBezTo>
                    <a:cubicBezTo>
                      <a:pt x="1194" y="745"/>
                      <a:pt x="1192" y="767"/>
                      <a:pt x="1188" y="789"/>
                    </a:cubicBezTo>
                    <a:cubicBezTo>
                      <a:pt x="1178" y="838"/>
                      <a:pt x="1175" y="889"/>
                      <a:pt x="1148" y="933"/>
                    </a:cubicBezTo>
                    <a:cubicBezTo>
                      <a:pt x="1135" y="954"/>
                      <a:pt x="1119" y="973"/>
                      <a:pt x="1105" y="992"/>
                    </a:cubicBezTo>
                    <a:cubicBezTo>
                      <a:pt x="1113" y="1007"/>
                      <a:pt x="1127" y="1003"/>
                      <a:pt x="1140" y="1002"/>
                    </a:cubicBezTo>
                    <a:cubicBezTo>
                      <a:pt x="1152" y="1002"/>
                      <a:pt x="1164" y="1002"/>
                      <a:pt x="1176" y="1002"/>
                    </a:cubicBezTo>
                    <a:cubicBezTo>
                      <a:pt x="1184" y="1002"/>
                      <a:pt x="1191" y="1002"/>
                      <a:pt x="1199" y="1002"/>
                    </a:cubicBezTo>
                    <a:cubicBezTo>
                      <a:pt x="1302" y="1002"/>
                      <a:pt x="1405" y="1002"/>
                      <a:pt x="1508" y="1002"/>
                    </a:cubicBezTo>
                    <a:cubicBezTo>
                      <a:pt x="1516" y="1002"/>
                      <a:pt x="1524" y="1002"/>
                      <a:pt x="1532" y="1002"/>
                    </a:cubicBezTo>
                    <a:cubicBezTo>
                      <a:pt x="1546" y="1002"/>
                      <a:pt x="1559" y="1002"/>
                      <a:pt x="1572" y="1002"/>
                    </a:cubicBezTo>
                    <a:cubicBezTo>
                      <a:pt x="1580" y="1002"/>
                      <a:pt x="1588" y="1002"/>
                      <a:pt x="1596" y="1002"/>
                    </a:cubicBezTo>
                    <a:cubicBezTo>
                      <a:pt x="1626" y="1004"/>
                      <a:pt x="1636" y="1010"/>
                      <a:pt x="1636" y="1028"/>
                    </a:cubicBezTo>
                    <a:cubicBezTo>
                      <a:pt x="1636" y="1045"/>
                      <a:pt x="1626" y="1051"/>
                      <a:pt x="1595" y="1051"/>
                    </a:cubicBezTo>
                    <a:cubicBezTo>
                      <a:pt x="1077" y="1051"/>
                      <a:pt x="558" y="1051"/>
                      <a:pt x="40" y="1051"/>
                    </a:cubicBezTo>
                    <a:cubicBezTo>
                      <a:pt x="36" y="1051"/>
                      <a:pt x="32" y="1051"/>
                      <a:pt x="28" y="1051"/>
                    </a:cubicBezTo>
                    <a:cubicBezTo>
                      <a:pt x="11" y="1051"/>
                      <a:pt x="0" y="1044"/>
                      <a:pt x="0" y="1027"/>
                    </a:cubicBezTo>
                    <a:cubicBezTo>
                      <a:pt x="1" y="1009"/>
                      <a:pt x="12" y="1003"/>
                      <a:pt x="28" y="1003"/>
                    </a:cubicBezTo>
                    <a:cubicBezTo>
                      <a:pt x="76" y="1003"/>
                      <a:pt x="124" y="1003"/>
                      <a:pt x="172" y="1002"/>
                    </a:cubicBezTo>
                    <a:cubicBezTo>
                      <a:pt x="191" y="1002"/>
                      <a:pt x="210" y="1002"/>
                      <a:pt x="229" y="1002"/>
                    </a:cubicBezTo>
                    <a:cubicBezTo>
                      <a:pt x="309" y="1002"/>
                      <a:pt x="389" y="1002"/>
                      <a:pt x="470" y="1002"/>
                    </a:cubicBezTo>
                    <a:cubicBezTo>
                      <a:pt x="480" y="1002"/>
                      <a:pt x="490" y="1002"/>
                      <a:pt x="507" y="1002"/>
                    </a:cubicBezTo>
                    <a:cubicBezTo>
                      <a:pt x="428" y="945"/>
                      <a:pt x="416" y="863"/>
                      <a:pt x="405" y="786"/>
                    </a:cubicBezTo>
                    <a:cubicBezTo>
                      <a:pt x="382" y="786"/>
                      <a:pt x="361" y="786"/>
                      <a:pt x="341" y="786"/>
                    </a:cubicBezTo>
                    <a:cubicBezTo>
                      <a:pt x="336" y="783"/>
                      <a:pt x="330" y="782"/>
                      <a:pt x="328" y="778"/>
                    </a:cubicBezTo>
                    <a:cubicBezTo>
                      <a:pt x="320" y="766"/>
                      <a:pt x="313" y="754"/>
                      <a:pt x="309" y="740"/>
                    </a:cubicBezTo>
                    <a:cubicBezTo>
                      <a:pt x="308" y="738"/>
                      <a:pt x="321" y="731"/>
                      <a:pt x="328" y="726"/>
                    </a:cubicBezTo>
                    <a:cubicBezTo>
                      <a:pt x="345" y="727"/>
                      <a:pt x="362" y="727"/>
                      <a:pt x="380" y="728"/>
                    </a:cubicBezTo>
                    <a:cubicBezTo>
                      <a:pt x="392" y="728"/>
                      <a:pt x="396" y="724"/>
                      <a:pt x="394" y="711"/>
                    </a:cubicBezTo>
                    <a:cubicBezTo>
                      <a:pt x="385" y="623"/>
                      <a:pt x="369" y="534"/>
                      <a:pt x="373" y="445"/>
                    </a:cubicBezTo>
                    <a:cubicBezTo>
                      <a:pt x="373" y="439"/>
                      <a:pt x="372" y="434"/>
                      <a:pt x="373" y="429"/>
                    </a:cubicBezTo>
                    <a:cubicBezTo>
                      <a:pt x="376" y="415"/>
                      <a:pt x="383" y="406"/>
                      <a:pt x="399" y="406"/>
                    </a:cubicBezTo>
                    <a:cubicBezTo>
                      <a:pt x="413" y="407"/>
                      <a:pt x="420" y="415"/>
                      <a:pt x="421" y="429"/>
                    </a:cubicBezTo>
                    <a:cubicBezTo>
                      <a:pt x="423" y="477"/>
                      <a:pt x="423" y="525"/>
                      <a:pt x="429" y="573"/>
                    </a:cubicBezTo>
                    <a:cubicBezTo>
                      <a:pt x="439" y="666"/>
                      <a:pt x="450" y="760"/>
                      <a:pt x="467" y="853"/>
                    </a:cubicBezTo>
                    <a:cubicBezTo>
                      <a:pt x="483" y="942"/>
                      <a:pt x="554" y="1000"/>
                      <a:pt x="644" y="1002"/>
                    </a:cubicBezTo>
                    <a:cubicBezTo>
                      <a:pt x="735" y="1004"/>
                      <a:pt x="826" y="1002"/>
                      <a:pt x="917" y="1002"/>
                    </a:cubicBezTo>
                    <a:cubicBezTo>
                      <a:pt x="928" y="1002"/>
                      <a:pt x="939" y="1003"/>
                      <a:pt x="949" y="1002"/>
                    </a:cubicBezTo>
                    <a:cubicBezTo>
                      <a:pt x="1031" y="1000"/>
                      <a:pt x="1106" y="944"/>
                      <a:pt x="1123" y="869"/>
                    </a:cubicBezTo>
                    <a:cubicBezTo>
                      <a:pt x="1135" y="814"/>
                      <a:pt x="1143" y="759"/>
                      <a:pt x="1152" y="704"/>
                    </a:cubicBezTo>
                    <a:cubicBezTo>
                      <a:pt x="1152" y="699"/>
                      <a:pt x="1149" y="690"/>
                      <a:pt x="1145" y="687"/>
                    </a:cubicBezTo>
                    <a:cubicBezTo>
                      <a:pt x="1111" y="664"/>
                      <a:pt x="1076" y="641"/>
                      <a:pt x="1041" y="619"/>
                    </a:cubicBezTo>
                    <a:cubicBezTo>
                      <a:pt x="1013" y="594"/>
                      <a:pt x="984" y="571"/>
                      <a:pt x="957" y="546"/>
                    </a:cubicBezTo>
                    <a:cubicBezTo>
                      <a:pt x="916" y="508"/>
                      <a:pt x="876" y="469"/>
                      <a:pt x="836" y="430"/>
                    </a:cubicBezTo>
                    <a:close/>
                    <a:moveTo>
                      <a:pt x="608" y="214"/>
                    </a:moveTo>
                    <a:cubicBezTo>
                      <a:pt x="591" y="164"/>
                      <a:pt x="576" y="116"/>
                      <a:pt x="559" y="69"/>
                    </a:cubicBezTo>
                    <a:cubicBezTo>
                      <a:pt x="557" y="62"/>
                      <a:pt x="545" y="59"/>
                      <a:pt x="537" y="55"/>
                    </a:cubicBezTo>
                    <a:cubicBezTo>
                      <a:pt x="533" y="63"/>
                      <a:pt x="524" y="72"/>
                      <a:pt x="525" y="78"/>
                    </a:cubicBezTo>
                    <a:cubicBezTo>
                      <a:pt x="539" y="124"/>
                      <a:pt x="554" y="169"/>
                      <a:pt x="569" y="214"/>
                    </a:cubicBezTo>
                    <a:cubicBezTo>
                      <a:pt x="582" y="214"/>
                      <a:pt x="593" y="214"/>
                      <a:pt x="608" y="214"/>
                    </a:cubicBezTo>
                    <a:close/>
                    <a:moveTo>
                      <a:pt x="364" y="781"/>
                    </a:moveTo>
                    <a:cubicBezTo>
                      <a:pt x="374" y="774"/>
                      <a:pt x="381" y="768"/>
                      <a:pt x="389" y="763"/>
                    </a:cubicBezTo>
                    <a:cubicBezTo>
                      <a:pt x="381" y="759"/>
                      <a:pt x="373" y="751"/>
                      <a:pt x="365" y="751"/>
                    </a:cubicBezTo>
                    <a:cubicBezTo>
                      <a:pt x="356" y="752"/>
                      <a:pt x="347" y="759"/>
                      <a:pt x="338" y="763"/>
                    </a:cubicBezTo>
                    <a:cubicBezTo>
                      <a:pt x="346" y="768"/>
                      <a:pt x="354" y="774"/>
                      <a:pt x="364" y="781"/>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a:extLst>
                  <a:ext uri="{FF2B5EF4-FFF2-40B4-BE49-F238E27FC236}">
                    <a16:creationId xmlns:a16="http://schemas.microsoft.com/office/drawing/2014/main" id="{0ADD1349-51D9-48AE-991B-3E19660A32B5}"/>
                  </a:ext>
                </a:extLst>
              </p:cNvPr>
              <p:cNvSpPr>
                <a:spLocks noEditPoints="1"/>
              </p:cNvSpPr>
              <p:nvPr/>
            </p:nvSpPr>
            <p:spPr bwMode="auto">
              <a:xfrm>
                <a:off x="7088341" y="3584575"/>
                <a:ext cx="1582738" cy="1957388"/>
              </a:xfrm>
              <a:custGeom>
                <a:avLst/>
                <a:gdLst>
                  <a:gd name="T0" fmla="*/ 34 w 420"/>
                  <a:gd name="T1" fmla="*/ 519 h 519"/>
                  <a:gd name="T2" fmla="*/ 11 w 420"/>
                  <a:gd name="T3" fmla="*/ 519 h 519"/>
                  <a:gd name="T4" fmla="*/ 0 w 420"/>
                  <a:gd name="T5" fmla="*/ 500 h 519"/>
                  <a:gd name="T6" fmla="*/ 77 w 420"/>
                  <a:gd name="T7" fmla="*/ 371 h 519"/>
                  <a:gd name="T8" fmla="*/ 135 w 420"/>
                  <a:gd name="T9" fmla="*/ 290 h 519"/>
                  <a:gd name="T10" fmla="*/ 135 w 420"/>
                  <a:gd name="T11" fmla="*/ 268 h 519"/>
                  <a:gd name="T12" fmla="*/ 155 w 420"/>
                  <a:gd name="T13" fmla="*/ 227 h 519"/>
                  <a:gd name="T14" fmla="*/ 111 w 420"/>
                  <a:gd name="T15" fmla="*/ 216 h 519"/>
                  <a:gd name="T16" fmla="*/ 104 w 420"/>
                  <a:gd name="T17" fmla="*/ 199 h 519"/>
                  <a:gd name="T18" fmla="*/ 119 w 420"/>
                  <a:gd name="T19" fmla="*/ 29 h 519"/>
                  <a:gd name="T20" fmla="*/ 127 w 420"/>
                  <a:gd name="T21" fmla="*/ 2 h 519"/>
                  <a:gd name="T22" fmla="*/ 143 w 420"/>
                  <a:gd name="T23" fmla="*/ 0 h 519"/>
                  <a:gd name="T24" fmla="*/ 278 w 420"/>
                  <a:gd name="T25" fmla="*/ 45 h 519"/>
                  <a:gd name="T26" fmla="*/ 394 w 420"/>
                  <a:gd name="T27" fmla="*/ 178 h 519"/>
                  <a:gd name="T28" fmla="*/ 412 w 420"/>
                  <a:gd name="T29" fmla="*/ 305 h 519"/>
                  <a:gd name="T30" fmla="*/ 288 w 420"/>
                  <a:gd name="T31" fmla="*/ 455 h 519"/>
                  <a:gd name="T32" fmla="*/ 187 w 420"/>
                  <a:gd name="T33" fmla="*/ 487 h 519"/>
                  <a:gd name="T34" fmla="*/ 53 w 420"/>
                  <a:gd name="T35" fmla="*/ 473 h 519"/>
                  <a:gd name="T36" fmla="*/ 47 w 420"/>
                  <a:gd name="T37" fmla="*/ 492 h 519"/>
                  <a:gd name="T38" fmla="*/ 34 w 420"/>
                  <a:gd name="T39" fmla="*/ 519 h 519"/>
                  <a:gd name="T40" fmla="*/ 231 w 420"/>
                  <a:gd name="T41" fmla="*/ 261 h 519"/>
                  <a:gd name="T42" fmla="*/ 231 w 420"/>
                  <a:gd name="T43" fmla="*/ 260 h 519"/>
                  <a:gd name="T44" fmla="*/ 188 w 420"/>
                  <a:gd name="T45" fmla="*/ 260 h 519"/>
                  <a:gd name="T46" fmla="*/ 172 w 420"/>
                  <a:gd name="T47" fmla="*/ 283 h 519"/>
                  <a:gd name="T48" fmla="*/ 230 w 420"/>
                  <a:gd name="T49" fmla="*/ 323 h 519"/>
                  <a:gd name="T50" fmla="*/ 288 w 420"/>
                  <a:gd name="T51" fmla="*/ 283 h 519"/>
                  <a:gd name="T52" fmla="*/ 273 w 420"/>
                  <a:gd name="T53" fmla="*/ 261 h 519"/>
                  <a:gd name="T54" fmla="*/ 231 w 420"/>
                  <a:gd name="T55" fmla="*/ 261 h 519"/>
                  <a:gd name="T56" fmla="*/ 354 w 420"/>
                  <a:gd name="T57" fmla="*/ 240 h 519"/>
                  <a:gd name="T58" fmla="*/ 327 w 420"/>
                  <a:gd name="T59" fmla="*/ 211 h 519"/>
                  <a:gd name="T60" fmla="*/ 298 w 420"/>
                  <a:gd name="T61" fmla="*/ 238 h 519"/>
                  <a:gd name="T62" fmla="*/ 326 w 420"/>
                  <a:gd name="T63" fmla="*/ 268 h 519"/>
                  <a:gd name="T64" fmla="*/ 354 w 420"/>
                  <a:gd name="T65" fmla="*/ 24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519">
                    <a:moveTo>
                      <a:pt x="34" y="519"/>
                    </a:moveTo>
                    <a:cubicBezTo>
                      <a:pt x="26" y="519"/>
                      <a:pt x="19" y="519"/>
                      <a:pt x="11" y="519"/>
                    </a:cubicBezTo>
                    <a:cubicBezTo>
                      <a:pt x="8" y="513"/>
                      <a:pt x="4" y="506"/>
                      <a:pt x="0" y="500"/>
                    </a:cubicBezTo>
                    <a:cubicBezTo>
                      <a:pt x="43" y="467"/>
                      <a:pt x="67" y="423"/>
                      <a:pt x="77" y="371"/>
                    </a:cubicBezTo>
                    <a:cubicBezTo>
                      <a:pt x="122" y="356"/>
                      <a:pt x="135" y="337"/>
                      <a:pt x="135" y="290"/>
                    </a:cubicBezTo>
                    <a:cubicBezTo>
                      <a:pt x="135" y="283"/>
                      <a:pt x="135" y="275"/>
                      <a:pt x="135" y="268"/>
                    </a:cubicBezTo>
                    <a:cubicBezTo>
                      <a:pt x="156" y="256"/>
                      <a:pt x="163" y="243"/>
                      <a:pt x="155" y="227"/>
                    </a:cubicBezTo>
                    <a:cubicBezTo>
                      <a:pt x="147" y="211"/>
                      <a:pt x="134" y="207"/>
                      <a:pt x="111" y="216"/>
                    </a:cubicBezTo>
                    <a:cubicBezTo>
                      <a:pt x="109" y="210"/>
                      <a:pt x="104" y="204"/>
                      <a:pt x="104" y="199"/>
                    </a:cubicBezTo>
                    <a:cubicBezTo>
                      <a:pt x="109" y="142"/>
                      <a:pt x="114" y="86"/>
                      <a:pt x="119" y="29"/>
                    </a:cubicBezTo>
                    <a:cubicBezTo>
                      <a:pt x="120" y="20"/>
                      <a:pt x="124" y="11"/>
                      <a:pt x="127" y="2"/>
                    </a:cubicBezTo>
                    <a:cubicBezTo>
                      <a:pt x="132" y="1"/>
                      <a:pt x="138" y="1"/>
                      <a:pt x="143" y="0"/>
                    </a:cubicBezTo>
                    <a:cubicBezTo>
                      <a:pt x="192" y="2"/>
                      <a:pt x="237" y="21"/>
                      <a:pt x="278" y="45"/>
                    </a:cubicBezTo>
                    <a:cubicBezTo>
                      <a:pt x="331" y="77"/>
                      <a:pt x="369" y="122"/>
                      <a:pt x="394" y="178"/>
                    </a:cubicBezTo>
                    <a:cubicBezTo>
                      <a:pt x="413" y="219"/>
                      <a:pt x="420" y="261"/>
                      <a:pt x="412" y="305"/>
                    </a:cubicBezTo>
                    <a:cubicBezTo>
                      <a:pt x="399" y="379"/>
                      <a:pt x="352" y="425"/>
                      <a:pt x="288" y="455"/>
                    </a:cubicBezTo>
                    <a:cubicBezTo>
                      <a:pt x="256" y="470"/>
                      <a:pt x="221" y="477"/>
                      <a:pt x="187" y="487"/>
                    </a:cubicBezTo>
                    <a:cubicBezTo>
                      <a:pt x="143" y="483"/>
                      <a:pt x="100" y="478"/>
                      <a:pt x="53" y="473"/>
                    </a:cubicBezTo>
                    <a:cubicBezTo>
                      <a:pt x="52" y="477"/>
                      <a:pt x="50" y="485"/>
                      <a:pt x="47" y="492"/>
                    </a:cubicBezTo>
                    <a:cubicBezTo>
                      <a:pt x="43" y="501"/>
                      <a:pt x="38" y="510"/>
                      <a:pt x="34" y="519"/>
                    </a:cubicBezTo>
                    <a:close/>
                    <a:moveTo>
                      <a:pt x="231" y="261"/>
                    </a:moveTo>
                    <a:cubicBezTo>
                      <a:pt x="231" y="260"/>
                      <a:pt x="231" y="260"/>
                      <a:pt x="231" y="260"/>
                    </a:cubicBezTo>
                    <a:cubicBezTo>
                      <a:pt x="217" y="260"/>
                      <a:pt x="202" y="259"/>
                      <a:pt x="188" y="260"/>
                    </a:cubicBezTo>
                    <a:cubicBezTo>
                      <a:pt x="174" y="261"/>
                      <a:pt x="167" y="269"/>
                      <a:pt x="172" y="283"/>
                    </a:cubicBezTo>
                    <a:cubicBezTo>
                      <a:pt x="179" y="306"/>
                      <a:pt x="204" y="323"/>
                      <a:pt x="230" y="323"/>
                    </a:cubicBezTo>
                    <a:cubicBezTo>
                      <a:pt x="257" y="323"/>
                      <a:pt x="281" y="307"/>
                      <a:pt x="288" y="283"/>
                    </a:cubicBezTo>
                    <a:cubicBezTo>
                      <a:pt x="293" y="269"/>
                      <a:pt x="288" y="261"/>
                      <a:pt x="273" y="261"/>
                    </a:cubicBezTo>
                    <a:cubicBezTo>
                      <a:pt x="259" y="260"/>
                      <a:pt x="245" y="261"/>
                      <a:pt x="231" y="261"/>
                    </a:cubicBezTo>
                    <a:close/>
                    <a:moveTo>
                      <a:pt x="354" y="240"/>
                    </a:moveTo>
                    <a:cubicBezTo>
                      <a:pt x="355" y="225"/>
                      <a:pt x="343" y="212"/>
                      <a:pt x="327" y="211"/>
                    </a:cubicBezTo>
                    <a:cubicBezTo>
                      <a:pt x="311" y="211"/>
                      <a:pt x="299" y="221"/>
                      <a:pt x="298" y="238"/>
                    </a:cubicBezTo>
                    <a:cubicBezTo>
                      <a:pt x="297" y="254"/>
                      <a:pt x="310" y="268"/>
                      <a:pt x="326" y="268"/>
                    </a:cubicBezTo>
                    <a:cubicBezTo>
                      <a:pt x="341" y="267"/>
                      <a:pt x="354" y="255"/>
                      <a:pt x="354" y="240"/>
                    </a:cubicBezTo>
                    <a:close/>
                  </a:path>
                </a:pathLst>
              </a:custGeom>
              <a:solidFill>
                <a:srgbClr val="FC8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a:extLst>
                  <a:ext uri="{FF2B5EF4-FFF2-40B4-BE49-F238E27FC236}">
                    <a16:creationId xmlns:a16="http://schemas.microsoft.com/office/drawing/2014/main" id="{E1E2968B-E17F-400A-AF74-B534B49A3962}"/>
                  </a:ext>
                </a:extLst>
              </p:cNvPr>
              <p:cNvSpPr>
                <a:spLocks noEditPoints="1"/>
              </p:cNvSpPr>
              <p:nvPr/>
            </p:nvSpPr>
            <p:spPr bwMode="auto">
              <a:xfrm>
                <a:off x="2892426" y="3511550"/>
                <a:ext cx="1228725" cy="2030413"/>
              </a:xfrm>
              <a:custGeom>
                <a:avLst/>
                <a:gdLst>
                  <a:gd name="T0" fmla="*/ 278 w 326"/>
                  <a:gd name="T1" fmla="*/ 262 h 538"/>
                  <a:gd name="T2" fmla="*/ 259 w 326"/>
                  <a:gd name="T3" fmla="*/ 276 h 538"/>
                  <a:gd name="T4" fmla="*/ 278 w 326"/>
                  <a:gd name="T5" fmla="*/ 314 h 538"/>
                  <a:gd name="T6" fmla="*/ 291 w 326"/>
                  <a:gd name="T7" fmla="*/ 322 h 538"/>
                  <a:gd name="T8" fmla="*/ 296 w 326"/>
                  <a:gd name="T9" fmla="*/ 365 h 538"/>
                  <a:gd name="T10" fmla="*/ 326 w 326"/>
                  <a:gd name="T11" fmla="*/ 467 h 538"/>
                  <a:gd name="T12" fmla="*/ 273 w 326"/>
                  <a:gd name="T13" fmla="*/ 468 h 538"/>
                  <a:gd name="T14" fmla="*/ 179 w 326"/>
                  <a:gd name="T15" fmla="*/ 538 h 538"/>
                  <a:gd name="T16" fmla="*/ 122 w 326"/>
                  <a:gd name="T17" fmla="*/ 538 h 538"/>
                  <a:gd name="T18" fmla="*/ 110 w 326"/>
                  <a:gd name="T19" fmla="*/ 435 h 538"/>
                  <a:gd name="T20" fmla="*/ 129 w 326"/>
                  <a:gd name="T21" fmla="*/ 378 h 538"/>
                  <a:gd name="T22" fmla="*/ 92 w 326"/>
                  <a:gd name="T23" fmla="*/ 299 h 538"/>
                  <a:gd name="T24" fmla="*/ 27 w 326"/>
                  <a:gd name="T25" fmla="*/ 253 h 538"/>
                  <a:gd name="T26" fmla="*/ 5 w 326"/>
                  <a:gd name="T27" fmla="*/ 197 h 538"/>
                  <a:gd name="T28" fmla="*/ 65 w 326"/>
                  <a:gd name="T29" fmla="*/ 150 h 538"/>
                  <a:gd name="T30" fmla="*/ 153 w 326"/>
                  <a:gd name="T31" fmla="*/ 151 h 538"/>
                  <a:gd name="T32" fmla="*/ 218 w 326"/>
                  <a:gd name="T33" fmla="*/ 105 h 538"/>
                  <a:gd name="T34" fmla="*/ 250 w 326"/>
                  <a:gd name="T35" fmla="*/ 8 h 538"/>
                  <a:gd name="T36" fmla="*/ 258 w 326"/>
                  <a:gd name="T37" fmla="*/ 0 h 538"/>
                  <a:gd name="T38" fmla="*/ 278 w 326"/>
                  <a:gd name="T39" fmla="*/ 262 h 538"/>
                  <a:gd name="T40" fmla="*/ 245 w 326"/>
                  <a:gd name="T41" fmla="*/ 242 h 538"/>
                  <a:gd name="T42" fmla="*/ 217 w 326"/>
                  <a:gd name="T43" fmla="*/ 214 h 538"/>
                  <a:gd name="T44" fmla="*/ 189 w 326"/>
                  <a:gd name="T45" fmla="*/ 243 h 538"/>
                  <a:gd name="T46" fmla="*/ 217 w 326"/>
                  <a:gd name="T47" fmla="*/ 274 h 538"/>
                  <a:gd name="T48" fmla="*/ 245 w 326"/>
                  <a:gd name="T49" fmla="*/ 242 h 538"/>
                  <a:gd name="T50" fmla="*/ 245 w 326"/>
                  <a:gd name="T51" fmla="*/ 392 h 538"/>
                  <a:gd name="T52" fmla="*/ 236 w 326"/>
                  <a:gd name="T53" fmla="*/ 393 h 538"/>
                  <a:gd name="T54" fmla="*/ 227 w 326"/>
                  <a:gd name="T55" fmla="*/ 417 h 538"/>
                  <a:gd name="T56" fmla="*/ 243 w 326"/>
                  <a:gd name="T57" fmla="*/ 435 h 538"/>
                  <a:gd name="T58" fmla="*/ 260 w 326"/>
                  <a:gd name="T59" fmla="*/ 416 h 538"/>
                  <a:gd name="T60" fmla="*/ 245 w 326"/>
                  <a:gd name="T61" fmla="*/ 39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38">
                    <a:moveTo>
                      <a:pt x="278" y="262"/>
                    </a:moveTo>
                    <a:cubicBezTo>
                      <a:pt x="271" y="267"/>
                      <a:pt x="258" y="274"/>
                      <a:pt x="259" y="276"/>
                    </a:cubicBezTo>
                    <a:cubicBezTo>
                      <a:pt x="263" y="290"/>
                      <a:pt x="270" y="302"/>
                      <a:pt x="278" y="314"/>
                    </a:cubicBezTo>
                    <a:cubicBezTo>
                      <a:pt x="280" y="318"/>
                      <a:pt x="286" y="319"/>
                      <a:pt x="291" y="322"/>
                    </a:cubicBezTo>
                    <a:cubicBezTo>
                      <a:pt x="292" y="336"/>
                      <a:pt x="292" y="351"/>
                      <a:pt x="296" y="365"/>
                    </a:cubicBezTo>
                    <a:cubicBezTo>
                      <a:pt x="305" y="399"/>
                      <a:pt x="316" y="433"/>
                      <a:pt x="326" y="467"/>
                    </a:cubicBezTo>
                    <a:cubicBezTo>
                      <a:pt x="308" y="459"/>
                      <a:pt x="290" y="457"/>
                      <a:pt x="273" y="468"/>
                    </a:cubicBezTo>
                    <a:cubicBezTo>
                      <a:pt x="241" y="491"/>
                      <a:pt x="210" y="515"/>
                      <a:pt x="179" y="538"/>
                    </a:cubicBezTo>
                    <a:cubicBezTo>
                      <a:pt x="160" y="538"/>
                      <a:pt x="141" y="538"/>
                      <a:pt x="122" y="538"/>
                    </a:cubicBezTo>
                    <a:cubicBezTo>
                      <a:pt x="85" y="508"/>
                      <a:pt x="96" y="472"/>
                      <a:pt x="110" y="435"/>
                    </a:cubicBezTo>
                    <a:cubicBezTo>
                      <a:pt x="117" y="416"/>
                      <a:pt x="124" y="397"/>
                      <a:pt x="129" y="378"/>
                    </a:cubicBezTo>
                    <a:cubicBezTo>
                      <a:pt x="138" y="343"/>
                      <a:pt x="127" y="322"/>
                      <a:pt x="92" y="299"/>
                    </a:cubicBezTo>
                    <a:cubicBezTo>
                      <a:pt x="70" y="285"/>
                      <a:pt x="49" y="269"/>
                      <a:pt x="27" y="253"/>
                    </a:cubicBezTo>
                    <a:cubicBezTo>
                      <a:pt x="9" y="239"/>
                      <a:pt x="0" y="220"/>
                      <a:pt x="5" y="197"/>
                    </a:cubicBezTo>
                    <a:cubicBezTo>
                      <a:pt x="11" y="169"/>
                      <a:pt x="32" y="152"/>
                      <a:pt x="65" y="150"/>
                    </a:cubicBezTo>
                    <a:cubicBezTo>
                      <a:pt x="94" y="148"/>
                      <a:pt x="124" y="149"/>
                      <a:pt x="153" y="151"/>
                    </a:cubicBezTo>
                    <a:cubicBezTo>
                      <a:pt x="186" y="153"/>
                      <a:pt x="209" y="137"/>
                      <a:pt x="218" y="105"/>
                    </a:cubicBezTo>
                    <a:cubicBezTo>
                      <a:pt x="228" y="73"/>
                      <a:pt x="239" y="41"/>
                      <a:pt x="250" y="8"/>
                    </a:cubicBezTo>
                    <a:cubicBezTo>
                      <a:pt x="251" y="5"/>
                      <a:pt x="255" y="3"/>
                      <a:pt x="258" y="0"/>
                    </a:cubicBezTo>
                    <a:cubicBezTo>
                      <a:pt x="264" y="87"/>
                      <a:pt x="271" y="175"/>
                      <a:pt x="278" y="262"/>
                    </a:cubicBezTo>
                    <a:close/>
                    <a:moveTo>
                      <a:pt x="245" y="242"/>
                    </a:moveTo>
                    <a:cubicBezTo>
                      <a:pt x="245" y="227"/>
                      <a:pt x="232" y="214"/>
                      <a:pt x="217" y="214"/>
                    </a:cubicBezTo>
                    <a:cubicBezTo>
                      <a:pt x="200" y="214"/>
                      <a:pt x="188" y="227"/>
                      <a:pt x="189" y="243"/>
                    </a:cubicBezTo>
                    <a:cubicBezTo>
                      <a:pt x="189" y="257"/>
                      <a:pt x="206" y="275"/>
                      <a:pt x="217" y="274"/>
                    </a:cubicBezTo>
                    <a:cubicBezTo>
                      <a:pt x="230" y="273"/>
                      <a:pt x="245" y="255"/>
                      <a:pt x="245" y="242"/>
                    </a:cubicBezTo>
                    <a:close/>
                    <a:moveTo>
                      <a:pt x="245" y="392"/>
                    </a:moveTo>
                    <a:cubicBezTo>
                      <a:pt x="242" y="393"/>
                      <a:pt x="239" y="393"/>
                      <a:pt x="236" y="393"/>
                    </a:cubicBezTo>
                    <a:cubicBezTo>
                      <a:pt x="233" y="401"/>
                      <a:pt x="226" y="409"/>
                      <a:pt x="227" y="417"/>
                    </a:cubicBezTo>
                    <a:cubicBezTo>
                      <a:pt x="228" y="423"/>
                      <a:pt x="237" y="429"/>
                      <a:pt x="243" y="435"/>
                    </a:cubicBezTo>
                    <a:cubicBezTo>
                      <a:pt x="249" y="429"/>
                      <a:pt x="261" y="422"/>
                      <a:pt x="260" y="416"/>
                    </a:cubicBezTo>
                    <a:cubicBezTo>
                      <a:pt x="260" y="408"/>
                      <a:pt x="251" y="400"/>
                      <a:pt x="245" y="39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a:extLst>
                  <a:ext uri="{FF2B5EF4-FFF2-40B4-BE49-F238E27FC236}">
                    <a16:creationId xmlns:a16="http://schemas.microsoft.com/office/drawing/2014/main" id="{024DC1C6-29E8-41E4-B5EC-7323A9FE46B7}"/>
                  </a:ext>
                </a:extLst>
              </p:cNvPr>
              <p:cNvSpPr>
                <a:spLocks noEditPoints="1"/>
              </p:cNvSpPr>
              <p:nvPr/>
            </p:nvSpPr>
            <p:spPr bwMode="auto">
              <a:xfrm>
                <a:off x="8444165" y="2803523"/>
                <a:ext cx="1250949" cy="1293813"/>
              </a:xfrm>
              <a:custGeom>
                <a:avLst/>
                <a:gdLst>
                  <a:gd name="T0" fmla="*/ 0 w 332"/>
                  <a:gd name="T1" fmla="*/ 267 h 343"/>
                  <a:gd name="T2" fmla="*/ 17 w 332"/>
                  <a:gd name="T3" fmla="*/ 253 h 343"/>
                  <a:gd name="T4" fmla="*/ 43 w 332"/>
                  <a:gd name="T5" fmla="*/ 234 h 343"/>
                  <a:gd name="T6" fmla="*/ 28 w 332"/>
                  <a:gd name="T7" fmla="*/ 163 h 343"/>
                  <a:gd name="T8" fmla="*/ 133 w 332"/>
                  <a:gd name="T9" fmla="*/ 10 h 343"/>
                  <a:gd name="T10" fmla="*/ 179 w 332"/>
                  <a:gd name="T11" fmla="*/ 43 h 343"/>
                  <a:gd name="T12" fmla="*/ 179 w 332"/>
                  <a:gd name="T13" fmla="*/ 127 h 343"/>
                  <a:gd name="T14" fmla="*/ 207 w 332"/>
                  <a:gd name="T15" fmla="*/ 154 h 343"/>
                  <a:gd name="T16" fmla="*/ 297 w 332"/>
                  <a:gd name="T17" fmla="*/ 155 h 343"/>
                  <a:gd name="T18" fmla="*/ 326 w 332"/>
                  <a:gd name="T19" fmla="*/ 193 h 343"/>
                  <a:gd name="T20" fmla="*/ 122 w 332"/>
                  <a:gd name="T21" fmla="*/ 297 h 343"/>
                  <a:gd name="T22" fmla="*/ 76 w 332"/>
                  <a:gd name="T23" fmla="*/ 343 h 343"/>
                  <a:gd name="T24" fmla="*/ 0 w 332"/>
                  <a:gd name="T25" fmla="*/ 267 h 343"/>
                  <a:gd name="T26" fmla="*/ 108 w 332"/>
                  <a:gd name="T27" fmla="*/ 63 h 343"/>
                  <a:gd name="T28" fmla="*/ 85 w 332"/>
                  <a:gd name="T29" fmla="*/ 64 h 343"/>
                  <a:gd name="T30" fmla="*/ 54 w 332"/>
                  <a:gd name="T31" fmla="*/ 107 h 343"/>
                  <a:gd name="T32" fmla="*/ 60 w 332"/>
                  <a:gd name="T33" fmla="*/ 124 h 343"/>
                  <a:gd name="T34" fmla="*/ 74 w 332"/>
                  <a:gd name="T35" fmla="*/ 125 h 343"/>
                  <a:gd name="T36" fmla="*/ 108 w 332"/>
                  <a:gd name="T37" fmla="*/ 63 h 343"/>
                  <a:gd name="T38" fmla="*/ 125 w 332"/>
                  <a:gd name="T39" fmla="*/ 64 h 343"/>
                  <a:gd name="T40" fmla="*/ 135 w 332"/>
                  <a:gd name="T41" fmla="*/ 50 h 343"/>
                  <a:gd name="T42" fmla="*/ 123 w 332"/>
                  <a:gd name="T43" fmla="*/ 39 h 343"/>
                  <a:gd name="T44" fmla="*/ 108 w 332"/>
                  <a:gd name="T45" fmla="*/ 48 h 343"/>
                  <a:gd name="T46" fmla="*/ 108 w 332"/>
                  <a:gd name="T47" fmla="*/ 6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43">
                    <a:moveTo>
                      <a:pt x="0" y="267"/>
                    </a:moveTo>
                    <a:cubicBezTo>
                      <a:pt x="6" y="262"/>
                      <a:pt x="11" y="257"/>
                      <a:pt x="17" y="253"/>
                    </a:cubicBezTo>
                    <a:cubicBezTo>
                      <a:pt x="26" y="246"/>
                      <a:pt x="35" y="240"/>
                      <a:pt x="43" y="234"/>
                    </a:cubicBezTo>
                    <a:cubicBezTo>
                      <a:pt x="38" y="211"/>
                      <a:pt x="29" y="187"/>
                      <a:pt x="28" y="163"/>
                    </a:cubicBezTo>
                    <a:cubicBezTo>
                      <a:pt x="25" y="90"/>
                      <a:pt x="64" y="35"/>
                      <a:pt x="133" y="10"/>
                    </a:cubicBezTo>
                    <a:cubicBezTo>
                      <a:pt x="163" y="0"/>
                      <a:pt x="179" y="10"/>
                      <a:pt x="179" y="43"/>
                    </a:cubicBezTo>
                    <a:cubicBezTo>
                      <a:pt x="179" y="71"/>
                      <a:pt x="179" y="99"/>
                      <a:pt x="179" y="127"/>
                    </a:cubicBezTo>
                    <a:cubicBezTo>
                      <a:pt x="179" y="147"/>
                      <a:pt x="187" y="154"/>
                      <a:pt x="207" y="154"/>
                    </a:cubicBezTo>
                    <a:cubicBezTo>
                      <a:pt x="237" y="155"/>
                      <a:pt x="267" y="154"/>
                      <a:pt x="297" y="155"/>
                    </a:cubicBezTo>
                    <a:cubicBezTo>
                      <a:pt x="324" y="155"/>
                      <a:pt x="332" y="168"/>
                      <a:pt x="326" y="193"/>
                    </a:cubicBezTo>
                    <a:cubicBezTo>
                      <a:pt x="309" y="273"/>
                      <a:pt x="217" y="337"/>
                      <a:pt x="122" y="297"/>
                    </a:cubicBezTo>
                    <a:cubicBezTo>
                      <a:pt x="106" y="314"/>
                      <a:pt x="91" y="329"/>
                      <a:pt x="76" y="343"/>
                    </a:cubicBezTo>
                    <a:cubicBezTo>
                      <a:pt x="55" y="314"/>
                      <a:pt x="31" y="287"/>
                      <a:pt x="0" y="267"/>
                    </a:cubicBezTo>
                    <a:close/>
                    <a:moveTo>
                      <a:pt x="108" y="63"/>
                    </a:moveTo>
                    <a:cubicBezTo>
                      <a:pt x="100" y="63"/>
                      <a:pt x="89" y="60"/>
                      <a:pt x="85" y="64"/>
                    </a:cubicBezTo>
                    <a:cubicBezTo>
                      <a:pt x="73" y="77"/>
                      <a:pt x="63" y="92"/>
                      <a:pt x="54" y="107"/>
                    </a:cubicBezTo>
                    <a:cubicBezTo>
                      <a:pt x="52" y="110"/>
                      <a:pt x="56" y="119"/>
                      <a:pt x="60" y="124"/>
                    </a:cubicBezTo>
                    <a:cubicBezTo>
                      <a:pt x="62" y="126"/>
                      <a:pt x="73" y="126"/>
                      <a:pt x="74" y="125"/>
                    </a:cubicBezTo>
                    <a:cubicBezTo>
                      <a:pt x="85" y="104"/>
                      <a:pt x="109" y="91"/>
                      <a:pt x="108" y="63"/>
                    </a:cubicBezTo>
                    <a:cubicBezTo>
                      <a:pt x="114" y="63"/>
                      <a:pt x="120" y="66"/>
                      <a:pt x="125" y="64"/>
                    </a:cubicBezTo>
                    <a:cubicBezTo>
                      <a:pt x="130" y="61"/>
                      <a:pt x="136" y="55"/>
                      <a:pt x="135" y="50"/>
                    </a:cubicBezTo>
                    <a:cubicBezTo>
                      <a:pt x="135" y="46"/>
                      <a:pt x="128" y="39"/>
                      <a:pt x="123" y="39"/>
                    </a:cubicBezTo>
                    <a:cubicBezTo>
                      <a:pt x="118" y="38"/>
                      <a:pt x="111" y="43"/>
                      <a:pt x="108" y="48"/>
                    </a:cubicBezTo>
                    <a:cubicBezTo>
                      <a:pt x="106" y="51"/>
                      <a:pt x="108" y="58"/>
                      <a:pt x="108" y="63"/>
                    </a:cubicBezTo>
                    <a:close/>
                  </a:path>
                </a:pathLst>
              </a:custGeom>
              <a:solidFill>
                <a:srgbClr val="FB87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a:extLst>
                  <a:ext uri="{FF2B5EF4-FFF2-40B4-BE49-F238E27FC236}">
                    <a16:creationId xmlns:a16="http://schemas.microsoft.com/office/drawing/2014/main" id="{00B4FC43-EE5C-416E-B8B7-B99F6EEBCFB9}"/>
                  </a:ext>
                </a:extLst>
              </p:cNvPr>
              <p:cNvSpPr>
                <a:spLocks/>
              </p:cNvSpPr>
              <p:nvPr/>
            </p:nvSpPr>
            <p:spPr bwMode="auto">
              <a:xfrm>
                <a:off x="6604001" y="2749550"/>
                <a:ext cx="517525" cy="1438275"/>
              </a:xfrm>
              <a:custGeom>
                <a:avLst/>
                <a:gdLst>
                  <a:gd name="T0" fmla="*/ 0 w 137"/>
                  <a:gd name="T1" fmla="*/ 2 h 381"/>
                  <a:gd name="T2" fmla="*/ 109 w 137"/>
                  <a:gd name="T3" fmla="*/ 1 h 381"/>
                  <a:gd name="T4" fmla="*/ 137 w 137"/>
                  <a:gd name="T5" fmla="*/ 34 h 381"/>
                  <a:gd name="T6" fmla="*/ 132 w 137"/>
                  <a:gd name="T7" fmla="*/ 291 h 381"/>
                  <a:gd name="T8" fmla="*/ 124 w 137"/>
                  <a:gd name="T9" fmla="*/ 381 h 381"/>
                  <a:gd name="T10" fmla="*/ 9 w 137"/>
                  <a:gd name="T11" fmla="*/ 294 h 381"/>
                  <a:gd name="T12" fmla="*/ 14 w 137"/>
                  <a:gd name="T13" fmla="*/ 46 h 381"/>
                  <a:gd name="T14" fmla="*/ 0 w 137"/>
                  <a:gd name="T15" fmla="*/ 2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81">
                    <a:moveTo>
                      <a:pt x="0" y="2"/>
                    </a:moveTo>
                    <a:cubicBezTo>
                      <a:pt x="36" y="2"/>
                      <a:pt x="73" y="0"/>
                      <a:pt x="109" y="1"/>
                    </a:cubicBezTo>
                    <a:cubicBezTo>
                      <a:pt x="128" y="2"/>
                      <a:pt x="137" y="16"/>
                      <a:pt x="137" y="34"/>
                    </a:cubicBezTo>
                    <a:cubicBezTo>
                      <a:pt x="136" y="120"/>
                      <a:pt x="134" y="205"/>
                      <a:pt x="132" y="291"/>
                    </a:cubicBezTo>
                    <a:cubicBezTo>
                      <a:pt x="131" y="319"/>
                      <a:pt x="127" y="346"/>
                      <a:pt x="124" y="381"/>
                    </a:cubicBezTo>
                    <a:cubicBezTo>
                      <a:pt x="83" y="350"/>
                      <a:pt x="46" y="322"/>
                      <a:pt x="9" y="294"/>
                    </a:cubicBezTo>
                    <a:cubicBezTo>
                      <a:pt x="11" y="211"/>
                      <a:pt x="14" y="129"/>
                      <a:pt x="14" y="46"/>
                    </a:cubicBezTo>
                    <a:cubicBezTo>
                      <a:pt x="14" y="32"/>
                      <a:pt x="5" y="17"/>
                      <a:pt x="0" y="2"/>
                    </a:cubicBezTo>
                    <a:close/>
                  </a:path>
                </a:pathLst>
              </a:custGeom>
              <a:solidFill>
                <a:srgbClr val="49BC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a:extLst>
                  <a:ext uri="{FF2B5EF4-FFF2-40B4-BE49-F238E27FC236}">
                    <a16:creationId xmlns:a16="http://schemas.microsoft.com/office/drawing/2014/main" id="{EFDA3663-B300-4612-8511-A038328769ED}"/>
                  </a:ext>
                </a:extLst>
              </p:cNvPr>
              <p:cNvSpPr>
                <a:spLocks/>
              </p:cNvSpPr>
              <p:nvPr/>
            </p:nvSpPr>
            <p:spPr bwMode="auto">
              <a:xfrm>
                <a:off x="6159501" y="4097338"/>
                <a:ext cx="885825" cy="1447800"/>
              </a:xfrm>
              <a:custGeom>
                <a:avLst/>
                <a:gdLst>
                  <a:gd name="T0" fmla="*/ 124 w 235"/>
                  <a:gd name="T1" fmla="*/ 0 h 384"/>
                  <a:gd name="T2" fmla="*/ 228 w 235"/>
                  <a:gd name="T3" fmla="*/ 68 h 384"/>
                  <a:gd name="T4" fmla="*/ 235 w 235"/>
                  <a:gd name="T5" fmla="*/ 85 h 384"/>
                  <a:gd name="T6" fmla="*/ 206 w 235"/>
                  <a:gd name="T7" fmla="*/ 250 h 384"/>
                  <a:gd name="T8" fmla="*/ 32 w 235"/>
                  <a:gd name="T9" fmla="*/ 383 h 384"/>
                  <a:gd name="T10" fmla="*/ 0 w 235"/>
                  <a:gd name="T11" fmla="*/ 383 h 384"/>
                  <a:gd name="T12" fmla="*/ 88 w 235"/>
                  <a:gd name="T13" fmla="*/ 242 h 384"/>
                  <a:gd name="T14" fmla="*/ 111 w 235"/>
                  <a:gd name="T15" fmla="*/ 100 h 384"/>
                  <a:gd name="T16" fmla="*/ 124 w 235"/>
                  <a:gd name="T1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84">
                    <a:moveTo>
                      <a:pt x="124" y="0"/>
                    </a:moveTo>
                    <a:cubicBezTo>
                      <a:pt x="159" y="22"/>
                      <a:pt x="194" y="45"/>
                      <a:pt x="228" y="68"/>
                    </a:cubicBezTo>
                    <a:cubicBezTo>
                      <a:pt x="232" y="71"/>
                      <a:pt x="235" y="80"/>
                      <a:pt x="235" y="85"/>
                    </a:cubicBezTo>
                    <a:cubicBezTo>
                      <a:pt x="226" y="140"/>
                      <a:pt x="218" y="195"/>
                      <a:pt x="206" y="250"/>
                    </a:cubicBezTo>
                    <a:cubicBezTo>
                      <a:pt x="189" y="325"/>
                      <a:pt x="114" y="381"/>
                      <a:pt x="32" y="383"/>
                    </a:cubicBezTo>
                    <a:cubicBezTo>
                      <a:pt x="22" y="384"/>
                      <a:pt x="11" y="383"/>
                      <a:pt x="0" y="383"/>
                    </a:cubicBezTo>
                    <a:cubicBezTo>
                      <a:pt x="49" y="348"/>
                      <a:pt x="79" y="302"/>
                      <a:pt x="88" y="242"/>
                    </a:cubicBezTo>
                    <a:cubicBezTo>
                      <a:pt x="94" y="194"/>
                      <a:pt x="104" y="147"/>
                      <a:pt x="111" y="100"/>
                    </a:cubicBezTo>
                    <a:cubicBezTo>
                      <a:pt x="116" y="67"/>
                      <a:pt x="120" y="33"/>
                      <a:pt x="124" y="0"/>
                    </a:cubicBezTo>
                    <a:close/>
                  </a:path>
                </a:pathLst>
              </a:custGeom>
              <a:solidFill>
                <a:srgbClr val="49BC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8" name="Freeform 103">
                <a:extLst>
                  <a:ext uri="{FF2B5EF4-FFF2-40B4-BE49-F238E27FC236}">
                    <a16:creationId xmlns:a16="http://schemas.microsoft.com/office/drawing/2014/main" id="{1E57520C-A840-4A0F-93FB-60E59D61FC31}"/>
                  </a:ext>
                </a:extLst>
              </p:cNvPr>
              <p:cNvSpPr>
                <a:spLocks/>
              </p:cNvSpPr>
              <p:nvPr/>
            </p:nvSpPr>
            <p:spPr bwMode="auto">
              <a:xfrm>
                <a:off x="7615699" y="3540009"/>
                <a:ext cx="1325563" cy="1897063"/>
              </a:xfrm>
              <a:custGeom>
                <a:avLst/>
                <a:gdLst>
                  <a:gd name="T0" fmla="*/ 220 w 352"/>
                  <a:gd name="T1" fmla="*/ 65 h 503"/>
                  <a:gd name="T2" fmla="*/ 296 w 352"/>
                  <a:gd name="T3" fmla="*/ 141 h 503"/>
                  <a:gd name="T4" fmla="*/ 336 w 352"/>
                  <a:gd name="T5" fmla="*/ 326 h 503"/>
                  <a:gd name="T6" fmla="*/ 272 w 352"/>
                  <a:gd name="T7" fmla="*/ 430 h 503"/>
                  <a:gd name="T8" fmla="*/ 281 w 352"/>
                  <a:gd name="T9" fmla="*/ 447 h 503"/>
                  <a:gd name="T10" fmla="*/ 242 w 352"/>
                  <a:gd name="T11" fmla="*/ 474 h 503"/>
                  <a:gd name="T12" fmla="*/ 228 w 352"/>
                  <a:gd name="T13" fmla="*/ 460 h 503"/>
                  <a:gd name="T14" fmla="*/ 226 w 352"/>
                  <a:gd name="T15" fmla="*/ 463 h 503"/>
                  <a:gd name="T16" fmla="*/ 232 w 352"/>
                  <a:gd name="T17" fmla="*/ 485 h 503"/>
                  <a:gd name="T18" fmla="*/ 214 w 352"/>
                  <a:gd name="T19" fmla="*/ 491 h 503"/>
                  <a:gd name="T20" fmla="*/ 185 w 352"/>
                  <a:gd name="T21" fmla="*/ 493 h 503"/>
                  <a:gd name="T22" fmla="*/ 155 w 352"/>
                  <a:gd name="T23" fmla="*/ 487 h 503"/>
                  <a:gd name="T24" fmla="*/ 44 w 352"/>
                  <a:gd name="T25" fmla="*/ 500 h 503"/>
                  <a:gd name="T26" fmla="*/ 145 w 352"/>
                  <a:gd name="T27" fmla="*/ 468 h 503"/>
                  <a:gd name="T28" fmla="*/ 269 w 352"/>
                  <a:gd name="T29" fmla="*/ 318 h 503"/>
                  <a:gd name="T30" fmla="*/ 251 w 352"/>
                  <a:gd name="T31" fmla="*/ 191 h 503"/>
                  <a:gd name="T32" fmla="*/ 135 w 352"/>
                  <a:gd name="T33" fmla="*/ 58 h 503"/>
                  <a:gd name="T34" fmla="*/ 0 w 352"/>
                  <a:gd name="T35" fmla="*/ 13 h 503"/>
                  <a:gd name="T36" fmla="*/ 144 w 352"/>
                  <a:gd name="T37" fmla="*/ 25 h 503"/>
                  <a:gd name="T38" fmla="*/ 220 w 352"/>
                  <a:gd name="T39" fmla="*/ 6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503">
                    <a:moveTo>
                      <a:pt x="220" y="65"/>
                    </a:moveTo>
                    <a:cubicBezTo>
                      <a:pt x="251" y="85"/>
                      <a:pt x="275" y="112"/>
                      <a:pt x="296" y="141"/>
                    </a:cubicBezTo>
                    <a:cubicBezTo>
                      <a:pt x="332" y="198"/>
                      <a:pt x="352" y="258"/>
                      <a:pt x="336" y="326"/>
                    </a:cubicBezTo>
                    <a:cubicBezTo>
                      <a:pt x="326" y="368"/>
                      <a:pt x="303" y="401"/>
                      <a:pt x="272" y="430"/>
                    </a:cubicBezTo>
                    <a:cubicBezTo>
                      <a:pt x="275" y="436"/>
                      <a:pt x="278" y="441"/>
                      <a:pt x="281" y="447"/>
                    </a:cubicBezTo>
                    <a:cubicBezTo>
                      <a:pt x="268" y="456"/>
                      <a:pt x="255" y="465"/>
                      <a:pt x="242" y="474"/>
                    </a:cubicBezTo>
                    <a:cubicBezTo>
                      <a:pt x="238" y="469"/>
                      <a:pt x="233" y="464"/>
                      <a:pt x="228" y="460"/>
                    </a:cubicBezTo>
                    <a:cubicBezTo>
                      <a:pt x="227" y="461"/>
                      <a:pt x="227" y="462"/>
                      <a:pt x="226" y="463"/>
                    </a:cubicBezTo>
                    <a:cubicBezTo>
                      <a:pt x="228" y="470"/>
                      <a:pt x="230" y="478"/>
                      <a:pt x="232" y="485"/>
                    </a:cubicBezTo>
                    <a:cubicBezTo>
                      <a:pt x="226" y="487"/>
                      <a:pt x="220" y="490"/>
                      <a:pt x="214" y="491"/>
                    </a:cubicBezTo>
                    <a:cubicBezTo>
                      <a:pt x="204" y="493"/>
                      <a:pt x="195" y="503"/>
                      <a:pt x="185" y="493"/>
                    </a:cubicBezTo>
                    <a:cubicBezTo>
                      <a:pt x="178" y="475"/>
                      <a:pt x="165" y="486"/>
                      <a:pt x="155" y="487"/>
                    </a:cubicBezTo>
                    <a:cubicBezTo>
                      <a:pt x="118" y="491"/>
                      <a:pt x="81" y="496"/>
                      <a:pt x="44" y="500"/>
                    </a:cubicBezTo>
                    <a:cubicBezTo>
                      <a:pt x="78" y="490"/>
                      <a:pt x="113" y="483"/>
                      <a:pt x="145" y="468"/>
                    </a:cubicBezTo>
                    <a:cubicBezTo>
                      <a:pt x="209" y="438"/>
                      <a:pt x="256" y="392"/>
                      <a:pt x="269" y="318"/>
                    </a:cubicBezTo>
                    <a:cubicBezTo>
                      <a:pt x="277" y="274"/>
                      <a:pt x="270" y="232"/>
                      <a:pt x="251" y="191"/>
                    </a:cubicBezTo>
                    <a:cubicBezTo>
                      <a:pt x="226" y="135"/>
                      <a:pt x="188" y="90"/>
                      <a:pt x="135" y="58"/>
                    </a:cubicBezTo>
                    <a:cubicBezTo>
                      <a:pt x="94" y="34"/>
                      <a:pt x="49" y="15"/>
                      <a:pt x="0" y="13"/>
                    </a:cubicBezTo>
                    <a:cubicBezTo>
                      <a:pt x="49" y="0"/>
                      <a:pt x="98" y="8"/>
                      <a:pt x="144" y="25"/>
                    </a:cubicBezTo>
                    <a:cubicBezTo>
                      <a:pt x="171" y="35"/>
                      <a:pt x="195" y="52"/>
                      <a:pt x="220" y="65"/>
                    </a:cubicBezTo>
                    <a:close/>
                  </a:path>
                </a:pathLst>
              </a:custGeom>
              <a:solidFill>
                <a:srgbClr val="FB74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9" name="Freeform 104">
                <a:extLst>
                  <a:ext uri="{FF2B5EF4-FFF2-40B4-BE49-F238E27FC236}">
                    <a16:creationId xmlns:a16="http://schemas.microsoft.com/office/drawing/2014/main" id="{7FF30E33-12EC-4FDF-88FB-847A74ADB1CC}"/>
                  </a:ext>
                </a:extLst>
              </p:cNvPr>
              <p:cNvSpPr>
                <a:spLocks/>
              </p:cNvSpPr>
              <p:nvPr/>
            </p:nvSpPr>
            <p:spPr bwMode="auto">
              <a:xfrm>
                <a:off x="6869113" y="3590925"/>
                <a:ext cx="735013" cy="1968500"/>
              </a:xfrm>
              <a:custGeom>
                <a:avLst/>
                <a:gdLst>
                  <a:gd name="T0" fmla="*/ 195 w 195"/>
                  <a:gd name="T1" fmla="*/ 266 h 522"/>
                  <a:gd name="T2" fmla="*/ 195 w 195"/>
                  <a:gd name="T3" fmla="*/ 288 h 522"/>
                  <a:gd name="T4" fmla="*/ 137 w 195"/>
                  <a:gd name="T5" fmla="*/ 369 h 522"/>
                  <a:gd name="T6" fmla="*/ 60 w 195"/>
                  <a:gd name="T7" fmla="*/ 498 h 522"/>
                  <a:gd name="T8" fmla="*/ 60 w 195"/>
                  <a:gd name="T9" fmla="*/ 462 h 522"/>
                  <a:gd name="T10" fmla="*/ 55 w 195"/>
                  <a:gd name="T11" fmla="*/ 463 h 522"/>
                  <a:gd name="T12" fmla="*/ 35 w 195"/>
                  <a:gd name="T13" fmla="*/ 517 h 522"/>
                  <a:gd name="T14" fmla="*/ 0 w 195"/>
                  <a:gd name="T15" fmla="*/ 507 h 522"/>
                  <a:gd name="T16" fmla="*/ 43 w 195"/>
                  <a:gd name="T17" fmla="*/ 448 h 522"/>
                  <a:gd name="T18" fmla="*/ 83 w 195"/>
                  <a:gd name="T19" fmla="*/ 304 h 522"/>
                  <a:gd name="T20" fmla="*/ 92 w 195"/>
                  <a:gd name="T21" fmla="*/ 239 h 522"/>
                  <a:gd name="T22" fmla="*/ 108 w 195"/>
                  <a:gd name="T23" fmla="*/ 225 h 522"/>
                  <a:gd name="T24" fmla="*/ 159 w 195"/>
                  <a:gd name="T25" fmla="*/ 160 h 522"/>
                  <a:gd name="T26" fmla="*/ 128 w 195"/>
                  <a:gd name="T27" fmla="*/ 89 h 522"/>
                  <a:gd name="T28" fmla="*/ 112 w 195"/>
                  <a:gd name="T29" fmla="*/ 22 h 522"/>
                  <a:gd name="T30" fmla="*/ 171 w 195"/>
                  <a:gd name="T31" fmla="*/ 3 h 522"/>
                  <a:gd name="T32" fmla="*/ 187 w 195"/>
                  <a:gd name="T33" fmla="*/ 0 h 522"/>
                  <a:gd name="T34" fmla="*/ 179 w 195"/>
                  <a:gd name="T35" fmla="*/ 27 h 522"/>
                  <a:gd name="T36" fmla="*/ 164 w 195"/>
                  <a:gd name="T37" fmla="*/ 197 h 522"/>
                  <a:gd name="T38" fmla="*/ 171 w 195"/>
                  <a:gd name="T39" fmla="*/ 214 h 522"/>
                  <a:gd name="T40" fmla="*/ 195 w 195"/>
                  <a:gd name="T41" fmla="*/ 26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522">
                    <a:moveTo>
                      <a:pt x="195" y="266"/>
                    </a:moveTo>
                    <a:cubicBezTo>
                      <a:pt x="195" y="273"/>
                      <a:pt x="195" y="281"/>
                      <a:pt x="195" y="288"/>
                    </a:cubicBezTo>
                    <a:cubicBezTo>
                      <a:pt x="195" y="335"/>
                      <a:pt x="182" y="354"/>
                      <a:pt x="137" y="369"/>
                    </a:cubicBezTo>
                    <a:cubicBezTo>
                      <a:pt x="127" y="421"/>
                      <a:pt x="103" y="465"/>
                      <a:pt x="60" y="498"/>
                    </a:cubicBezTo>
                    <a:cubicBezTo>
                      <a:pt x="60" y="486"/>
                      <a:pt x="60" y="474"/>
                      <a:pt x="60" y="462"/>
                    </a:cubicBezTo>
                    <a:cubicBezTo>
                      <a:pt x="58" y="463"/>
                      <a:pt x="57" y="463"/>
                      <a:pt x="55" y="463"/>
                    </a:cubicBezTo>
                    <a:cubicBezTo>
                      <a:pt x="49" y="481"/>
                      <a:pt x="42" y="499"/>
                      <a:pt x="35" y="517"/>
                    </a:cubicBezTo>
                    <a:cubicBezTo>
                      <a:pt x="22" y="518"/>
                      <a:pt x="8" y="522"/>
                      <a:pt x="0" y="507"/>
                    </a:cubicBezTo>
                    <a:cubicBezTo>
                      <a:pt x="14" y="488"/>
                      <a:pt x="30" y="469"/>
                      <a:pt x="43" y="448"/>
                    </a:cubicBezTo>
                    <a:cubicBezTo>
                      <a:pt x="70" y="404"/>
                      <a:pt x="73" y="353"/>
                      <a:pt x="83" y="304"/>
                    </a:cubicBezTo>
                    <a:cubicBezTo>
                      <a:pt x="87" y="282"/>
                      <a:pt x="89" y="260"/>
                      <a:pt x="92" y="239"/>
                    </a:cubicBezTo>
                    <a:cubicBezTo>
                      <a:pt x="93" y="229"/>
                      <a:pt x="96" y="224"/>
                      <a:pt x="108" y="225"/>
                    </a:cubicBezTo>
                    <a:cubicBezTo>
                      <a:pt x="149" y="226"/>
                      <a:pt x="170" y="199"/>
                      <a:pt x="159" y="160"/>
                    </a:cubicBezTo>
                    <a:cubicBezTo>
                      <a:pt x="152" y="135"/>
                      <a:pt x="141" y="111"/>
                      <a:pt x="128" y="89"/>
                    </a:cubicBezTo>
                    <a:cubicBezTo>
                      <a:pt x="115" y="68"/>
                      <a:pt x="108" y="47"/>
                      <a:pt x="112" y="22"/>
                    </a:cubicBezTo>
                    <a:cubicBezTo>
                      <a:pt x="132" y="16"/>
                      <a:pt x="152" y="9"/>
                      <a:pt x="171" y="3"/>
                    </a:cubicBezTo>
                    <a:cubicBezTo>
                      <a:pt x="176" y="1"/>
                      <a:pt x="182" y="1"/>
                      <a:pt x="187" y="0"/>
                    </a:cubicBezTo>
                    <a:cubicBezTo>
                      <a:pt x="184" y="9"/>
                      <a:pt x="180" y="18"/>
                      <a:pt x="179" y="27"/>
                    </a:cubicBezTo>
                    <a:cubicBezTo>
                      <a:pt x="174" y="84"/>
                      <a:pt x="169" y="140"/>
                      <a:pt x="164" y="197"/>
                    </a:cubicBezTo>
                    <a:cubicBezTo>
                      <a:pt x="164" y="202"/>
                      <a:pt x="169" y="208"/>
                      <a:pt x="171" y="214"/>
                    </a:cubicBezTo>
                    <a:cubicBezTo>
                      <a:pt x="153" y="242"/>
                      <a:pt x="162" y="261"/>
                      <a:pt x="195" y="266"/>
                    </a:cubicBezTo>
                    <a:close/>
                  </a:path>
                </a:pathLst>
              </a:custGeom>
              <a:solidFill>
                <a:srgbClr val="F865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a:extLst>
                  <a:ext uri="{FF2B5EF4-FFF2-40B4-BE49-F238E27FC236}">
                    <a16:creationId xmlns:a16="http://schemas.microsoft.com/office/drawing/2014/main" id="{CDF53A08-1553-42E4-8B97-93824F6B0534}"/>
                  </a:ext>
                </a:extLst>
              </p:cNvPr>
              <p:cNvSpPr>
                <a:spLocks/>
              </p:cNvSpPr>
              <p:nvPr/>
            </p:nvSpPr>
            <p:spPr bwMode="auto">
              <a:xfrm>
                <a:off x="3865563" y="3409950"/>
                <a:ext cx="330200" cy="1098550"/>
              </a:xfrm>
              <a:custGeom>
                <a:avLst/>
                <a:gdLst>
                  <a:gd name="T0" fmla="*/ 20 w 88"/>
                  <a:gd name="T1" fmla="*/ 289 h 291"/>
                  <a:gd name="T2" fmla="*/ 0 w 88"/>
                  <a:gd name="T3" fmla="*/ 27 h 291"/>
                  <a:gd name="T4" fmla="*/ 65 w 88"/>
                  <a:gd name="T5" fmla="*/ 8 h 291"/>
                  <a:gd name="T6" fmla="*/ 86 w 88"/>
                  <a:gd name="T7" fmla="*/ 274 h 291"/>
                  <a:gd name="T8" fmla="*/ 72 w 88"/>
                  <a:gd name="T9" fmla="*/ 291 h 291"/>
                  <a:gd name="T10" fmla="*/ 20 w 88"/>
                  <a:gd name="T11" fmla="*/ 289 h 291"/>
                </a:gdLst>
                <a:ahLst/>
                <a:cxnLst>
                  <a:cxn ang="0">
                    <a:pos x="T0" y="T1"/>
                  </a:cxn>
                  <a:cxn ang="0">
                    <a:pos x="T2" y="T3"/>
                  </a:cxn>
                  <a:cxn ang="0">
                    <a:pos x="T4" y="T5"/>
                  </a:cxn>
                  <a:cxn ang="0">
                    <a:pos x="T6" y="T7"/>
                  </a:cxn>
                  <a:cxn ang="0">
                    <a:pos x="T8" y="T9"/>
                  </a:cxn>
                  <a:cxn ang="0">
                    <a:pos x="T10" y="T11"/>
                  </a:cxn>
                </a:cxnLst>
                <a:rect l="0" t="0" r="r" b="b"/>
                <a:pathLst>
                  <a:path w="88" h="291">
                    <a:moveTo>
                      <a:pt x="20" y="289"/>
                    </a:moveTo>
                    <a:cubicBezTo>
                      <a:pt x="13" y="202"/>
                      <a:pt x="6" y="114"/>
                      <a:pt x="0" y="27"/>
                    </a:cubicBezTo>
                    <a:cubicBezTo>
                      <a:pt x="15" y="0"/>
                      <a:pt x="40" y="4"/>
                      <a:pt x="65" y="8"/>
                    </a:cubicBezTo>
                    <a:cubicBezTo>
                      <a:pt x="61" y="97"/>
                      <a:pt x="77" y="186"/>
                      <a:pt x="86" y="274"/>
                    </a:cubicBezTo>
                    <a:cubicBezTo>
                      <a:pt x="88" y="287"/>
                      <a:pt x="84" y="291"/>
                      <a:pt x="72" y="291"/>
                    </a:cubicBezTo>
                    <a:cubicBezTo>
                      <a:pt x="54" y="290"/>
                      <a:pt x="37" y="290"/>
                      <a:pt x="20" y="289"/>
                    </a:cubicBezTo>
                    <a:close/>
                  </a:path>
                </a:pathLst>
              </a:custGeom>
              <a:solidFill>
                <a:srgbClr val="FBA0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a:extLst>
                  <a:ext uri="{FF2B5EF4-FFF2-40B4-BE49-F238E27FC236}">
                    <a16:creationId xmlns:a16="http://schemas.microsoft.com/office/drawing/2014/main" id="{B2EA0A39-579C-406B-83BB-516B8F33499E}"/>
                  </a:ext>
                </a:extLst>
              </p:cNvPr>
              <p:cNvSpPr>
                <a:spLocks/>
              </p:cNvSpPr>
              <p:nvPr/>
            </p:nvSpPr>
            <p:spPr bwMode="auto">
              <a:xfrm>
                <a:off x="4483101" y="3519488"/>
                <a:ext cx="285750" cy="1049338"/>
              </a:xfrm>
              <a:custGeom>
                <a:avLst/>
                <a:gdLst>
                  <a:gd name="T0" fmla="*/ 76 w 76"/>
                  <a:gd name="T1" fmla="*/ 241 h 278"/>
                  <a:gd name="T2" fmla="*/ 52 w 76"/>
                  <a:gd name="T3" fmla="*/ 277 h 278"/>
                  <a:gd name="T4" fmla="*/ 27 w 76"/>
                  <a:gd name="T5" fmla="*/ 249 h 278"/>
                  <a:gd name="T6" fmla="*/ 15 w 76"/>
                  <a:gd name="T7" fmla="*/ 163 h 278"/>
                  <a:gd name="T8" fmla="*/ 4 w 76"/>
                  <a:gd name="T9" fmla="*/ 67 h 278"/>
                  <a:gd name="T10" fmla="*/ 0 w 76"/>
                  <a:gd name="T11" fmla="*/ 23 h 278"/>
                  <a:gd name="T12" fmla="*/ 22 w 76"/>
                  <a:gd name="T13" fmla="*/ 1 h 278"/>
                  <a:gd name="T14" fmla="*/ 48 w 76"/>
                  <a:gd name="T15" fmla="*/ 21 h 278"/>
                  <a:gd name="T16" fmla="*/ 68 w 76"/>
                  <a:gd name="T17" fmla="*/ 198 h 278"/>
                  <a:gd name="T18" fmla="*/ 76 w 76"/>
                  <a:gd name="T19" fmla="*/ 24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78">
                    <a:moveTo>
                      <a:pt x="76" y="241"/>
                    </a:moveTo>
                    <a:cubicBezTo>
                      <a:pt x="76" y="265"/>
                      <a:pt x="67" y="278"/>
                      <a:pt x="52" y="277"/>
                    </a:cubicBezTo>
                    <a:cubicBezTo>
                      <a:pt x="36" y="275"/>
                      <a:pt x="29" y="266"/>
                      <a:pt x="27" y="249"/>
                    </a:cubicBezTo>
                    <a:cubicBezTo>
                      <a:pt x="25" y="220"/>
                      <a:pt x="19" y="192"/>
                      <a:pt x="15" y="163"/>
                    </a:cubicBezTo>
                    <a:cubicBezTo>
                      <a:pt x="11" y="131"/>
                      <a:pt x="7" y="99"/>
                      <a:pt x="4" y="67"/>
                    </a:cubicBezTo>
                    <a:cubicBezTo>
                      <a:pt x="2" y="52"/>
                      <a:pt x="0" y="38"/>
                      <a:pt x="0" y="23"/>
                    </a:cubicBezTo>
                    <a:cubicBezTo>
                      <a:pt x="0" y="10"/>
                      <a:pt x="6" y="1"/>
                      <a:pt x="22" y="1"/>
                    </a:cubicBezTo>
                    <a:cubicBezTo>
                      <a:pt x="37" y="0"/>
                      <a:pt x="46" y="5"/>
                      <a:pt x="48" y="21"/>
                    </a:cubicBezTo>
                    <a:cubicBezTo>
                      <a:pt x="55" y="80"/>
                      <a:pt x="61" y="139"/>
                      <a:pt x="68" y="198"/>
                    </a:cubicBezTo>
                    <a:cubicBezTo>
                      <a:pt x="70" y="214"/>
                      <a:pt x="74" y="230"/>
                      <a:pt x="76" y="241"/>
                    </a:cubicBezTo>
                    <a:close/>
                  </a:path>
                </a:pathLst>
              </a:custGeom>
              <a:solidFill>
                <a:srgbClr val="D4E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a:extLst>
                  <a:ext uri="{FF2B5EF4-FFF2-40B4-BE49-F238E27FC236}">
                    <a16:creationId xmlns:a16="http://schemas.microsoft.com/office/drawing/2014/main" id="{9FD7805D-06ED-4A98-86D2-7290BF16E091}"/>
                  </a:ext>
                </a:extLst>
              </p:cNvPr>
              <p:cNvSpPr>
                <a:spLocks/>
              </p:cNvSpPr>
              <p:nvPr/>
            </p:nvSpPr>
            <p:spPr bwMode="auto">
              <a:xfrm>
                <a:off x="6005513" y="2097088"/>
                <a:ext cx="688975" cy="385763"/>
              </a:xfrm>
              <a:custGeom>
                <a:avLst/>
                <a:gdLst>
                  <a:gd name="T0" fmla="*/ 28 w 183"/>
                  <a:gd name="T1" fmla="*/ 42 h 102"/>
                  <a:gd name="T2" fmla="*/ 83 w 183"/>
                  <a:gd name="T3" fmla="*/ 2 h 102"/>
                  <a:gd name="T4" fmla="*/ 143 w 183"/>
                  <a:gd name="T5" fmla="*/ 31 h 102"/>
                  <a:gd name="T6" fmla="*/ 183 w 183"/>
                  <a:gd name="T7" fmla="*/ 102 h 102"/>
                  <a:gd name="T8" fmla="*/ 134 w 183"/>
                  <a:gd name="T9" fmla="*/ 82 h 102"/>
                  <a:gd name="T10" fmla="*/ 95 w 183"/>
                  <a:gd name="T11" fmla="*/ 82 h 102"/>
                  <a:gd name="T12" fmla="*/ 46 w 183"/>
                  <a:gd name="T13" fmla="*/ 98 h 102"/>
                  <a:gd name="T14" fmla="*/ 0 w 183"/>
                  <a:gd name="T15" fmla="*/ 98 h 102"/>
                  <a:gd name="T16" fmla="*/ 0 w 183"/>
                  <a:gd name="T17" fmla="*/ 94 h 102"/>
                  <a:gd name="T18" fmla="*/ 28 w 1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02">
                    <a:moveTo>
                      <a:pt x="28" y="42"/>
                    </a:moveTo>
                    <a:cubicBezTo>
                      <a:pt x="43" y="24"/>
                      <a:pt x="56" y="4"/>
                      <a:pt x="83" y="2"/>
                    </a:cubicBezTo>
                    <a:cubicBezTo>
                      <a:pt x="109" y="0"/>
                      <a:pt x="130" y="10"/>
                      <a:pt x="143" y="31"/>
                    </a:cubicBezTo>
                    <a:cubicBezTo>
                      <a:pt x="158" y="54"/>
                      <a:pt x="170" y="78"/>
                      <a:pt x="183" y="102"/>
                    </a:cubicBezTo>
                    <a:cubicBezTo>
                      <a:pt x="167" y="96"/>
                      <a:pt x="148" y="92"/>
                      <a:pt x="134" y="82"/>
                    </a:cubicBezTo>
                    <a:cubicBezTo>
                      <a:pt x="119" y="72"/>
                      <a:pt x="107" y="71"/>
                      <a:pt x="95" y="82"/>
                    </a:cubicBezTo>
                    <a:cubicBezTo>
                      <a:pt x="80" y="94"/>
                      <a:pt x="65" y="99"/>
                      <a:pt x="46" y="98"/>
                    </a:cubicBezTo>
                    <a:cubicBezTo>
                      <a:pt x="31" y="97"/>
                      <a:pt x="15" y="98"/>
                      <a:pt x="0" y="98"/>
                    </a:cubicBezTo>
                    <a:cubicBezTo>
                      <a:pt x="0" y="97"/>
                      <a:pt x="0" y="95"/>
                      <a:pt x="0" y="94"/>
                    </a:cubicBezTo>
                    <a:cubicBezTo>
                      <a:pt x="9" y="77"/>
                      <a:pt x="19" y="59"/>
                      <a:pt x="28" y="4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a:extLst>
                  <a:ext uri="{FF2B5EF4-FFF2-40B4-BE49-F238E27FC236}">
                    <a16:creationId xmlns:a16="http://schemas.microsoft.com/office/drawing/2014/main" id="{A71FC27C-2A09-4955-A475-EE88EEFA40E1}"/>
                  </a:ext>
                </a:extLst>
              </p:cNvPr>
              <p:cNvSpPr>
                <a:spLocks/>
              </p:cNvSpPr>
              <p:nvPr/>
            </p:nvSpPr>
            <p:spPr bwMode="auto">
              <a:xfrm>
                <a:off x="5854701" y="3384550"/>
                <a:ext cx="773113" cy="1089025"/>
              </a:xfrm>
              <a:custGeom>
                <a:avLst/>
                <a:gdLst>
                  <a:gd name="T0" fmla="*/ 205 w 205"/>
                  <a:gd name="T1" fmla="*/ 189 h 289"/>
                  <a:gd name="T2" fmla="*/ 192 w 205"/>
                  <a:gd name="T3" fmla="*/ 289 h 289"/>
                  <a:gd name="T4" fmla="*/ 181 w 205"/>
                  <a:gd name="T5" fmla="*/ 261 h 289"/>
                  <a:gd name="T6" fmla="*/ 5 w 205"/>
                  <a:gd name="T7" fmla="*/ 14 h 289"/>
                  <a:gd name="T8" fmla="*/ 0 w 205"/>
                  <a:gd name="T9" fmla="*/ 0 h 289"/>
                  <a:gd name="T10" fmla="*/ 121 w 205"/>
                  <a:gd name="T11" fmla="*/ 116 h 289"/>
                  <a:gd name="T12" fmla="*/ 205 w 205"/>
                  <a:gd name="T13" fmla="*/ 189 h 289"/>
                </a:gdLst>
                <a:ahLst/>
                <a:cxnLst>
                  <a:cxn ang="0">
                    <a:pos x="T0" y="T1"/>
                  </a:cxn>
                  <a:cxn ang="0">
                    <a:pos x="T2" y="T3"/>
                  </a:cxn>
                  <a:cxn ang="0">
                    <a:pos x="T4" y="T5"/>
                  </a:cxn>
                  <a:cxn ang="0">
                    <a:pos x="T6" y="T7"/>
                  </a:cxn>
                  <a:cxn ang="0">
                    <a:pos x="T8" y="T9"/>
                  </a:cxn>
                  <a:cxn ang="0">
                    <a:pos x="T10" y="T11"/>
                  </a:cxn>
                  <a:cxn ang="0">
                    <a:pos x="T12" y="T13"/>
                  </a:cxn>
                </a:cxnLst>
                <a:rect l="0" t="0" r="r" b="b"/>
                <a:pathLst>
                  <a:path w="205" h="289">
                    <a:moveTo>
                      <a:pt x="205" y="189"/>
                    </a:moveTo>
                    <a:cubicBezTo>
                      <a:pt x="201" y="222"/>
                      <a:pt x="197" y="256"/>
                      <a:pt x="192" y="289"/>
                    </a:cubicBezTo>
                    <a:cubicBezTo>
                      <a:pt x="189" y="280"/>
                      <a:pt x="187" y="269"/>
                      <a:pt x="181" y="261"/>
                    </a:cubicBezTo>
                    <a:cubicBezTo>
                      <a:pt x="123" y="178"/>
                      <a:pt x="64" y="96"/>
                      <a:pt x="5" y="14"/>
                    </a:cubicBezTo>
                    <a:cubicBezTo>
                      <a:pt x="3" y="10"/>
                      <a:pt x="2" y="5"/>
                      <a:pt x="0" y="0"/>
                    </a:cubicBezTo>
                    <a:cubicBezTo>
                      <a:pt x="40" y="39"/>
                      <a:pt x="80" y="78"/>
                      <a:pt x="121" y="116"/>
                    </a:cubicBezTo>
                    <a:cubicBezTo>
                      <a:pt x="148" y="141"/>
                      <a:pt x="177" y="164"/>
                      <a:pt x="205" y="189"/>
                    </a:cubicBezTo>
                    <a:close/>
                  </a:path>
                </a:pathLst>
              </a:custGeom>
              <a:solidFill>
                <a:srgbClr val="B1E1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a:extLst>
                  <a:ext uri="{FF2B5EF4-FFF2-40B4-BE49-F238E27FC236}">
                    <a16:creationId xmlns:a16="http://schemas.microsoft.com/office/drawing/2014/main" id="{B01C0D1F-F267-49CA-8588-83051904DE1F}"/>
                  </a:ext>
                </a:extLst>
              </p:cNvPr>
              <p:cNvSpPr>
                <a:spLocks/>
              </p:cNvSpPr>
              <p:nvPr/>
            </p:nvSpPr>
            <p:spPr bwMode="auto">
              <a:xfrm>
                <a:off x="5497513" y="1951038"/>
                <a:ext cx="565150" cy="304800"/>
              </a:xfrm>
              <a:custGeom>
                <a:avLst/>
                <a:gdLst>
                  <a:gd name="T0" fmla="*/ 0 w 150"/>
                  <a:gd name="T1" fmla="*/ 81 h 81"/>
                  <a:gd name="T2" fmla="*/ 51 w 150"/>
                  <a:gd name="T3" fmla="*/ 16 h 81"/>
                  <a:gd name="T4" fmla="*/ 144 w 150"/>
                  <a:gd name="T5" fmla="*/ 46 h 81"/>
                  <a:gd name="T6" fmla="*/ 150 w 150"/>
                  <a:gd name="T7" fmla="*/ 54 h 81"/>
                  <a:gd name="T8" fmla="*/ 123 w 150"/>
                  <a:gd name="T9" fmla="*/ 81 h 81"/>
                  <a:gd name="T10" fmla="*/ 78 w 150"/>
                  <a:gd name="T11" fmla="*/ 64 h 81"/>
                  <a:gd name="T12" fmla="*/ 40 w 150"/>
                  <a:gd name="T13" fmla="*/ 63 h 81"/>
                  <a:gd name="T14" fmla="*/ 0 w 150"/>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81">
                    <a:moveTo>
                      <a:pt x="0" y="81"/>
                    </a:moveTo>
                    <a:cubicBezTo>
                      <a:pt x="13" y="56"/>
                      <a:pt x="23" y="30"/>
                      <a:pt x="51" y="16"/>
                    </a:cubicBezTo>
                    <a:cubicBezTo>
                      <a:pt x="85" y="0"/>
                      <a:pt x="128" y="14"/>
                      <a:pt x="144" y="46"/>
                    </a:cubicBezTo>
                    <a:cubicBezTo>
                      <a:pt x="145" y="49"/>
                      <a:pt x="148" y="51"/>
                      <a:pt x="150" y="54"/>
                    </a:cubicBezTo>
                    <a:cubicBezTo>
                      <a:pt x="141" y="63"/>
                      <a:pt x="132" y="72"/>
                      <a:pt x="123" y="81"/>
                    </a:cubicBezTo>
                    <a:cubicBezTo>
                      <a:pt x="107" y="78"/>
                      <a:pt x="91" y="77"/>
                      <a:pt x="78" y="64"/>
                    </a:cubicBezTo>
                    <a:cubicBezTo>
                      <a:pt x="68" y="53"/>
                      <a:pt x="54" y="55"/>
                      <a:pt x="40" y="63"/>
                    </a:cubicBezTo>
                    <a:cubicBezTo>
                      <a:pt x="28" y="71"/>
                      <a:pt x="13" y="75"/>
                      <a:pt x="0" y="81"/>
                    </a:cubicBezTo>
                    <a:close/>
                  </a:path>
                </a:pathLst>
              </a:custGeom>
              <a:solidFill>
                <a:srgbClr val="FCD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a:extLst>
                  <a:ext uri="{FF2B5EF4-FFF2-40B4-BE49-F238E27FC236}">
                    <a16:creationId xmlns:a16="http://schemas.microsoft.com/office/drawing/2014/main" id="{9555972D-793E-44D8-BB6E-ECCD7A023B3E}"/>
                  </a:ext>
                </a:extLst>
              </p:cNvPr>
              <p:cNvSpPr>
                <a:spLocks/>
              </p:cNvSpPr>
              <p:nvPr/>
            </p:nvSpPr>
            <p:spPr bwMode="auto">
              <a:xfrm>
                <a:off x="9351963" y="5545138"/>
                <a:ext cx="558800" cy="180975"/>
              </a:xfrm>
              <a:custGeom>
                <a:avLst/>
                <a:gdLst>
                  <a:gd name="T0" fmla="*/ 75 w 148"/>
                  <a:gd name="T1" fmla="*/ 0 h 48"/>
                  <a:gd name="T2" fmla="*/ 123 w 148"/>
                  <a:gd name="T3" fmla="*/ 0 h 48"/>
                  <a:gd name="T4" fmla="*/ 148 w 148"/>
                  <a:gd name="T5" fmla="*/ 25 h 48"/>
                  <a:gd name="T6" fmla="*/ 123 w 148"/>
                  <a:gd name="T7" fmla="*/ 48 h 48"/>
                  <a:gd name="T8" fmla="*/ 25 w 148"/>
                  <a:gd name="T9" fmla="*/ 48 h 48"/>
                  <a:gd name="T10" fmla="*/ 0 w 148"/>
                  <a:gd name="T11" fmla="*/ 23 h 48"/>
                  <a:gd name="T12" fmla="*/ 25 w 148"/>
                  <a:gd name="T13" fmla="*/ 0 h 48"/>
                  <a:gd name="T14" fmla="*/ 75 w 148"/>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48">
                    <a:moveTo>
                      <a:pt x="75" y="0"/>
                    </a:moveTo>
                    <a:cubicBezTo>
                      <a:pt x="91" y="0"/>
                      <a:pt x="107" y="0"/>
                      <a:pt x="123" y="0"/>
                    </a:cubicBezTo>
                    <a:cubicBezTo>
                      <a:pt x="139" y="0"/>
                      <a:pt x="148" y="9"/>
                      <a:pt x="148" y="25"/>
                    </a:cubicBezTo>
                    <a:cubicBezTo>
                      <a:pt x="147" y="40"/>
                      <a:pt x="138" y="48"/>
                      <a:pt x="123" y="48"/>
                    </a:cubicBezTo>
                    <a:cubicBezTo>
                      <a:pt x="90" y="48"/>
                      <a:pt x="58" y="48"/>
                      <a:pt x="25" y="48"/>
                    </a:cubicBezTo>
                    <a:cubicBezTo>
                      <a:pt x="9" y="48"/>
                      <a:pt x="0" y="39"/>
                      <a:pt x="0" y="23"/>
                    </a:cubicBezTo>
                    <a:cubicBezTo>
                      <a:pt x="1" y="8"/>
                      <a:pt x="10" y="0"/>
                      <a:pt x="25" y="0"/>
                    </a:cubicBezTo>
                    <a:cubicBezTo>
                      <a:pt x="42" y="0"/>
                      <a:pt x="58" y="0"/>
                      <a:pt x="75" y="0"/>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a:extLst>
                  <a:ext uri="{FF2B5EF4-FFF2-40B4-BE49-F238E27FC236}">
                    <a16:creationId xmlns:a16="http://schemas.microsoft.com/office/drawing/2014/main" id="{69EC161C-2B7C-4B8C-A88D-D4794EA02CF6}"/>
                  </a:ext>
                </a:extLst>
              </p:cNvPr>
              <p:cNvSpPr>
                <a:spLocks/>
              </p:cNvSpPr>
              <p:nvPr/>
            </p:nvSpPr>
            <p:spPr bwMode="auto">
              <a:xfrm>
                <a:off x="5432426" y="2151063"/>
                <a:ext cx="528638" cy="255588"/>
              </a:xfrm>
              <a:custGeom>
                <a:avLst/>
                <a:gdLst>
                  <a:gd name="T0" fmla="*/ 17 w 140"/>
                  <a:gd name="T1" fmla="*/ 28 h 68"/>
                  <a:gd name="T2" fmla="*/ 57 w 140"/>
                  <a:gd name="T3" fmla="*/ 10 h 68"/>
                  <a:gd name="T4" fmla="*/ 95 w 140"/>
                  <a:gd name="T5" fmla="*/ 11 h 68"/>
                  <a:gd name="T6" fmla="*/ 140 w 140"/>
                  <a:gd name="T7" fmla="*/ 28 h 68"/>
                  <a:gd name="T8" fmla="*/ 120 w 140"/>
                  <a:gd name="T9" fmla="*/ 68 h 68"/>
                  <a:gd name="T10" fmla="*/ 116 w 140"/>
                  <a:gd name="T11" fmla="*/ 68 h 68"/>
                  <a:gd name="T12" fmla="*/ 17 w 140"/>
                  <a:gd name="T13" fmla="*/ 68 h 68"/>
                  <a:gd name="T14" fmla="*/ 0 w 140"/>
                  <a:gd name="T15" fmla="*/ 60 h 68"/>
                  <a:gd name="T16" fmla="*/ 17 w 140"/>
                  <a:gd name="T1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68">
                    <a:moveTo>
                      <a:pt x="17" y="28"/>
                    </a:moveTo>
                    <a:cubicBezTo>
                      <a:pt x="30" y="22"/>
                      <a:pt x="45" y="18"/>
                      <a:pt x="57" y="10"/>
                    </a:cubicBezTo>
                    <a:cubicBezTo>
                      <a:pt x="71" y="2"/>
                      <a:pt x="85" y="0"/>
                      <a:pt x="95" y="11"/>
                    </a:cubicBezTo>
                    <a:cubicBezTo>
                      <a:pt x="108" y="24"/>
                      <a:pt x="124" y="25"/>
                      <a:pt x="140" y="28"/>
                    </a:cubicBezTo>
                    <a:cubicBezTo>
                      <a:pt x="133" y="41"/>
                      <a:pt x="127" y="55"/>
                      <a:pt x="120" y="68"/>
                    </a:cubicBezTo>
                    <a:cubicBezTo>
                      <a:pt x="119" y="68"/>
                      <a:pt x="117" y="68"/>
                      <a:pt x="116" y="68"/>
                    </a:cubicBezTo>
                    <a:cubicBezTo>
                      <a:pt x="83" y="68"/>
                      <a:pt x="50" y="68"/>
                      <a:pt x="17" y="68"/>
                    </a:cubicBezTo>
                    <a:cubicBezTo>
                      <a:pt x="11" y="67"/>
                      <a:pt x="6" y="63"/>
                      <a:pt x="0" y="60"/>
                    </a:cubicBezTo>
                    <a:cubicBezTo>
                      <a:pt x="6" y="49"/>
                      <a:pt x="11" y="39"/>
                      <a:pt x="17" y="28"/>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a:extLst>
                  <a:ext uri="{FF2B5EF4-FFF2-40B4-BE49-F238E27FC236}">
                    <a16:creationId xmlns:a16="http://schemas.microsoft.com/office/drawing/2014/main" id="{4BC916B6-4F0F-4F8A-9B13-449DAFE0194C}"/>
                  </a:ext>
                </a:extLst>
              </p:cNvPr>
              <p:cNvSpPr>
                <a:spLocks/>
              </p:cNvSpPr>
              <p:nvPr/>
            </p:nvSpPr>
            <p:spPr bwMode="auto">
              <a:xfrm>
                <a:off x="5961063" y="2365375"/>
                <a:ext cx="771525" cy="192088"/>
              </a:xfrm>
              <a:custGeom>
                <a:avLst/>
                <a:gdLst>
                  <a:gd name="T0" fmla="*/ 12 w 205"/>
                  <a:gd name="T1" fmla="*/ 27 h 51"/>
                  <a:gd name="T2" fmla="*/ 58 w 205"/>
                  <a:gd name="T3" fmla="*/ 27 h 51"/>
                  <a:gd name="T4" fmla="*/ 107 w 205"/>
                  <a:gd name="T5" fmla="*/ 11 h 51"/>
                  <a:gd name="T6" fmla="*/ 146 w 205"/>
                  <a:gd name="T7" fmla="*/ 11 h 51"/>
                  <a:gd name="T8" fmla="*/ 195 w 205"/>
                  <a:gd name="T9" fmla="*/ 31 h 51"/>
                  <a:gd name="T10" fmla="*/ 205 w 205"/>
                  <a:gd name="T11" fmla="*/ 50 h 51"/>
                  <a:gd name="T12" fmla="*/ 0 w 205"/>
                  <a:gd name="T13" fmla="*/ 51 h 51"/>
                  <a:gd name="T14" fmla="*/ 12 w 205"/>
                  <a:gd name="T15" fmla="*/ 2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51">
                    <a:moveTo>
                      <a:pt x="12" y="27"/>
                    </a:moveTo>
                    <a:cubicBezTo>
                      <a:pt x="27" y="27"/>
                      <a:pt x="43" y="26"/>
                      <a:pt x="58" y="27"/>
                    </a:cubicBezTo>
                    <a:cubicBezTo>
                      <a:pt x="77" y="28"/>
                      <a:pt x="92" y="23"/>
                      <a:pt x="107" y="11"/>
                    </a:cubicBezTo>
                    <a:cubicBezTo>
                      <a:pt x="119" y="0"/>
                      <a:pt x="131" y="1"/>
                      <a:pt x="146" y="11"/>
                    </a:cubicBezTo>
                    <a:cubicBezTo>
                      <a:pt x="160" y="21"/>
                      <a:pt x="179" y="25"/>
                      <a:pt x="195" y="31"/>
                    </a:cubicBezTo>
                    <a:cubicBezTo>
                      <a:pt x="199" y="37"/>
                      <a:pt x="202" y="44"/>
                      <a:pt x="205" y="50"/>
                    </a:cubicBezTo>
                    <a:cubicBezTo>
                      <a:pt x="137" y="50"/>
                      <a:pt x="68" y="50"/>
                      <a:pt x="0" y="51"/>
                    </a:cubicBezTo>
                    <a:cubicBezTo>
                      <a:pt x="4" y="43"/>
                      <a:pt x="8" y="35"/>
                      <a:pt x="12" y="27"/>
                    </a:cubicBezTo>
                    <a:close/>
                  </a:path>
                </a:pathLst>
              </a:custGeom>
              <a:solidFill>
                <a:srgbClr val="F1B1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a:extLst>
                  <a:ext uri="{FF2B5EF4-FFF2-40B4-BE49-F238E27FC236}">
                    <a16:creationId xmlns:a16="http://schemas.microsoft.com/office/drawing/2014/main" id="{915D8955-0E96-48A0-9220-BE31C9302451}"/>
                  </a:ext>
                </a:extLst>
              </p:cNvPr>
              <p:cNvSpPr>
                <a:spLocks/>
              </p:cNvSpPr>
              <p:nvPr/>
            </p:nvSpPr>
            <p:spPr bwMode="auto">
              <a:xfrm>
                <a:off x="5341938" y="2376488"/>
                <a:ext cx="528638" cy="180975"/>
              </a:xfrm>
              <a:custGeom>
                <a:avLst/>
                <a:gdLst>
                  <a:gd name="T0" fmla="*/ 24 w 140"/>
                  <a:gd name="T1" fmla="*/ 0 h 48"/>
                  <a:gd name="T2" fmla="*/ 41 w 140"/>
                  <a:gd name="T3" fmla="*/ 8 h 48"/>
                  <a:gd name="T4" fmla="*/ 140 w 140"/>
                  <a:gd name="T5" fmla="*/ 8 h 48"/>
                  <a:gd name="T6" fmla="*/ 124 w 140"/>
                  <a:gd name="T7" fmla="*/ 47 h 48"/>
                  <a:gd name="T8" fmla="*/ 16 w 140"/>
                  <a:gd name="T9" fmla="*/ 47 h 48"/>
                  <a:gd name="T10" fmla="*/ 0 w 140"/>
                  <a:gd name="T11" fmla="*/ 40 h 48"/>
                  <a:gd name="T12" fmla="*/ 24 w 1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40" h="48">
                    <a:moveTo>
                      <a:pt x="24" y="0"/>
                    </a:moveTo>
                    <a:cubicBezTo>
                      <a:pt x="30" y="3"/>
                      <a:pt x="35" y="7"/>
                      <a:pt x="41" y="8"/>
                    </a:cubicBezTo>
                    <a:cubicBezTo>
                      <a:pt x="74" y="8"/>
                      <a:pt x="107" y="8"/>
                      <a:pt x="140" y="8"/>
                    </a:cubicBezTo>
                    <a:cubicBezTo>
                      <a:pt x="135" y="21"/>
                      <a:pt x="129" y="34"/>
                      <a:pt x="124" y="47"/>
                    </a:cubicBezTo>
                    <a:cubicBezTo>
                      <a:pt x="88" y="47"/>
                      <a:pt x="52" y="48"/>
                      <a:pt x="16" y="47"/>
                    </a:cubicBezTo>
                    <a:cubicBezTo>
                      <a:pt x="10" y="47"/>
                      <a:pt x="5" y="43"/>
                      <a:pt x="0" y="40"/>
                    </a:cubicBezTo>
                    <a:cubicBezTo>
                      <a:pt x="8" y="27"/>
                      <a:pt x="16" y="13"/>
                      <a:pt x="24" y="0"/>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a:extLst>
                  <a:ext uri="{FF2B5EF4-FFF2-40B4-BE49-F238E27FC236}">
                    <a16:creationId xmlns:a16="http://schemas.microsoft.com/office/drawing/2014/main" id="{000A7267-C196-482C-9751-3AEA6B905752}"/>
                  </a:ext>
                </a:extLst>
              </p:cNvPr>
              <p:cNvSpPr>
                <a:spLocks/>
              </p:cNvSpPr>
              <p:nvPr/>
            </p:nvSpPr>
            <p:spPr bwMode="auto">
              <a:xfrm>
                <a:off x="5586413" y="4451350"/>
                <a:ext cx="339725" cy="222250"/>
              </a:xfrm>
              <a:custGeom>
                <a:avLst/>
                <a:gdLst>
                  <a:gd name="T0" fmla="*/ 45 w 90"/>
                  <a:gd name="T1" fmla="*/ 59 h 59"/>
                  <a:gd name="T2" fmla="*/ 0 w 90"/>
                  <a:gd name="T3" fmla="*/ 20 h 59"/>
                  <a:gd name="T4" fmla="*/ 11 w 90"/>
                  <a:gd name="T5" fmla="*/ 0 h 59"/>
                  <a:gd name="T6" fmla="*/ 27 w 90"/>
                  <a:gd name="T7" fmla="*/ 13 h 59"/>
                  <a:gd name="T8" fmla="*/ 45 w 90"/>
                  <a:gd name="T9" fmla="*/ 29 h 59"/>
                  <a:gd name="T10" fmla="*/ 63 w 90"/>
                  <a:gd name="T11" fmla="*/ 13 h 59"/>
                  <a:gd name="T12" fmla="*/ 79 w 90"/>
                  <a:gd name="T13" fmla="*/ 0 h 59"/>
                  <a:gd name="T14" fmla="*/ 90 w 90"/>
                  <a:gd name="T15" fmla="*/ 20 h 59"/>
                  <a:gd name="T16" fmla="*/ 45 w 9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9">
                    <a:moveTo>
                      <a:pt x="45" y="59"/>
                    </a:moveTo>
                    <a:cubicBezTo>
                      <a:pt x="21" y="59"/>
                      <a:pt x="1" y="43"/>
                      <a:pt x="0" y="20"/>
                    </a:cubicBezTo>
                    <a:cubicBezTo>
                      <a:pt x="0" y="14"/>
                      <a:pt x="7" y="7"/>
                      <a:pt x="11" y="0"/>
                    </a:cubicBezTo>
                    <a:cubicBezTo>
                      <a:pt x="16" y="5"/>
                      <a:pt x="22" y="8"/>
                      <a:pt x="27" y="13"/>
                    </a:cubicBezTo>
                    <a:cubicBezTo>
                      <a:pt x="33" y="19"/>
                      <a:pt x="39" y="29"/>
                      <a:pt x="45" y="29"/>
                    </a:cubicBezTo>
                    <a:cubicBezTo>
                      <a:pt x="51" y="29"/>
                      <a:pt x="57" y="19"/>
                      <a:pt x="63" y="13"/>
                    </a:cubicBezTo>
                    <a:cubicBezTo>
                      <a:pt x="68" y="9"/>
                      <a:pt x="74" y="5"/>
                      <a:pt x="79" y="0"/>
                    </a:cubicBezTo>
                    <a:cubicBezTo>
                      <a:pt x="83" y="7"/>
                      <a:pt x="90" y="14"/>
                      <a:pt x="90" y="20"/>
                    </a:cubicBezTo>
                    <a:cubicBezTo>
                      <a:pt x="88" y="43"/>
                      <a:pt x="69" y="59"/>
                      <a:pt x="45" y="59"/>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a:extLst>
                  <a:ext uri="{FF2B5EF4-FFF2-40B4-BE49-F238E27FC236}">
                    <a16:creationId xmlns:a16="http://schemas.microsoft.com/office/drawing/2014/main" id="{2480254D-26B4-47FB-A05F-559702E0BF86}"/>
                  </a:ext>
                </a:extLst>
              </p:cNvPr>
              <p:cNvSpPr>
                <a:spLocks/>
              </p:cNvSpPr>
              <p:nvPr/>
            </p:nvSpPr>
            <p:spPr bwMode="auto">
              <a:xfrm>
                <a:off x="5281613" y="4179888"/>
                <a:ext cx="249238" cy="249238"/>
              </a:xfrm>
              <a:custGeom>
                <a:avLst/>
                <a:gdLst>
                  <a:gd name="T0" fmla="*/ 1 w 66"/>
                  <a:gd name="T1" fmla="*/ 32 h 66"/>
                  <a:gd name="T2" fmla="*/ 35 w 66"/>
                  <a:gd name="T3" fmla="*/ 0 h 66"/>
                  <a:gd name="T4" fmla="*/ 66 w 66"/>
                  <a:gd name="T5" fmla="*/ 32 h 66"/>
                  <a:gd name="T6" fmla="*/ 33 w 66"/>
                  <a:gd name="T7" fmla="*/ 65 h 66"/>
                  <a:gd name="T8" fmla="*/ 1 w 66"/>
                  <a:gd name="T9" fmla="*/ 32 h 66"/>
                </a:gdLst>
                <a:ahLst/>
                <a:cxnLst>
                  <a:cxn ang="0">
                    <a:pos x="T0" y="T1"/>
                  </a:cxn>
                  <a:cxn ang="0">
                    <a:pos x="T2" y="T3"/>
                  </a:cxn>
                  <a:cxn ang="0">
                    <a:pos x="T4" y="T5"/>
                  </a:cxn>
                  <a:cxn ang="0">
                    <a:pos x="T6" y="T7"/>
                  </a:cxn>
                  <a:cxn ang="0">
                    <a:pos x="T8" y="T9"/>
                  </a:cxn>
                </a:cxnLst>
                <a:rect l="0" t="0" r="r" b="b"/>
                <a:pathLst>
                  <a:path w="66" h="66">
                    <a:moveTo>
                      <a:pt x="1" y="32"/>
                    </a:moveTo>
                    <a:cubicBezTo>
                      <a:pt x="1" y="15"/>
                      <a:pt x="17" y="0"/>
                      <a:pt x="35" y="0"/>
                    </a:cubicBezTo>
                    <a:cubicBezTo>
                      <a:pt x="52" y="1"/>
                      <a:pt x="66" y="15"/>
                      <a:pt x="66" y="32"/>
                    </a:cubicBezTo>
                    <a:cubicBezTo>
                      <a:pt x="66" y="50"/>
                      <a:pt x="51" y="66"/>
                      <a:pt x="33" y="65"/>
                    </a:cubicBezTo>
                    <a:cubicBezTo>
                      <a:pt x="16" y="65"/>
                      <a:pt x="0" y="50"/>
                      <a:pt x="1" y="32"/>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a:extLst>
                  <a:ext uri="{FF2B5EF4-FFF2-40B4-BE49-F238E27FC236}">
                    <a16:creationId xmlns:a16="http://schemas.microsoft.com/office/drawing/2014/main" id="{592B6FE3-F32D-4491-AC06-F38E06C07298}"/>
                  </a:ext>
                </a:extLst>
              </p:cNvPr>
              <p:cNvSpPr>
                <a:spLocks/>
              </p:cNvSpPr>
              <p:nvPr/>
            </p:nvSpPr>
            <p:spPr bwMode="auto">
              <a:xfrm>
                <a:off x="5975351" y="4179888"/>
                <a:ext cx="244475" cy="249238"/>
              </a:xfrm>
              <a:custGeom>
                <a:avLst/>
                <a:gdLst>
                  <a:gd name="T0" fmla="*/ 32 w 65"/>
                  <a:gd name="T1" fmla="*/ 0 h 66"/>
                  <a:gd name="T2" fmla="*/ 65 w 65"/>
                  <a:gd name="T3" fmla="*/ 33 h 66"/>
                  <a:gd name="T4" fmla="*/ 33 w 65"/>
                  <a:gd name="T5" fmla="*/ 65 h 66"/>
                  <a:gd name="T6" fmla="*/ 0 w 65"/>
                  <a:gd name="T7" fmla="*/ 33 h 66"/>
                  <a:gd name="T8" fmla="*/ 32 w 65"/>
                  <a:gd name="T9" fmla="*/ 0 h 66"/>
                </a:gdLst>
                <a:ahLst/>
                <a:cxnLst>
                  <a:cxn ang="0">
                    <a:pos x="T0" y="T1"/>
                  </a:cxn>
                  <a:cxn ang="0">
                    <a:pos x="T2" y="T3"/>
                  </a:cxn>
                  <a:cxn ang="0">
                    <a:pos x="T4" y="T5"/>
                  </a:cxn>
                  <a:cxn ang="0">
                    <a:pos x="T6" y="T7"/>
                  </a:cxn>
                  <a:cxn ang="0">
                    <a:pos x="T8" y="T9"/>
                  </a:cxn>
                </a:cxnLst>
                <a:rect l="0" t="0" r="r" b="b"/>
                <a:pathLst>
                  <a:path w="65" h="66">
                    <a:moveTo>
                      <a:pt x="32" y="0"/>
                    </a:moveTo>
                    <a:cubicBezTo>
                      <a:pt x="50" y="0"/>
                      <a:pt x="65" y="15"/>
                      <a:pt x="65" y="33"/>
                    </a:cubicBezTo>
                    <a:cubicBezTo>
                      <a:pt x="64" y="51"/>
                      <a:pt x="51" y="65"/>
                      <a:pt x="33" y="65"/>
                    </a:cubicBezTo>
                    <a:cubicBezTo>
                      <a:pt x="15" y="66"/>
                      <a:pt x="0" y="51"/>
                      <a:pt x="0" y="33"/>
                    </a:cubicBezTo>
                    <a:cubicBezTo>
                      <a:pt x="0" y="15"/>
                      <a:pt x="14" y="0"/>
                      <a:pt x="32" y="0"/>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a:extLst>
                  <a:ext uri="{FF2B5EF4-FFF2-40B4-BE49-F238E27FC236}">
                    <a16:creationId xmlns:a16="http://schemas.microsoft.com/office/drawing/2014/main" id="{28BF38A0-BB60-4E4D-9D37-E3063CD02EEC}"/>
                  </a:ext>
                </a:extLst>
              </p:cNvPr>
              <p:cNvSpPr>
                <a:spLocks/>
              </p:cNvSpPr>
              <p:nvPr/>
            </p:nvSpPr>
            <p:spPr bwMode="auto">
              <a:xfrm>
                <a:off x="8525338" y="5221287"/>
                <a:ext cx="222251" cy="320676"/>
              </a:xfrm>
              <a:custGeom>
                <a:avLst/>
                <a:gdLst>
                  <a:gd name="T0" fmla="*/ 0 w 59"/>
                  <a:gd name="T1" fmla="*/ 27 h 85"/>
                  <a:gd name="T2" fmla="*/ 39 w 59"/>
                  <a:gd name="T3" fmla="*/ 0 h 85"/>
                  <a:gd name="T4" fmla="*/ 58 w 59"/>
                  <a:gd name="T5" fmla="*/ 64 h 85"/>
                  <a:gd name="T6" fmla="*/ 46 w 59"/>
                  <a:gd name="T7" fmla="*/ 85 h 85"/>
                  <a:gd name="T8" fmla="*/ 22 w 59"/>
                  <a:gd name="T9" fmla="*/ 85 h 85"/>
                  <a:gd name="T10" fmla="*/ 10 w 59"/>
                  <a:gd name="T11" fmla="*/ 56 h 85"/>
                  <a:gd name="T12" fmla="*/ 0 w 59"/>
                  <a:gd name="T13" fmla="*/ 27 h 85"/>
                </a:gdLst>
                <a:ahLst/>
                <a:cxnLst>
                  <a:cxn ang="0">
                    <a:pos x="T0" y="T1"/>
                  </a:cxn>
                  <a:cxn ang="0">
                    <a:pos x="T2" y="T3"/>
                  </a:cxn>
                  <a:cxn ang="0">
                    <a:pos x="T4" y="T5"/>
                  </a:cxn>
                  <a:cxn ang="0">
                    <a:pos x="T6" y="T7"/>
                  </a:cxn>
                  <a:cxn ang="0">
                    <a:pos x="T8" y="T9"/>
                  </a:cxn>
                  <a:cxn ang="0">
                    <a:pos x="T10" y="T11"/>
                  </a:cxn>
                  <a:cxn ang="0">
                    <a:pos x="T12" y="T13"/>
                  </a:cxn>
                </a:cxnLst>
                <a:rect l="0" t="0" r="r" b="b"/>
                <a:pathLst>
                  <a:path w="59" h="85">
                    <a:moveTo>
                      <a:pt x="0" y="27"/>
                    </a:moveTo>
                    <a:cubicBezTo>
                      <a:pt x="13" y="18"/>
                      <a:pt x="26" y="9"/>
                      <a:pt x="39" y="0"/>
                    </a:cubicBezTo>
                    <a:cubicBezTo>
                      <a:pt x="55" y="18"/>
                      <a:pt x="59" y="41"/>
                      <a:pt x="58" y="64"/>
                    </a:cubicBezTo>
                    <a:cubicBezTo>
                      <a:pt x="57" y="71"/>
                      <a:pt x="50" y="78"/>
                      <a:pt x="46" y="85"/>
                    </a:cubicBezTo>
                    <a:cubicBezTo>
                      <a:pt x="38" y="85"/>
                      <a:pt x="30" y="85"/>
                      <a:pt x="22" y="85"/>
                    </a:cubicBezTo>
                    <a:cubicBezTo>
                      <a:pt x="18" y="76"/>
                      <a:pt x="14" y="66"/>
                      <a:pt x="10" y="56"/>
                    </a:cubicBezTo>
                    <a:cubicBezTo>
                      <a:pt x="6" y="46"/>
                      <a:pt x="4" y="36"/>
                      <a:pt x="0" y="2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8" name="Freeform 123">
                <a:extLst>
                  <a:ext uri="{FF2B5EF4-FFF2-40B4-BE49-F238E27FC236}">
                    <a16:creationId xmlns:a16="http://schemas.microsoft.com/office/drawing/2014/main" id="{CC64BCCA-5452-412F-AD3C-BAB818882313}"/>
                  </a:ext>
                </a:extLst>
              </p:cNvPr>
              <p:cNvSpPr>
                <a:spLocks/>
              </p:cNvSpPr>
              <p:nvPr/>
            </p:nvSpPr>
            <p:spPr bwMode="auto">
              <a:xfrm>
                <a:off x="2195513" y="5529263"/>
                <a:ext cx="293688" cy="204788"/>
              </a:xfrm>
              <a:custGeom>
                <a:avLst/>
                <a:gdLst>
                  <a:gd name="T0" fmla="*/ 38 w 78"/>
                  <a:gd name="T1" fmla="*/ 54 h 54"/>
                  <a:gd name="T2" fmla="*/ 12 w 78"/>
                  <a:gd name="T3" fmla="*/ 46 h 54"/>
                  <a:gd name="T4" fmla="*/ 9 w 78"/>
                  <a:gd name="T5" fmla="*/ 12 h 54"/>
                  <a:gd name="T6" fmla="*/ 68 w 78"/>
                  <a:gd name="T7" fmla="*/ 11 h 54"/>
                  <a:gd name="T8" fmla="*/ 66 w 78"/>
                  <a:gd name="T9" fmla="*/ 46 h 54"/>
                  <a:gd name="T10" fmla="*/ 38 w 78"/>
                  <a:gd name="T11" fmla="*/ 54 h 54"/>
                </a:gdLst>
                <a:ahLst/>
                <a:cxnLst>
                  <a:cxn ang="0">
                    <a:pos x="T0" y="T1"/>
                  </a:cxn>
                  <a:cxn ang="0">
                    <a:pos x="T2" y="T3"/>
                  </a:cxn>
                  <a:cxn ang="0">
                    <a:pos x="T4" y="T5"/>
                  </a:cxn>
                  <a:cxn ang="0">
                    <a:pos x="T6" y="T7"/>
                  </a:cxn>
                  <a:cxn ang="0">
                    <a:pos x="T8" y="T9"/>
                  </a:cxn>
                  <a:cxn ang="0">
                    <a:pos x="T10" y="T11"/>
                  </a:cxn>
                </a:cxnLst>
                <a:rect l="0" t="0" r="r" b="b"/>
                <a:pathLst>
                  <a:path w="78" h="54">
                    <a:moveTo>
                      <a:pt x="38" y="54"/>
                    </a:moveTo>
                    <a:cubicBezTo>
                      <a:pt x="29" y="52"/>
                      <a:pt x="19" y="51"/>
                      <a:pt x="12" y="46"/>
                    </a:cubicBezTo>
                    <a:cubicBezTo>
                      <a:pt x="0" y="39"/>
                      <a:pt x="0" y="22"/>
                      <a:pt x="9" y="12"/>
                    </a:cubicBezTo>
                    <a:cubicBezTo>
                      <a:pt x="19" y="1"/>
                      <a:pt x="58" y="0"/>
                      <a:pt x="68" y="11"/>
                    </a:cubicBezTo>
                    <a:cubicBezTo>
                      <a:pt x="78" y="21"/>
                      <a:pt x="78" y="39"/>
                      <a:pt x="66" y="46"/>
                    </a:cubicBezTo>
                    <a:cubicBezTo>
                      <a:pt x="59" y="51"/>
                      <a:pt x="48" y="52"/>
                      <a:pt x="38" y="54"/>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a:extLst>
                  <a:ext uri="{FF2B5EF4-FFF2-40B4-BE49-F238E27FC236}">
                    <a16:creationId xmlns:a16="http://schemas.microsoft.com/office/drawing/2014/main" id="{30DCAA9B-C4D0-4780-AB7A-2C6514B1660B}"/>
                  </a:ext>
                </a:extLst>
              </p:cNvPr>
              <p:cNvSpPr>
                <a:spLocks/>
              </p:cNvSpPr>
              <p:nvPr/>
            </p:nvSpPr>
            <p:spPr bwMode="auto">
              <a:xfrm>
                <a:off x="8945563" y="5556250"/>
                <a:ext cx="271463" cy="173038"/>
              </a:xfrm>
              <a:custGeom>
                <a:avLst/>
                <a:gdLst>
                  <a:gd name="T0" fmla="*/ 35 w 72"/>
                  <a:gd name="T1" fmla="*/ 45 h 46"/>
                  <a:gd name="T2" fmla="*/ 2 w 72"/>
                  <a:gd name="T3" fmla="*/ 28 h 46"/>
                  <a:gd name="T4" fmla="*/ 10 w 72"/>
                  <a:gd name="T5" fmla="*/ 3 h 46"/>
                  <a:gd name="T6" fmla="*/ 62 w 72"/>
                  <a:gd name="T7" fmla="*/ 3 h 46"/>
                  <a:gd name="T8" fmla="*/ 70 w 72"/>
                  <a:gd name="T9" fmla="*/ 28 h 46"/>
                  <a:gd name="T10" fmla="*/ 35 w 72"/>
                  <a:gd name="T11" fmla="*/ 45 h 46"/>
                </a:gdLst>
                <a:ahLst/>
                <a:cxnLst>
                  <a:cxn ang="0">
                    <a:pos x="T0" y="T1"/>
                  </a:cxn>
                  <a:cxn ang="0">
                    <a:pos x="T2" y="T3"/>
                  </a:cxn>
                  <a:cxn ang="0">
                    <a:pos x="T4" y="T5"/>
                  </a:cxn>
                  <a:cxn ang="0">
                    <a:pos x="T6" y="T7"/>
                  </a:cxn>
                  <a:cxn ang="0">
                    <a:pos x="T8" y="T9"/>
                  </a:cxn>
                  <a:cxn ang="0">
                    <a:pos x="T10" y="T11"/>
                  </a:cxn>
                </a:cxnLst>
                <a:rect l="0" t="0" r="r" b="b"/>
                <a:pathLst>
                  <a:path w="72" h="46">
                    <a:moveTo>
                      <a:pt x="35" y="45"/>
                    </a:moveTo>
                    <a:cubicBezTo>
                      <a:pt x="20" y="46"/>
                      <a:pt x="5" y="45"/>
                      <a:pt x="2" y="28"/>
                    </a:cubicBezTo>
                    <a:cubicBezTo>
                      <a:pt x="0" y="20"/>
                      <a:pt x="6" y="3"/>
                      <a:pt x="10" y="3"/>
                    </a:cubicBezTo>
                    <a:cubicBezTo>
                      <a:pt x="27" y="0"/>
                      <a:pt x="45" y="0"/>
                      <a:pt x="62" y="3"/>
                    </a:cubicBezTo>
                    <a:cubicBezTo>
                      <a:pt x="66" y="3"/>
                      <a:pt x="72" y="20"/>
                      <a:pt x="70" y="28"/>
                    </a:cubicBezTo>
                    <a:cubicBezTo>
                      <a:pt x="66" y="46"/>
                      <a:pt x="50" y="46"/>
                      <a:pt x="35" y="45"/>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a:extLst>
                  <a:ext uri="{FF2B5EF4-FFF2-40B4-BE49-F238E27FC236}">
                    <a16:creationId xmlns:a16="http://schemas.microsoft.com/office/drawing/2014/main" id="{30CCDD10-7F69-4F3F-9400-AB408671C7F9}"/>
                  </a:ext>
                </a:extLst>
              </p:cNvPr>
              <p:cNvSpPr>
                <a:spLocks/>
              </p:cNvSpPr>
              <p:nvPr/>
            </p:nvSpPr>
            <p:spPr bwMode="auto">
              <a:xfrm>
                <a:off x="6080126" y="4489450"/>
                <a:ext cx="215900" cy="211138"/>
              </a:xfrm>
              <a:custGeom>
                <a:avLst/>
                <a:gdLst>
                  <a:gd name="T0" fmla="*/ 29 w 57"/>
                  <a:gd name="T1" fmla="*/ 0 h 56"/>
                  <a:gd name="T2" fmla="*/ 56 w 57"/>
                  <a:gd name="T3" fmla="*/ 25 h 56"/>
                  <a:gd name="T4" fmla="*/ 29 w 57"/>
                  <a:gd name="T5" fmla="*/ 55 h 56"/>
                  <a:gd name="T6" fmla="*/ 1 w 57"/>
                  <a:gd name="T7" fmla="*/ 27 h 56"/>
                  <a:gd name="T8" fmla="*/ 29 w 57"/>
                  <a:gd name="T9" fmla="*/ 0 h 56"/>
                </a:gdLst>
                <a:ahLst/>
                <a:cxnLst>
                  <a:cxn ang="0">
                    <a:pos x="T0" y="T1"/>
                  </a:cxn>
                  <a:cxn ang="0">
                    <a:pos x="T2" y="T3"/>
                  </a:cxn>
                  <a:cxn ang="0">
                    <a:pos x="T4" y="T5"/>
                  </a:cxn>
                  <a:cxn ang="0">
                    <a:pos x="T6" y="T7"/>
                  </a:cxn>
                  <a:cxn ang="0">
                    <a:pos x="T8" y="T9"/>
                  </a:cxn>
                </a:cxnLst>
                <a:rect l="0" t="0" r="r" b="b"/>
                <a:pathLst>
                  <a:path w="57" h="56">
                    <a:moveTo>
                      <a:pt x="29" y="0"/>
                    </a:moveTo>
                    <a:cubicBezTo>
                      <a:pt x="46" y="0"/>
                      <a:pt x="56" y="9"/>
                      <a:pt x="56" y="25"/>
                    </a:cubicBezTo>
                    <a:cubicBezTo>
                      <a:pt x="57" y="42"/>
                      <a:pt x="46" y="55"/>
                      <a:pt x="29" y="55"/>
                    </a:cubicBezTo>
                    <a:cubicBezTo>
                      <a:pt x="15" y="56"/>
                      <a:pt x="2" y="42"/>
                      <a:pt x="1" y="27"/>
                    </a:cubicBezTo>
                    <a:cubicBezTo>
                      <a:pt x="0" y="12"/>
                      <a:pt x="13" y="0"/>
                      <a:pt x="29" y="0"/>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a:extLst>
                  <a:ext uri="{FF2B5EF4-FFF2-40B4-BE49-F238E27FC236}">
                    <a16:creationId xmlns:a16="http://schemas.microsoft.com/office/drawing/2014/main" id="{CB17B421-0618-40DC-BD0F-4094F89ABF8E}"/>
                  </a:ext>
                </a:extLst>
              </p:cNvPr>
              <p:cNvSpPr>
                <a:spLocks/>
              </p:cNvSpPr>
              <p:nvPr/>
            </p:nvSpPr>
            <p:spPr bwMode="auto">
              <a:xfrm>
                <a:off x="5221288" y="4489450"/>
                <a:ext cx="211138" cy="211138"/>
              </a:xfrm>
              <a:custGeom>
                <a:avLst/>
                <a:gdLst>
                  <a:gd name="T0" fmla="*/ 0 w 56"/>
                  <a:gd name="T1" fmla="*/ 26 h 56"/>
                  <a:gd name="T2" fmla="*/ 29 w 56"/>
                  <a:gd name="T3" fmla="*/ 0 h 56"/>
                  <a:gd name="T4" fmla="*/ 56 w 56"/>
                  <a:gd name="T5" fmla="*/ 27 h 56"/>
                  <a:gd name="T6" fmla="*/ 30 w 56"/>
                  <a:gd name="T7" fmla="*/ 55 h 56"/>
                  <a:gd name="T8" fmla="*/ 0 w 56"/>
                  <a:gd name="T9" fmla="*/ 26 h 56"/>
                </a:gdLst>
                <a:ahLst/>
                <a:cxnLst>
                  <a:cxn ang="0">
                    <a:pos x="T0" y="T1"/>
                  </a:cxn>
                  <a:cxn ang="0">
                    <a:pos x="T2" y="T3"/>
                  </a:cxn>
                  <a:cxn ang="0">
                    <a:pos x="T4" y="T5"/>
                  </a:cxn>
                  <a:cxn ang="0">
                    <a:pos x="T6" y="T7"/>
                  </a:cxn>
                  <a:cxn ang="0">
                    <a:pos x="T8" y="T9"/>
                  </a:cxn>
                </a:cxnLst>
                <a:rect l="0" t="0" r="r" b="b"/>
                <a:pathLst>
                  <a:path w="56" h="56">
                    <a:moveTo>
                      <a:pt x="0" y="26"/>
                    </a:moveTo>
                    <a:cubicBezTo>
                      <a:pt x="0" y="10"/>
                      <a:pt x="12" y="0"/>
                      <a:pt x="29" y="0"/>
                    </a:cubicBezTo>
                    <a:cubicBezTo>
                      <a:pt x="46" y="0"/>
                      <a:pt x="56" y="10"/>
                      <a:pt x="56" y="27"/>
                    </a:cubicBezTo>
                    <a:cubicBezTo>
                      <a:pt x="56" y="41"/>
                      <a:pt x="43" y="55"/>
                      <a:pt x="30" y="55"/>
                    </a:cubicBezTo>
                    <a:cubicBezTo>
                      <a:pt x="15" y="56"/>
                      <a:pt x="0" y="42"/>
                      <a:pt x="0" y="26"/>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a:extLst>
                  <a:ext uri="{FF2B5EF4-FFF2-40B4-BE49-F238E27FC236}">
                    <a16:creationId xmlns:a16="http://schemas.microsoft.com/office/drawing/2014/main" id="{7269B09B-686B-4B3E-9427-8A88484A3922}"/>
                  </a:ext>
                </a:extLst>
              </p:cNvPr>
              <p:cNvSpPr>
                <a:spLocks/>
              </p:cNvSpPr>
              <p:nvPr/>
            </p:nvSpPr>
            <p:spPr bwMode="auto">
              <a:xfrm>
                <a:off x="5884863" y="2154238"/>
                <a:ext cx="225425" cy="298450"/>
              </a:xfrm>
              <a:custGeom>
                <a:avLst/>
                <a:gdLst>
                  <a:gd name="T0" fmla="*/ 0 w 60"/>
                  <a:gd name="T1" fmla="*/ 67 h 79"/>
                  <a:gd name="T2" fmla="*/ 20 w 60"/>
                  <a:gd name="T3" fmla="*/ 27 h 79"/>
                  <a:gd name="T4" fmla="*/ 47 w 60"/>
                  <a:gd name="T5" fmla="*/ 0 h 79"/>
                  <a:gd name="T6" fmla="*/ 60 w 60"/>
                  <a:gd name="T7" fmla="*/ 27 h 79"/>
                  <a:gd name="T8" fmla="*/ 32 w 60"/>
                  <a:gd name="T9" fmla="*/ 79 h 79"/>
                  <a:gd name="T10" fmla="*/ 0 w 60"/>
                  <a:gd name="T11" fmla="*/ 67 h 79"/>
                </a:gdLst>
                <a:ahLst/>
                <a:cxnLst>
                  <a:cxn ang="0">
                    <a:pos x="T0" y="T1"/>
                  </a:cxn>
                  <a:cxn ang="0">
                    <a:pos x="T2" y="T3"/>
                  </a:cxn>
                  <a:cxn ang="0">
                    <a:pos x="T4" y="T5"/>
                  </a:cxn>
                  <a:cxn ang="0">
                    <a:pos x="T6" y="T7"/>
                  </a:cxn>
                  <a:cxn ang="0">
                    <a:pos x="T8" y="T9"/>
                  </a:cxn>
                  <a:cxn ang="0">
                    <a:pos x="T10" y="T11"/>
                  </a:cxn>
                </a:cxnLst>
                <a:rect l="0" t="0" r="r" b="b"/>
                <a:pathLst>
                  <a:path w="60" h="79">
                    <a:moveTo>
                      <a:pt x="0" y="67"/>
                    </a:moveTo>
                    <a:cubicBezTo>
                      <a:pt x="7" y="54"/>
                      <a:pt x="13" y="40"/>
                      <a:pt x="20" y="27"/>
                    </a:cubicBezTo>
                    <a:cubicBezTo>
                      <a:pt x="29" y="18"/>
                      <a:pt x="38" y="9"/>
                      <a:pt x="47" y="0"/>
                    </a:cubicBezTo>
                    <a:cubicBezTo>
                      <a:pt x="51" y="9"/>
                      <a:pt x="56" y="18"/>
                      <a:pt x="60" y="27"/>
                    </a:cubicBezTo>
                    <a:cubicBezTo>
                      <a:pt x="51" y="44"/>
                      <a:pt x="41" y="62"/>
                      <a:pt x="32" y="79"/>
                    </a:cubicBezTo>
                    <a:cubicBezTo>
                      <a:pt x="29" y="56"/>
                      <a:pt x="10" y="72"/>
                      <a:pt x="0" y="67"/>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a:extLst>
                  <a:ext uri="{FF2B5EF4-FFF2-40B4-BE49-F238E27FC236}">
                    <a16:creationId xmlns:a16="http://schemas.microsoft.com/office/drawing/2014/main" id="{333E3191-D513-435C-A3A3-06AC40254733}"/>
                  </a:ext>
                </a:extLst>
              </p:cNvPr>
              <p:cNvSpPr>
                <a:spLocks/>
              </p:cNvSpPr>
              <p:nvPr/>
            </p:nvSpPr>
            <p:spPr bwMode="auto">
              <a:xfrm>
                <a:off x="4110038" y="3055938"/>
                <a:ext cx="180975" cy="180975"/>
              </a:xfrm>
              <a:custGeom>
                <a:avLst/>
                <a:gdLst>
                  <a:gd name="T0" fmla="*/ 48 w 48"/>
                  <a:gd name="T1" fmla="*/ 23 h 48"/>
                  <a:gd name="T2" fmla="*/ 24 w 48"/>
                  <a:gd name="T3" fmla="*/ 48 h 48"/>
                  <a:gd name="T4" fmla="*/ 0 w 48"/>
                  <a:gd name="T5" fmla="*/ 23 h 48"/>
                  <a:gd name="T6" fmla="*/ 25 w 48"/>
                  <a:gd name="T7" fmla="*/ 0 h 48"/>
                  <a:gd name="T8" fmla="*/ 48 w 48"/>
                  <a:gd name="T9" fmla="*/ 23 h 48"/>
                </a:gdLst>
                <a:ahLst/>
                <a:cxnLst>
                  <a:cxn ang="0">
                    <a:pos x="T0" y="T1"/>
                  </a:cxn>
                  <a:cxn ang="0">
                    <a:pos x="T2" y="T3"/>
                  </a:cxn>
                  <a:cxn ang="0">
                    <a:pos x="T4" y="T5"/>
                  </a:cxn>
                  <a:cxn ang="0">
                    <a:pos x="T6" y="T7"/>
                  </a:cxn>
                  <a:cxn ang="0">
                    <a:pos x="T8" y="T9"/>
                  </a:cxn>
                </a:cxnLst>
                <a:rect l="0" t="0" r="r" b="b"/>
                <a:pathLst>
                  <a:path w="48" h="48">
                    <a:moveTo>
                      <a:pt x="48" y="23"/>
                    </a:moveTo>
                    <a:cubicBezTo>
                      <a:pt x="47" y="39"/>
                      <a:pt x="39" y="48"/>
                      <a:pt x="24" y="48"/>
                    </a:cubicBezTo>
                    <a:cubicBezTo>
                      <a:pt x="9" y="47"/>
                      <a:pt x="0" y="38"/>
                      <a:pt x="0" y="23"/>
                    </a:cubicBezTo>
                    <a:cubicBezTo>
                      <a:pt x="1" y="9"/>
                      <a:pt x="9" y="0"/>
                      <a:pt x="25" y="0"/>
                    </a:cubicBezTo>
                    <a:cubicBezTo>
                      <a:pt x="40" y="1"/>
                      <a:pt x="47" y="9"/>
                      <a:pt x="48" y="23"/>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a:extLst>
                  <a:ext uri="{FF2B5EF4-FFF2-40B4-BE49-F238E27FC236}">
                    <a16:creationId xmlns:a16="http://schemas.microsoft.com/office/drawing/2014/main" id="{96334E89-07F0-4967-9BBA-335DE886DE1F}"/>
                  </a:ext>
                </a:extLst>
              </p:cNvPr>
              <p:cNvSpPr>
                <a:spLocks/>
              </p:cNvSpPr>
              <p:nvPr/>
            </p:nvSpPr>
            <p:spPr bwMode="auto">
              <a:xfrm>
                <a:off x="5311776" y="2527300"/>
                <a:ext cx="1439863" cy="41275"/>
              </a:xfrm>
              <a:custGeom>
                <a:avLst/>
                <a:gdLst>
                  <a:gd name="T0" fmla="*/ 8 w 382"/>
                  <a:gd name="T1" fmla="*/ 0 h 11"/>
                  <a:gd name="T2" fmla="*/ 24 w 382"/>
                  <a:gd name="T3" fmla="*/ 7 h 11"/>
                  <a:gd name="T4" fmla="*/ 132 w 382"/>
                  <a:gd name="T5" fmla="*/ 7 h 11"/>
                  <a:gd name="T6" fmla="*/ 172 w 382"/>
                  <a:gd name="T7" fmla="*/ 8 h 11"/>
                  <a:gd name="T8" fmla="*/ 377 w 382"/>
                  <a:gd name="T9" fmla="*/ 7 h 11"/>
                  <a:gd name="T10" fmla="*/ 382 w 382"/>
                  <a:gd name="T11" fmla="*/ 11 h 11"/>
                  <a:gd name="T12" fmla="*/ 0 w 382"/>
                  <a:gd name="T13" fmla="*/ 11 h 11"/>
                  <a:gd name="T14" fmla="*/ 8 w 38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11">
                    <a:moveTo>
                      <a:pt x="8" y="0"/>
                    </a:moveTo>
                    <a:cubicBezTo>
                      <a:pt x="13" y="3"/>
                      <a:pt x="18" y="7"/>
                      <a:pt x="24" y="7"/>
                    </a:cubicBezTo>
                    <a:cubicBezTo>
                      <a:pt x="60" y="8"/>
                      <a:pt x="96" y="7"/>
                      <a:pt x="132" y="7"/>
                    </a:cubicBezTo>
                    <a:cubicBezTo>
                      <a:pt x="145" y="7"/>
                      <a:pt x="159" y="7"/>
                      <a:pt x="172" y="8"/>
                    </a:cubicBezTo>
                    <a:cubicBezTo>
                      <a:pt x="240" y="7"/>
                      <a:pt x="309" y="7"/>
                      <a:pt x="377" y="7"/>
                    </a:cubicBezTo>
                    <a:cubicBezTo>
                      <a:pt x="379" y="8"/>
                      <a:pt x="380" y="10"/>
                      <a:pt x="382" y="11"/>
                    </a:cubicBezTo>
                    <a:cubicBezTo>
                      <a:pt x="255" y="11"/>
                      <a:pt x="128" y="11"/>
                      <a:pt x="0" y="11"/>
                    </a:cubicBezTo>
                    <a:cubicBezTo>
                      <a:pt x="3" y="7"/>
                      <a:pt x="6" y="4"/>
                      <a:pt x="8" y="0"/>
                    </a:cubicBezTo>
                    <a:close/>
                  </a:path>
                </a:pathLst>
              </a:custGeom>
              <a:solidFill>
                <a:srgbClr val="F58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a:extLst>
                  <a:ext uri="{FF2B5EF4-FFF2-40B4-BE49-F238E27FC236}">
                    <a16:creationId xmlns:a16="http://schemas.microsoft.com/office/drawing/2014/main" id="{3509DE27-BD6C-4A2A-B65E-6E69EA75A6FA}"/>
                  </a:ext>
                </a:extLst>
              </p:cNvPr>
              <p:cNvSpPr>
                <a:spLocks/>
              </p:cNvSpPr>
              <p:nvPr/>
            </p:nvSpPr>
            <p:spPr bwMode="auto">
              <a:xfrm>
                <a:off x="3989388" y="4725988"/>
                <a:ext cx="625475" cy="815975"/>
              </a:xfrm>
              <a:custGeom>
                <a:avLst/>
                <a:gdLst>
                  <a:gd name="T0" fmla="*/ 35 w 166"/>
                  <a:gd name="T1" fmla="*/ 145 h 216"/>
                  <a:gd name="T2" fmla="*/ 5 w 166"/>
                  <a:gd name="T3" fmla="*/ 43 h 216"/>
                  <a:gd name="T4" fmla="*/ 0 w 166"/>
                  <a:gd name="T5" fmla="*/ 0 h 216"/>
                  <a:gd name="T6" fmla="*/ 64 w 166"/>
                  <a:gd name="T7" fmla="*/ 0 h 216"/>
                  <a:gd name="T8" fmla="*/ 166 w 166"/>
                  <a:gd name="T9" fmla="*/ 216 h 216"/>
                  <a:gd name="T10" fmla="*/ 129 w 166"/>
                  <a:gd name="T11" fmla="*/ 216 h 216"/>
                  <a:gd name="T12" fmla="*/ 123 w 166"/>
                  <a:gd name="T13" fmla="*/ 209 h 216"/>
                  <a:gd name="T14" fmla="*/ 35 w 166"/>
                  <a:gd name="T15" fmla="*/ 145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16">
                    <a:moveTo>
                      <a:pt x="35" y="145"/>
                    </a:moveTo>
                    <a:cubicBezTo>
                      <a:pt x="25" y="111"/>
                      <a:pt x="14" y="77"/>
                      <a:pt x="5" y="43"/>
                    </a:cubicBezTo>
                    <a:cubicBezTo>
                      <a:pt x="1" y="29"/>
                      <a:pt x="1" y="14"/>
                      <a:pt x="0" y="0"/>
                    </a:cubicBezTo>
                    <a:cubicBezTo>
                      <a:pt x="20" y="0"/>
                      <a:pt x="41" y="0"/>
                      <a:pt x="64" y="0"/>
                    </a:cubicBezTo>
                    <a:cubicBezTo>
                      <a:pt x="75" y="77"/>
                      <a:pt x="87" y="159"/>
                      <a:pt x="166" y="216"/>
                    </a:cubicBezTo>
                    <a:cubicBezTo>
                      <a:pt x="149" y="216"/>
                      <a:pt x="139" y="216"/>
                      <a:pt x="129" y="216"/>
                    </a:cubicBezTo>
                    <a:cubicBezTo>
                      <a:pt x="127" y="214"/>
                      <a:pt x="125" y="211"/>
                      <a:pt x="123" y="209"/>
                    </a:cubicBezTo>
                    <a:cubicBezTo>
                      <a:pt x="94" y="188"/>
                      <a:pt x="64" y="166"/>
                      <a:pt x="35" y="145"/>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a:extLst>
                  <a:ext uri="{FF2B5EF4-FFF2-40B4-BE49-F238E27FC236}">
                    <a16:creationId xmlns:a16="http://schemas.microsoft.com/office/drawing/2014/main" id="{D3A92C2F-B91E-4A96-80A9-A05C8AA71317}"/>
                  </a:ext>
                </a:extLst>
              </p:cNvPr>
              <p:cNvSpPr>
                <a:spLocks/>
              </p:cNvSpPr>
              <p:nvPr/>
            </p:nvSpPr>
            <p:spPr bwMode="auto">
              <a:xfrm>
                <a:off x="4678363" y="1970088"/>
                <a:ext cx="317500" cy="598488"/>
              </a:xfrm>
              <a:custGeom>
                <a:avLst/>
                <a:gdLst>
                  <a:gd name="T0" fmla="*/ 84 w 84"/>
                  <a:gd name="T1" fmla="*/ 159 h 159"/>
                  <a:gd name="T2" fmla="*/ 45 w 84"/>
                  <a:gd name="T3" fmla="*/ 159 h 159"/>
                  <a:gd name="T4" fmla="*/ 1 w 84"/>
                  <a:gd name="T5" fmla="*/ 23 h 159"/>
                  <a:gd name="T6" fmla="*/ 13 w 84"/>
                  <a:gd name="T7" fmla="*/ 0 h 159"/>
                  <a:gd name="T8" fmla="*/ 35 w 84"/>
                  <a:gd name="T9" fmla="*/ 14 h 159"/>
                  <a:gd name="T10" fmla="*/ 84 w 84"/>
                  <a:gd name="T11" fmla="*/ 159 h 159"/>
                </a:gdLst>
                <a:ahLst/>
                <a:cxnLst>
                  <a:cxn ang="0">
                    <a:pos x="T0" y="T1"/>
                  </a:cxn>
                  <a:cxn ang="0">
                    <a:pos x="T2" y="T3"/>
                  </a:cxn>
                  <a:cxn ang="0">
                    <a:pos x="T4" y="T5"/>
                  </a:cxn>
                  <a:cxn ang="0">
                    <a:pos x="T6" y="T7"/>
                  </a:cxn>
                  <a:cxn ang="0">
                    <a:pos x="T8" y="T9"/>
                  </a:cxn>
                  <a:cxn ang="0">
                    <a:pos x="T10" y="T11"/>
                  </a:cxn>
                </a:cxnLst>
                <a:rect l="0" t="0" r="r" b="b"/>
                <a:pathLst>
                  <a:path w="84" h="159">
                    <a:moveTo>
                      <a:pt x="84" y="159"/>
                    </a:moveTo>
                    <a:cubicBezTo>
                      <a:pt x="69" y="159"/>
                      <a:pt x="58" y="159"/>
                      <a:pt x="45" y="159"/>
                    </a:cubicBezTo>
                    <a:cubicBezTo>
                      <a:pt x="30" y="114"/>
                      <a:pt x="15" y="69"/>
                      <a:pt x="1" y="23"/>
                    </a:cubicBezTo>
                    <a:cubicBezTo>
                      <a:pt x="0" y="17"/>
                      <a:pt x="9" y="8"/>
                      <a:pt x="13" y="0"/>
                    </a:cubicBezTo>
                    <a:cubicBezTo>
                      <a:pt x="21" y="4"/>
                      <a:pt x="33" y="7"/>
                      <a:pt x="35" y="14"/>
                    </a:cubicBezTo>
                    <a:cubicBezTo>
                      <a:pt x="52" y="61"/>
                      <a:pt x="67" y="109"/>
                      <a:pt x="84" y="15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a:extLst>
                  <a:ext uri="{FF2B5EF4-FFF2-40B4-BE49-F238E27FC236}">
                    <a16:creationId xmlns:a16="http://schemas.microsoft.com/office/drawing/2014/main" id="{13A63F8E-1BB8-4566-A27F-F8CEA8C40818}"/>
                  </a:ext>
                </a:extLst>
              </p:cNvPr>
              <p:cNvSpPr>
                <a:spLocks/>
              </p:cNvSpPr>
              <p:nvPr/>
            </p:nvSpPr>
            <p:spPr bwMode="auto">
              <a:xfrm>
                <a:off x="8321571" y="5354935"/>
                <a:ext cx="203201" cy="177800"/>
              </a:xfrm>
              <a:custGeom>
                <a:avLst/>
                <a:gdLst>
                  <a:gd name="T0" fmla="*/ 15 w 54"/>
                  <a:gd name="T1" fmla="*/ 47 h 47"/>
                  <a:gd name="T2" fmla="*/ 0 w 54"/>
                  <a:gd name="T3" fmla="*/ 8 h 47"/>
                  <a:gd name="T4" fmla="*/ 29 w 54"/>
                  <a:gd name="T5" fmla="*/ 6 h 47"/>
                  <a:gd name="T6" fmla="*/ 47 w 54"/>
                  <a:gd name="T7" fmla="*/ 0 h 47"/>
                  <a:gd name="T8" fmla="*/ 39 w 54"/>
                  <a:gd name="T9" fmla="*/ 47 h 47"/>
                  <a:gd name="T10" fmla="*/ 15 w 54"/>
                  <a:gd name="T11" fmla="*/ 47 h 47"/>
                </a:gdLst>
                <a:ahLst/>
                <a:cxnLst>
                  <a:cxn ang="0">
                    <a:pos x="T0" y="T1"/>
                  </a:cxn>
                  <a:cxn ang="0">
                    <a:pos x="T2" y="T3"/>
                  </a:cxn>
                  <a:cxn ang="0">
                    <a:pos x="T4" y="T5"/>
                  </a:cxn>
                  <a:cxn ang="0">
                    <a:pos x="T6" y="T7"/>
                  </a:cxn>
                  <a:cxn ang="0">
                    <a:pos x="T8" y="T9"/>
                  </a:cxn>
                  <a:cxn ang="0">
                    <a:pos x="T10" y="T11"/>
                  </a:cxn>
                </a:cxnLst>
                <a:rect l="0" t="0" r="r" b="b"/>
                <a:pathLst>
                  <a:path w="54" h="47">
                    <a:moveTo>
                      <a:pt x="15" y="47"/>
                    </a:moveTo>
                    <a:cubicBezTo>
                      <a:pt x="10" y="34"/>
                      <a:pt x="5" y="21"/>
                      <a:pt x="0" y="8"/>
                    </a:cubicBezTo>
                    <a:cubicBezTo>
                      <a:pt x="10" y="18"/>
                      <a:pt x="19" y="8"/>
                      <a:pt x="29" y="6"/>
                    </a:cubicBezTo>
                    <a:cubicBezTo>
                      <a:pt x="35" y="5"/>
                      <a:pt x="41" y="2"/>
                      <a:pt x="47" y="0"/>
                    </a:cubicBezTo>
                    <a:cubicBezTo>
                      <a:pt x="54" y="17"/>
                      <a:pt x="53" y="33"/>
                      <a:pt x="39" y="47"/>
                    </a:cubicBezTo>
                    <a:cubicBezTo>
                      <a:pt x="31" y="47"/>
                      <a:pt x="23" y="47"/>
                      <a:pt x="15" y="4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74" name="Freeform 149">
                <a:extLst>
                  <a:ext uri="{FF2B5EF4-FFF2-40B4-BE49-F238E27FC236}">
                    <a16:creationId xmlns:a16="http://schemas.microsoft.com/office/drawing/2014/main" id="{45143AD6-C572-4CFF-969F-DC541358F9B0}"/>
                  </a:ext>
                </a:extLst>
              </p:cNvPr>
              <p:cNvSpPr>
                <a:spLocks/>
              </p:cNvSpPr>
              <p:nvPr/>
            </p:nvSpPr>
            <p:spPr bwMode="auto">
              <a:xfrm>
                <a:off x="3978276" y="4594225"/>
                <a:ext cx="192088" cy="114300"/>
              </a:xfrm>
              <a:custGeom>
                <a:avLst/>
                <a:gdLst>
                  <a:gd name="T0" fmla="*/ 26 w 51"/>
                  <a:gd name="T1" fmla="*/ 30 h 30"/>
                  <a:gd name="T2" fmla="*/ 0 w 51"/>
                  <a:gd name="T3" fmla="*/ 12 h 30"/>
                  <a:gd name="T4" fmla="*/ 27 w 51"/>
                  <a:gd name="T5" fmla="*/ 0 h 30"/>
                  <a:gd name="T6" fmla="*/ 51 w 51"/>
                  <a:gd name="T7" fmla="*/ 12 h 30"/>
                  <a:gd name="T8" fmla="*/ 26 w 51"/>
                  <a:gd name="T9" fmla="*/ 30 h 30"/>
                </a:gdLst>
                <a:ahLst/>
                <a:cxnLst>
                  <a:cxn ang="0">
                    <a:pos x="T0" y="T1"/>
                  </a:cxn>
                  <a:cxn ang="0">
                    <a:pos x="T2" y="T3"/>
                  </a:cxn>
                  <a:cxn ang="0">
                    <a:pos x="T4" y="T5"/>
                  </a:cxn>
                  <a:cxn ang="0">
                    <a:pos x="T6" y="T7"/>
                  </a:cxn>
                  <a:cxn ang="0">
                    <a:pos x="T8" y="T9"/>
                  </a:cxn>
                </a:cxnLst>
                <a:rect l="0" t="0" r="r" b="b"/>
                <a:pathLst>
                  <a:path w="51" h="30">
                    <a:moveTo>
                      <a:pt x="26" y="30"/>
                    </a:moveTo>
                    <a:cubicBezTo>
                      <a:pt x="16" y="23"/>
                      <a:pt x="8" y="17"/>
                      <a:pt x="0" y="12"/>
                    </a:cubicBezTo>
                    <a:cubicBezTo>
                      <a:pt x="9" y="8"/>
                      <a:pt x="18" y="1"/>
                      <a:pt x="27" y="0"/>
                    </a:cubicBezTo>
                    <a:cubicBezTo>
                      <a:pt x="35" y="0"/>
                      <a:pt x="43" y="8"/>
                      <a:pt x="51" y="12"/>
                    </a:cubicBezTo>
                    <a:cubicBezTo>
                      <a:pt x="43" y="17"/>
                      <a:pt x="36" y="23"/>
                      <a:pt x="26" y="30"/>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a:extLst>
                  <a:ext uri="{FF2B5EF4-FFF2-40B4-BE49-F238E27FC236}">
                    <a16:creationId xmlns:a16="http://schemas.microsoft.com/office/drawing/2014/main" id="{CB1079CF-8694-4A86-A936-05BB58D5CAA1}"/>
                  </a:ext>
                </a:extLst>
              </p:cNvPr>
              <p:cNvSpPr>
                <a:spLocks/>
              </p:cNvSpPr>
              <p:nvPr/>
            </p:nvSpPr>
            <p:spPr bwMode="auto">
              <a:xfrm>
                <a:off x="7445376" y="4364038"/>
                <a:ext cx="263525" cy="230188"/>
              </a:xfrm>
              <a:custGeom>
                <a:avLst/>
                <a:gdLst>
                  <a:gd name="T0" fmla="*/ 42 w 70"/>
                  <a:gd name="T1" fmla="*/ 61 h 61"/>
                  <a:gd name="T2" fmla="*/ 18 w 70"/>
                  <a:gd name="T3" fmla="*/ 9 h 61"/>
                  <a:gd name="T4" fmla="*/ 62 w 70"/>
                  <a:gd name="T5" fmla="*/ 20 h 61"/>
                  <a:gd name="T6" fmla="*/ 42 w 70"/>
                  <a:gd name="T7" fmla="*/ 61 h 61"/>
                </a:gdLst>
                <a:ahLst/>
                <a:cxnLst>
                  <a:cxn ang="0">
                    <a:pos x="T0" y="T1"/>
                  </a:cxn>
                  <a:cxn ang="0">
                    <a:pos x="T2" y="T3"/>
                  </a:cxn>
                  <a:cxn ang="0">
                    <a:pos x="T4" y="T5"/>
                  </a:cxn>
                  <a:cxn ang="0">
                    <a:pos x="T6" y="T7"/>
                  </a:cxn>
                </a:cxnLst>
                <a:rect l="0" t="0" r="r" b="b"/>
                <a:pathLst>
                  <a:path w="70" h="61">
                    <a:moveTo>
                      <a:pt x="42" y="61"/>
                    </a:moveTo>
                    <a:cubicBezTo>
                      <a:pt x="9" y="56"/>
                      <a:pt x="0" y="37"/>
                      <a:pt x="18" y="9"/>
                    </a:cubicBezTo>
                    <a:cubicBezTo>
                      <a:pt x="41" y="0"/>
                      <a:pt x="54" y="4"/>
                      <a:pt x="62" y="20"/>
                    </a:cubicBezTo>
                    <a:cubicBezTo>
                      <a:pt x="70" y="36"/>
                      <a:pt x="63" y="49"/>
                      <a:pt x="42" y="61"/>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a:extLst>
                  <a:ext uri="{FF2B5EF4-FFF2-40B4-BE49-F238E27FC236}">
                    <a16:creationId xmlns:a16="http://schemas.microsoft.com/office/drawing/2014/main" id="{372D237C-63BF-45B7-9A9A-7A19E3ED0595}"/>
                  </a:ext>
                </a:extLst>
              </p:cNvPr>
              <p:cNvSpPr>
                <a:spLocks/>
              </p:cNvSpPr>
              <p:nvPr/>
            </p:nvSpPr>
            <p:spPr bwMode="auto">
              <a:xfrm>
                <a:off x="8213726" y="4379913"/>
                <a:ext cx="219075" cy="214313"/>
              </a:xfrm>
              <a:custGeom>
                <a:avLst/>
                <a:gdLst>
                  <a:gd name="T0" fmla="*/ 57 w 58"/>
                  <a:gd name="T1" fmla="*/ 29 h 57"/>
                  <a:gd name="T2" fmla="*/ 29 w 58"/>
                  <a:gd name="T3" fmla="*/ 57 h 57"/>
                  <a:gd name="T4" fmla="*/ 1 w 58"/>
                  <a:gd name="T5" fmla="*/ 27 h 57"/>
                  <a:gd name="T6" fmla="*/ 30 w 58"/>
                  <a:gd name="T7" fmla="*/ 0 h 57"/>
                  <a:gd name="T8" fmla="*/ 57 w 58"/>
                  <a:gd name="T9" fmla="*/ 29 h 57"/>
                </a:gdLst>
                <a:ahLst/>
                <a:cxnLst>
                  <a:cxn ang="0">
                    <a:pos x="T0" y="T1"/>
                  </a:cxn>
                  <a:cxn ang="0">
                    <a:pos x="T2" y="T3"/>
                  </a:cxn>
                  <a:cxn ang="0">
                    <a:pos x="T4" y="T5"/>
                  </a:cxn>
                  <a:cxn ang="0">
                    <a:pos x="T6" y="T7"/>
                  </a:cxn>
                  <a:cxn ang="0">
                    <a:pos x="T8" y="T9"/>
                  </a:cxn>
                </a:cxnLst>
                <a:rect l="0" t="0" r="r" b="b"/>
                <a:pathLst>
                  <a:path w="58" h="57">
                    <a:moveTo>
                      <a:pt x="57" y="29"/>
                    </a:moveTo>
                    <a:cubicBezTo>
                      <a:pt x="57" y="44"/>
                      <a:pt x="44" y="56"/>
                      <a:pt x="29" y="57"/>
                    </a:cubicBezTo>
                    <a:cubicBezTo>
                      <a:pt x="13" y="57"/>
                      <a:pt x="0" y="43"/>
                      <a:pt x="1" y="27"/>
                    </a:cubicBezTo>
                    <a:cubicBezTo>
                      <a:pt x="2" y="10"/>
                      <a:pt x="14" y="0"/>
                      <a:pt x="30" y="0"/>
                    </a:cubicBezTo>
                    <a:cubicBezTo>
                      <a:pt x="46" y="1"/>
                      <a:pt x="58" y="14"/>
                      <a:pt x="57" y="29"/>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a:extLst>
                  <a:ext uri="{FF2B5EF4-FFF2-40B4-BE49-F238E27FC236}">
                    <a16:creationId xmlns:a16="http://schemas.microsoft.com/office/drawing/2014/main" id="{037D2783-7DDD-4F09-9F94-57C83FBEB038}"/>
                  </a:ext>
                </a:extLst>
              </p:cNvPr>
              <p:cNvSpPr>
                <a:spLocks/>
              </p:cNvSpPr>
              <p:nvPr/>
            </p:nvSpPr>
            <p:spPr bwMode="auto">
              <a:xfrm>
                <a:off x="3600451" y="4319588"/>
                <a:ext cx="215900" cy="230188"/>
              </a:xfrm>
              <a:custGeom>
                <a:avLst/>
                <a:gdLst>
                  <a:gd name="T0" fmla="*/ 57 w 57"/>
                  <a:gd name="T1" fmla="*/ 28 h 61"/>
                  <a:gd name="T2" fmla="*/ 29 w 57"/>
                  <a:gd name="T3" fmla="*/ 60 h 61"/>
                  <a:gd name="T4" fmla="*/ 1 w 57"/>
                  <a:gd name="T5" fmla="*/ 29 h 61"/>
                  <a:gd name="T6" fmla="*/ 29 w 57"/>
                  <a:gd name="T7" fmla="*/ 0 h 61"/>
                  <a:gd name="T8" fmla="*/ 57 w 57"/>
                  <a:gd name="T9" fmla="*/ 28 h 61"/>
                </a:gdLst>
                <a:ahLst/>
                <a:cxnLst>
                  <a:cxn ang="0">
                    <a:pos x="T0" y="T1"/>
                  </a:cxn>
                  <a:cxn ang="0">
                    <a:pos x="T2" y="T3"/>
                  </a:cxn>
                  <a:cxn ang="0">
                    <a:pos x="T4" y="T5"/>
                  </a:cxn>
                  <a:cxn ang="0">
                    <a:pos x="T6" y="T7"/>
                  </a:cxn>
                  <a:cxn ang="0">
                    <a:pos x="T8" y="T9"/>
                  </a:cxn>
                </a:cxnLst>
                <a:rect l="0" t="0" r="r" b="b"/>
                <a:pathLst>
                  <a:path w="57" h="61">
                    <a:moveTo>
                      <a:pt x="57" y="28"/>
                    </a:moveTo>
                    <a:cubicBezTo>
                      <a:pt x="57" y="41"/>
                      <a:pt x="42" y="59"/>
                      <a:pt x="29" y="60"/>
                    </a:cubicBezTo>
                    <a:cubicBezTo>
                      <a:pt x="18" y="61"/>
                      <a:pt x="1" y="43"/>
                      <a:pt x="1" y="29"/>
                    </a:cubicBezTo>
                    <a:cubicBezTo>
                      <a:pt x="0" y="13"/>
                      <a:pt x="12" y="0"/>
                      <a:pt x="29" y="0"/>
                    </a:cubicBezTo>
                    <a:cubicBezTo>
                      <a:pt x="44" y="0"/>
                      <a:pt x="57" y="13"/>
                      <a:pt x="57" y="28"/>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a:extLst>
                  <a:ext uri="{FF2B5EF4-FFF2-40B4-BE49-F238E27FC236}">
                    <a16:creationId xmlns:a16="http://schemas.microsoft.com/office/drawing/2014/main" id="{C363CCD9-1DE0-457C-83C6-6C079489AFDC}"/>
                  </a:ext>
                </a:extLst>
              </p:cNvPr>
              <p:cNvSpPr>
                <a:spLocks/>
              </p:cNvSpPr>
              <p:nvPr/>
            </p:nvSpPr>
            <p:spPr bwMode="auto">
              <a:xfrm>
                <a:off x="3744913" y="4991100"/>
                <a:ext cx="131763" cy="161925"/>
              </a:xfrm>
              <a:custGeom>
                <a:avLst/>
                <a:gdLst>
                  <a:gd name="T0" fmla="*/ 19 w 35"/>
                  <a:gd name="T1" fmla="*/ 0 h 43"/>
                  <a:gd name="T2" fmla="*/ 34 w 35"/>
                  <a:gd name="T3" fmla="*/ 24 h 43"/>
                  <a:gd name="T4" fmla="*/ 17 w 35"/>
                  <a:gd name="T5" fmla="*/ 43 h 43"/>
                  <a:gd name="T6" fmla="*/ 1 w 35"/>
                  <a:gd name="T7" fmla="*/ 25 h 43"/>
                  <a:gd name="T8" fmla="*/ 10 w 35"/>
                  <a:gd name="T9" fmla="*/ 1 h 43"/>
                  <a:gd name="T10" fmla="*/ 19 w 35"/>
                  <a:gd name="T11" fmla="*/ 0 h 43"/>
                </a:gdLst>
                <a:ahLst/>
                <a:cxnLst>
                  <a:cxn ang="0">
                    <a:pos x="T0" y="T1"/>
                  </a:cxn>
                  <a:cxn ang="0">
                    <a:pos x="T2" y="T3"/>
                  </a:cxn>
                  <a:cxn ang="0">
                    <a:pos x="T4" y="T5"/>
                  </a:cxn>
                  <a:cxn ang="0">
                    <a:pos x="T6" y="T7"/>
                  </a:cxn>
                  <a:cxn ang="0">
                    <a:pos x="T8" y="T9"/>
                  </a:cxn>
                  <a:cxn ang="0">
                    <a:pos x="T10" y="T11"/>
                  </a:cxn>
                </a:cxnLst>
                <a:rect l="0" t="0" r="r" b="b"/>
                <a:pathLst>
                  <a:path w="35" h="43">
                    <a:moveTo>
                      <a:pt x="19" y="0"/>
                    </a:moveTo>
                    <a:cubicBezTo>
                      <a:pt x="25" y="8"/>
                      <a:pt x="34" y="16"/>
                      <a:pt x="34" y="24"/>
                    </a:cubicBezTo>
                    <a:cubicBezTo>
                      <a:pt x="35" y="30"/>
                      <a:pt x="23" y="37"/>
                      <a:pt x="17" y="43"/>
                    </a:cubicBezTo>
                    <a:cubicBezTo>
                      <a:pt x="11" y="37"/>
                      <a:pt x="2" y="31"/>
                      <a:pt x="1" y="25"/>
                    </a:cubicBezTo>
                    <a:cubicBezTo>
                      <a:pt x="0" y="17"/>
                      <a:pt x="7" y="9"/>
                      <a:pt x="10" y="1"/>
                    </a:cubicBezTo>
                    <a:cubicBezTo>
                      <a:pt x="13" y="1"/>
                      <a:pt x="16" y="1"/>
                      <a:pt x="19" y="0"/>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a:extLst>
                  <a:ext uri="{FF2B5EF4-FFF2-40B4-BE49-F238E27FC236}">
                    <a16:creationId xmlns:a16="http://schemas.microsoft.com/office/drawing/2014/main" id="{7553D150-2E18-4A7A-A3B1-9408F3993986}"/>
                  </a:ext>
                </a:extLst>
              </p:cNvPr>
              <p:cNvSpPr>
                <a:spLocks/>
              </p:cNvSpPr>
              <p:nvPr/>
            </p:nvSpPr>
            <p:spPr bwMode="auto">
              <a:xfrm>
                <a:off x="8639639" y="3031317"/>
                <a:ext cx="215900" cy="249238"/>
              </a:xfrm>
              <a:custGeom>
                <a:avLst/>
                <a:gdLst>
                  <a:gd name="T0" fmla="*/ 56 w 57"/>
                  <a:gd name="T1" fmla="*/ 3 h 66"/>
                  <a:gd name="T2" fmla="*/ 22 w 57"/>
                  <a:gd name="T3" fmla="*/ 65 h 66"/>
                  <a:gd name="T4" fmla="*/ 8 w 57"/>
                  <a:gd name="T5" fmla="*/ 64 h 66"/>
                  <a:gd name="T6" fmla="*/ 2 w 57"/>
                  <a:gd name="T7" fmla="*/ 47 h 66"/>
                  <a:gd name="T8" fmla="*/ 33 w 57"/>
                  <a:gd name="T9" fmla="*/ 4 h 66"/>
                  <a:gd name="T10" fmla="*/ 56 w 57"/>
                  <a:gd name="T11" fmla="*/ 3 h 66"/>
                </a:gdLst>
                <a:ahLst/>
                <a:cxnLst>
                  <a:cxn ang="0">
                    <a:pos x="T0" y="T1"/>
                  </a:cxn>
                  <a:cxn ang="0">
                    <a:pos x="T2" y="T3"/>
                  </a:cxn>
                  <a:cxn ang="0">
                    <a:pos x="T4" y="T5"/>
                  </a:cxn>
                  <a:cxn ang="0">
                    <a:pos x="T6" y="T7"/>
                  </a:cxn>
                  <a:cxn ang="0">
                    <a:pos x="T8" y="T9"/>
                  </a:cxn>
                  <a:cxn ang="0">
                    <a:pos x="T10" y="T11"/>
                  </a:cxn>
                </a:cxnLst>
                <a:rect l="0" t="0" r="r" b="b"/>
                <a:pathLst>
                  <a:path w="57" h="66">
                    <a:moveTo>
                      <a:pt x="56" y="3"/>
                    </a:moveTo>
                    <a:cubicBezTo>
                      <a:pt x="57" y="31"/>
                      <a:pt x="33" y="44"/>
                      <a:pt x="22" y="65"/>
                    </a:cubicBezTo>
                    <a:cubicBezTo>
                      <a:pt x="21" y="66"/>
                      <a:pt x="10" y="66"/>
                      <a:pt x="8" y="64"/>
                    </a:cubicBezTo>
                    <a:cubicBezTo>
                      <a:pt x="4" y="59"/>
                      <a:pt x="0" y="50"/>
                      <a:pt x="2" y="47"/>
                    </a:cubicBezTo>
                    <a:cubicBezTo>
                      <a:pt x="11" y="32"/>
                      <a:pt x="21" y="17"/>
                      <a:pt x="33" y="4"/>
                    </a:cubicBezTo>
                    <a:cubicBezTo>
                      <a:pt x="37" y="0"/>
                      <a:pt x="48" y="3"/>
                      <a:pt x="56" y="3"/>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a:extLst>
                  <a:ext uri="{FF2B5EF4-FFF2-40B4-BE49-F238E27FC236}">
                    <a16:creationId xmlns:a16="http://schemas.microsoft.com/office/drawing/2014/main" id="{3F3312EA-3D6B-4BD0-ACAA-69D17C946D86}"/>
                  </a:ext>
                </a:extLst>
              </p:cNvPr>
              <p:cNvSpPr>
                <a:spLocks/>
              </p:cNvSpPr>
              <p:nvPr/>
            </p:nvSpPr>
            <p:spPr bwMode="auto">
              <a:xfrm>
                <a:off x="8849070" y="2944121"/>
                <a:ext cx="112713" cy="106362"/>
              </a:xfrm>
              <a:custGeom>
                <a:avLst/>
                <a:gdLst>
                  <a:gd name="T0" fmla="*/ 2 w 30"/>
                  <a:gd name="T1" fmla="*/ 25 h 28"/>
                  <a:gd name="T2" fmla="*/ 2 w 30"/>
                  <a:gd name="T3" fmla="*/ 10 h 28"/>
                  <a:gd name="T4" fmla="*/ 17 w 30"/>
                  <a:gd name="T5" fmla="*/ 1 h 28"/>
                  <a:gd name="T6" fmla="*/ 29 w 30"/>
                  <a:gd name="T7" fmla="*/ 12 h 28"/>
                  <a:gd name="T8" fmla="*/ 19 w 30"/>
                  <a:gd name="T9" fmla="*/ 26 h 28"/>
                  <a:gd name="T10" fmla="*/ 2 w 30"/>
                  <a:gd name="T11" fmla="*/ 25 h 28"/>
                </a:gdLst>
                <a:ahLst/>
                <a:cxnLst>
                  <a:cxn ang="0">
                    <a:pos x="T0" y="T1"/>
                  </a:cxn>
                  <a:cxn ang="0">
                    <a:pos x="T2" y="T3"/>
                  </a:cxn>
                  <a:cxn ang="0">
                    <a:pos x="T4" y="T5"/>
                  </a:cxn>
                  <a:cxn ang="0">
                    <a:pos x="T6" y="T7"/>
                  </a:cxn>
                  <a:cxn ang="0">
                    <a:pos x="T8" y="T9"/>
                  </a:cxn>
                  <a:cxn ang="0">
                    <a:pos x="T10" y="T11"/>
                  </a:cxn>
                </a:cxnLst>
                <a:rect l="0" t="0" r="r" b="b"/>
                <a:pathLst>
                  <a:path w="30" h="28">
                    <a:moveTo>
                      <a:pt x="2" y="25"/>
                    </a:moveTo>
                    <a:cubicBezTo>
                      <a:pt x="2" y="20"/>
                      <a:pt x="0" y="13"/>
                      <a:pt x="2" y="10"/>
                    </a:cubicBezTo>
                    <a:cubicBezTo>
                      <a:pt x="5" y="5"/>
                      <a:pt x="12" y="0"/>
                      <a:pt x="17" y="1"/>
                    </a:cubicBezTo>
                    <a:cubicBezTo>
                      <a:pt x="22" y="1"/>
                      <a:pt x="29" y="8"/>
                      <a:pt x="29" y="12"/>
                    </a:cubicBezTo>
                    <a:cubicBezTo>
                      <a:pt x="30" y="17"/>
                      <a:pt x="24" y="23"/>
                      <a:pt x="19" y="26"/>
                    </a:cubicBezTo>
                    <a:cubicBezTo>
                      <a:pt x="14" y="28"/>
                      <a:pt x="8" y="25"/>
                      <a:pt x="2" y="25"/>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a:extLst>
                  <a:ext uri="{FF2B5EF4-FFF2-40B4-BE49-F238E27FC236}">
                    <a16:creationId xmlns:a16="http://schemas.microsoft.com/office/drawing/2014/main" id="{50C4B92E-614D-4912-867F-5D91713944DB}"/>
                  </a:ext>
                </a:extLst>
              </p:cNvPr>
              <p:cNvSpPr>
                <a:spLocks/>
              </p:cNvSpPr>
              <p:nvPr/>
            </p:nvSpPr>
            <p:spPr bwMode="auto">
              <a:xfrm>
                <a:off x="5810251" y="2365375"/>
                <a:ext cx="195263" cy="192088"/>
              </a:xfrm>
              <a:custGeom>
                <a:avLst/>
                <a:gdLst>
                  <a:gd name="T0" fmla="*/ 40 w 52"/>
                  <a:gd name="T1" fmla="*/ 51 h 51"/>
                  <a:gd name="T2" fmla="*/ 0 w 52"/>
                  <a:gd name="T3" fmla="*/ 50 h 51"/>
                  <a:gd name="T4" fmla="*/ 16 w 52"/>
                  <a:gd name="T5" fmla="*/ 11 h 51"/>
                  <a:gd name="T6" fmla="*/ 20 w 52"/>
                  <a:gd name="T7" fmla="*/ 11 h 51"/>
                  <a:gd name="T8" fmla="*/ 52 w 52"/>
                  <a:gd name="T9" fmla="*/ 23 h 51"/>
                  <a:gd name="T10" fmla="*/ 52 w 52"/>
                  <a:gd name="T11" fmla="*/ 27 h 51"/>
                  <a:gd name="T12" fmla="*/ 40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0" y="51"/>
                    </a:moveTo>
                    <a:cubicBezTo>
                      <a:pt x="27" y="50"/>
                      <a:pt x="13" y="50"/>
                      <a:pt x="0" y="50"/>
                    </a:cubicBezTo>
                    <a:cubicBezTo>
                      <a:pt x="5" y="37"/>
                      <a:pt x="11" y="24"/>
                      <a:pt x="16" y="11"/>
                    </a:cubicBezTo>
                    <a:cubicBezTo>
                      <a:pt x="17" y="11"/>
                      <a:pt x="19" y="11"/>
                      <a:pt x="20" y="11"/>
                    </a:cubicBezTo>
                    <a:cubicBezTo>
                      <a:pt x="30" y="16"/>
                      <a:pt x="49" y="0"/>
                      <a:pt x="52" y="23"/>
                    </a:cubicBezTo>
                    <a:cubicBezTo>
                      <a:pt x="52" y="24"/>
                      <a:pt x="52" y="26"/>
                      <a:pt x="52" y="27"/>
                    </a:cubicBezTo>
                    <a:cubicBezTo>
                      <a:pt x="48" y="35"/>
                      <a:pt x="44" y="43"/>
                      <a:pt x="40" y="51"/>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椭圆 188">
                <a:extLst>
                  <a:ext uri="{FF2B5EF4-FFF2-40B4-BE49-F238E27FC236}">
                    <a16:creationId xmlns:a16="http://schemas.microsoft.com/office/drawing/2014/main" id="{B67A00F6-A814-4CCD-9454-42A35206918F}"/>
                  </a:ext>
                </a:extLst>
              </p:cNvPr>
              <p:cNvSpPr/>
              <p:nvPr/>
            </p:nvSpPr>
            <p:spPr>
              <a:xfrm>
                <a:off x="4439286" y="3243263"/>
                <a:ext cx="215900" cy="215900"/>
              </a:xfrm>
              <a:prstGeom prst="ellipse">
                <a:avLst/>
              </a:prstGeom>
              <a:solidFill>
                <a:srgbClr val="D4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Freeform 372">
              <a:extLst>
                <a:ext uri="{FF2B5EF4-FFF2-40B4-BE49-F238E27FC236}">
                  <a16:creationId xmlns:a16="http://schemas.microsoft.com/office/drawing/2014/main" id="{6700F988-A3FA-48A0-A687-F7F2E499C8EF}"/>
                </a:ext>
              </a:extLst>
            </p:cNvPr>
            <p:cNvSpPr>
              <a:spLocks noEditPoints="1"/>
            </p:cNvSpPr>
            <p:nvPr/>
          </p:nvSpPr>
          <p:spPr bwMode="auto">
            <a:xfrm>
              <a:off x="3616509" y="2724265"/>
              <a:ext cx="247279" cy="122857"/>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79">
              <a:extLst>
                <a:ext uri="{FF2B5EF4-FFF2-40B4-BE49-F238E27FC236}">
                  <a16:creationId xmlns:a16="http://schemas.microsoft.com/office/drawing/2014/main" id="{A11FEEE0-165A-4598-B519-FFBC3532BDD7}"/>
                </a:ext>
              </a:extLst>
            </p:cNvPr>
            <p:cNvSpPr>
              <a:spLocks/>
            </p:cNvSpPr>
            <p:nvPr/>
          </p:nvSpPr>
          <p:spPr bwMode="auto">
            <a:xfrm>
              <a:off x="3688093" y="2772890"/>
              <a:ext cx="99347" cy="53200"/>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FC8504"/>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195" name="组合 194">
            <a:extLst>
              <a:ext uri="{FF2B5EF4-FFF2-40B4-BE49-F238E27FC236}">
                <a16:creationId xmlns:a16="http://schemas.microsoft.com/office/drawing/2014/main" id="{A0D88786-2139-4D4C-A541-1E889731D5EF}"/>
              </a:ext>
            </a:extLst>
          </p:cNvPr>
          <p:cNvGrpSpPr/>
          <p:nvPr/>
        </p:nvGrpSpPr>
        <p:grpSpPr>
          <a:xfrm>
            <a:off x="9157653" y="5039369"/>
            <a:ext cx="2627135" cy="1515969"/>
            <a:chOff x="2000250" y="1020763"/>
            <a:chExt cx="8180388" cy="4720433"/>
          </a:xfrm>
        </p:grpSpPr>
        <p:sp>
          <p:nvSpPr>
            <p:cNvPr id="196" name="Freeform 140">
              <a:extLst>
                <a:ext uri="{FF2B5EF4-FFF2-40B4-BE49-F238E27FC236}">
                  <a16:creationId xmlns:a16="http://schemas.microsoft.com/office/drawing/2014/main" id="{084D32FB-5A21-4F9D-84AB-8AFE9484A348}"/>
                </a:ext>
              </a:extLst>
            </p:cNvPr>
            <p:cNvSpPr>
              <a:spLocks noEditPoints="1"/>
            </p:cNvSpPr>
            <p:nvPr/>
          </p:nvSpPr>
          <p:spPr bwMode="auto">
            <a:xfrm>
              <a:off x="2508251" y="1020763"/>
              <a:ext cx="6780213" cy="4719638"/>
            </a:xfrm>
            <a:custGeom>
              <a:avLst/>
              <a:gdLst>
                <a:gd name="T0" fmla="*/ 333 w 1799"/>
                <a:gd name="T1" fmla="*/ 91 h 1251"/>
                <a:gd name="T2" fmla="*/ 864 w 1799"/>
                <a:gd name="T3" fmla="*/ 327 h 1251"/>
                <a:gd name="T4" fmla="*/ 942 w 1799"/>
                <a:gd name="T5" fmla="*/ 267 h 1251"/>
                <a:gd name="T6" fmla="*/ 1043 w 1799"/>
                <a:gd name="T7" fmla="*/ 171 h 1251"/>
                <a:gd name="T8" fmla="*/ 1019 w 1799"/>
                <a:gd name="T9" fmla="*/ 239 h 1251"/>
                <a:gd name="T10" fmla="*/ 901 w 1799"/>
                <a:gd name="T11" fmla="*/ 461 h 1251"/>
                <a:gd name="T12" fmla="*/ 834 w 1799"/>
                <a:gd name="T13" fmla="*/ 773 h 1251"/>
                <a:gd name="T14" fmla="*/ 1200 w 1799"/>
                <a:gd name="T15" fmla="*/ 1193 h 1251"/>
                <a:gd name="T16" fmla="*/ 1344 w 1799"/>
                <a:gd name="T17" fmla="*/ 1192 h 1251"/>
                <a:gd name="T18" fmla="*/ 1695 w 1799"/>
                <a:gd name="T19" fmla="*/ 772 h 1251"/>
                <a:gd name="T20" fmla="*/ 1743 w 1799"/>
                <a:gd name="T21" fmla="*/ 779 h 1251"/>
                <a:gd name="T22" fmla="*/ 1475 w 1799"/>
                <a:gd name="T23" fmla="*/ 1200 h 1251"/>
                <a:gd name="T24" fmla="*/ 1764 w 1799"/>
                <a:gd name="T25" fmla="*/ 1201 h 1251"/>
                <a:gd name="T26" fmla="*/ 1799 w 1799"/>
                <a:gd name="T27" fmla="*/ 1225 h 1251"/>
                <a:gd name="T28" fmla="*/ 1762 w 1799"/>
                <a:gd name="T29" fmla="*/ 1249 h 1251"/>
                <a:gd name="T30" fmla="*/ 23 w 1799"/>
                <a:gd name="T31" fmla="*/ 1249 h 1251"/>
                <a:gd name="T32" fmla="*/ 23 w 1799"/>
                <a:gd name="T33" fmla="*/ 1201 h 1251"/>
                <a:gd name="T34" fmla="*/ 275 w 1799"/>
                <a:gd name="T35" fmla="*/ 1201 h 1251"/>
                <a:gd name="T36" fmla="*/ 166 w 1799"/>
                <a:gd name="T37" fmla="*/ 1104 h 1251"/>
                <a:gd name="T38" fmla="*/ 225 w 1799"/>
                <a:gd name="T39" fmla="*/ 208 h 1251"/>
                <a:gd name="T40" fmla="*/ 268 w 1799"/>
                <a:gd name="T41" fmla="*/ 231 h 1251"/>
                <a:gd name="T42" fmla="*/ 181 w 1799"/>
                <a:gd name="T43" fmla="*/ 375 h 1251"/>
                <a:gd name="T44" fmla="*/ 84 w 1799"/>
                <a:gd name="T45" fmla="*/ 689 h 1251"/>
                <a:gd name="T46" fmla="*/ 83 w 1799"/>
                <a:gd name="T47" fmla="*/ 831 h 1251"/>
                <a:gd name="T48" fmla="*/ 234 w 1799"/>
                <a:gd name="T49" fmla="*/ 1100 h 1251"/>
                <a:gd name="T50" fmla="*/ 572 w 1799"/>
                <a:gd name="T51" fmla="*/ 1193 h 1251"/>
                <a:gd name="T52" fmla="*/ 768 w 1799"/>
                <a:gd name="T53" fmla="*/ 1109 h 1251"/>
                <a:gd name="T54" fmla="*/ 837 w 1799"/>
                <a:gd name="T55" fmla="*/ 993 h 1251"/>
                <a:gd name="T56" fmla="*/ 817 w 1799"/>
                <a:gd name="T57" fmla="*/ 945 h 1251"/>
                <a:gd name="T58" fmla="*/ 792 w 1799"/>
                <a:gd name="T59" fmla="*/ 686 h 1251"/>
                <a:gd name="T60" fmla="*/ 827 w 1799"/>
                <a:gd name="T61" fmla="*/ 525 h 1251"/>
                <a:gd name="T62" fmla="*/ 838 w 1799"/>
                <a:gd name="T63" fmla="*/ 489 h 1251"/>
                <a:gd name="T64" fmla="*/ 856 w 1799"/>
                <a:gd name="T65" fmla="*/ 426 h 1251"/>
                <a:gd name="T66" fmla="*/ 666 w 1799"/>
                <a:gd name="T67" fmla="*/ 140 h 1251"/>
                <a:gd name="T68" fmla="*/ 360 w 1799"/>
                <a:gd name="T69" fmla="*/ 132 h 1251"/>
                <a:gd name="T70" fmla="*/ 885 w 1799"/>
                <a:gd name="T71" fmla="*/ 1065 h 1251"/>
                <a:gd name="T72" fmla="*/ 1049 w 1799"/>
                <a:gd name="T73" fmla="*/ 1200 h 1251"/>
                <a:gd name="T74" fmla="*/ 885 w 1799"/>
                <a:gd name="T75" fmla="*/ 1065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9" h="1251">
                  <a:moveTo>
                    <a:pt x="321" y="136"/>
                  </a:moveTo>
                  <a:cubicBezTo>
                    <a:pt x="311" y="117"/>
                    <a:pt x="317" y="104"/>
                    <a:pt x="333" y="91"/>
                  </a:cubicBezTo>
                  <a:cubicBezTo>
                    <a:pt x="445" y="2"/>
                    <a:pt x="566" y="0"/>
                    <a:pt x="678" y="88"/>
                  </a:cubicBezTo>
                  <a:cubicBezTo>
                    <a:pt x="760" y="152"/>
                    <a:pt x="816" y="237"/>
                    <a:pt x="864" y="327"/>
                  </a:cubicBezTo>
                  <a:cubicBezTo>
                    <a:pt x="871" y="341"/>
                    <a:pt x="878" y="355"/>
                    <a:pt x="885" y="369"/>
                  </a:cubicBezTo>
                  <a:cubicBezTo>
                    <a:pt x="904" y="335"/>
                    <a:pt x="922" y="300"/>
                    <a:pt x="942" y="267"/>
                  </a:cubicBezTo>
                  <a:cubicBezTo>
                    <a:pt x="960" y="237"/>
                    <a:pt x="982" y="209"/>
                    <a:pt x="1002" y="180"/>
                  </a:cubicBezTo>
                  <a:cubicBezTo>
                    <a:pt x="1012" y="165"/>
                    <a:pt x="1026" y="160"/>
                    <a:pt x="1043" y="171"/>
                  </a:cubicBezTo>
                  <a:cubicBezTo>
                    <a:pt x="1053" y="185"/>
                    <a:pt x="1051" y="198"/>
                    <a:pt x="1039" y="211"/>
                  </a:cubicBezTo>
                  <a:cubicBezTo>
                    <a:pt x="1032" y="220"/>
                    <a:pt x="1026" y="230"/>
                    <a:pt x="1019" y="239"/>
                  </a:cubicBezTo>
                  <a:cubicBezTo>
                    <a:pt x="1016" y="243"/>
                    <a:pt x="1013" y="246"/>
                    <a:pt x="1011" y="250"/>
                  </a:cubicBezTo>
                  <a:cubicBezTo>
                    <a:pt x="965" y="316"/>
                    <a:pt x="928" y="386"/>
                    <a:pt x="901" y="461"/>
                  </a:cubicBezTo>
                  <a:cubicBezTo>
                    <a:pt x="882" y="515"/>
                    <a:pt x="868" y="570"/>
                    <a:pt x="852" y="625"/>
                  </a:cubicBezTo>
                  <a:cubicBezTo>
                    <a:pt x="846" y="674"/>
                    <a:pt x="833" y="724"/>
                    <a:pt x="834" y="773"/>
                  </a:cubicBezTo>
                  <a:cubicBezTo>
                    <a:pt x="835" y="904"/>
                    <a:pt x="887" y="1014"/>
                    <a:pt x="988" y="1099"/>
                  </a:cubicBezTo>
                  <a:cubicBezTo>
                    <a:pt x="1049" y="1150"/>
                    <a:pt x="1120" y="1183"/>
                    <a:pt x="1200" y="1193"/>
                  </a:cubicBezTo>
                  <a:cubicBezTo>
                    <a:pt x="1243" y="1203"/>
                    <a:pt x="1285" y="1203"/>
                    <a:pt x="1328" y="1193"/>
                  </a:cubicBezTo>
                  <a:cubicBezTo>
                    <a:pt x="1333" y="1193"/>
                    <a:pt x="1339" y="1193"/>
                    <a:pt x="1344" y="1192"/>
                  </a:cubicBezTo>
                  <a:cubicBezTo>
                    <a:pt x="1450" y="1170"/>
                    <a:pt x="1537" y="1118"/>
                    <a:pt x="1604" y="1033"/>
                  </a:cubicBezTo>
                  <a:cubicBezTo>
                    <a:pt x="1664" y="957"/>
                    <a:pt x="1692" y="869"/>
                    <a:pt x="1695" y="772"/>
                  </a:cubicBezTo>
                  <a:cubicBezTo>
                    <a:pt x="1696" y="755"/>
                    <a:pt x="1703" y="746"/>
                    <a:pt x="1720" y="744"/>
                  </a:cubicBezTo>
                  <a:cubicBezTo>
                    <a:pt x="1740" y="748"/>
                    <a:pt x="1744" y="762"/>
                    <a:pt x="1743" y="779"/>
                  </a:cubicBezTo>
                  <a:cubicBezTo>
                    <a:pt x="1733" y="967"/>
                    <a:pt x="1646" y="1106"/>
                    <a:pt x="1481" y="1196"/>
                  </a:cubicBezTo>
                  <a:cubicBezTo>
                    <a:pt x="1480" y="1196"/>
                    <a:pt x="1479" y="1197"/>
                    <a:pt x="1475" y="1200"/>
                  </a:cubicBezTo>
                  <a:cubicBezTo>
                    <a:pt x="1483" y="1200"/>
                    <a:pt x="1488" y="1201"/>
                    <a:pt x="1494" y="1201"/>
                  </a:cubicBezTo>
                  <a:cubicBezTo>
                    <a:pt x="1584" y="1201"/>
                    <a:pt x="1674" y="1201"/>
                    <a:pt x="1764" y="1201"/>
                  </a:cubicBezTo>
                  <a:cubicBezTo>
                    <a:pt x="1769" y="1201"/>
                    <a:pt x="1776" y="1199"/>
                    <a:pt x="1779" y="1202"/>
                  </a:cubicBezTo>
                  <a:cubicBezTo>
                    <a:pt x="1787" y="1208"/>
                    <a:pt x="1798" y="1217"/>
                    <a:pt x="1799" y="1225"/>
                  </a:cubicBezTo>
                  <a:cubicBezTo>
                    <a:pt x="1799" y="1233"/>
                    <a:pt x="1788" y="1242"/>
                    <a:pt x="1780" y="1248"/>
                  </a:cubicBezTo>
                  <a:cubicBezTo>
                    <a:pt x="1776" y="1251"/>
                    <a:pt x="1768" y="1249"/>
                    <a:pt x="1762" y="1249"/>
                  </a:cubicBezTo>
                  <a:cubicBezTo>
                    <a:pt x="1188" y="1249"/>
                    <a:pt x="613" y="1249"/>
                    <a:pt x="39" y="1249"/>
                  </a:cubicBezTo>
                  <a:cubicBezTo>
                    <a:pt x="34" y="1249"/>
                    <a:pt x="28" y="1249"/>
                    <a:pt x="23" y="1249"/>
                  </a:cubicBezTo>
                  <a:cubicBezTo>
                    <a:pt x="9" y="1248"/>
                    <a:pt x="1" y="1240"/>
                    <a:pt x="0" y="1226"/>
                  </a:cubicBezTo>
                  <a:cubicBezTo>
                    <a:pt x="0" y="1211"/>
                    <a:pt x="8" y="1202"/>
                    <a:pt x="23" y="1201"/>
                  </a:cubicBezTo>
                  <a:cubicBezTo>
                    <a:pt x="32" y="1201"/>
                    <a:pt x="41" y="1201"/>
                    <a:pt x="49" y="1201"/>
                  </a:cubicBezTo>
                  <a:cubicBezTo>
                    <a:pt x="125" y="1201"/>
                    <a:pt x="200" y="1201"/>
                    <a:pt x="275" y="1201"/>
                  </a:cubicBezTo>
                  <a:cubicBezTo>
                    <a:pt x="281" y="1201"/>
                    <a:pt x="288" y="1201"/>
                    <a:pt x="294" y="1201"/>
                  </a:cubicBezTo>
                  <a:cubicBezTo>
                    <a:pt x="247" y="1173"/>
                    <a:pt x="203" y="1143"/>
                    <a:pt x="166" y="1104"/>
                  </a:cubicBezTo>
                  <a:cubicBezTo>
                    <a:pt x="67" y="1001"/>
                    <a:pt x="20" y="878"/>
                    <a:pt x="31" y="737"/>
                  </a:cubicBezTo>
                  <a:cubicBezTo>
                    <a:pt x="46" y="543"/>
                    <a:pt x="115" y="368"/>
                    <a:pt x="225" y="208"/>
                  </a:cubicBezTo>
                  <a:cubicBezTo>
                    <a:pt x="235" y="192"/>
                    <a:pt x="247" y="181"/>
                    <a:pt x="268" y="190"/>
                  </a:cubicBezTo>
                  <a:cubicBezTo>
                    <a:pt x="280" y="204"/>
                    <a:pt x="277" y="216"/>
                    <a:pt x="268" y="231"/>
                  </a:cubicBezTo>
                  <a:cubicBezTo>
                    <a:pt x="240" y="276"/>
                    <a:pt x="214" y="322"/>
                    <a:pt x="187" y="367"/>
                  </a:cubicBezTo>
                  <a:cubicBezTo>
                    <a:pt x="185" y="370"/>
                    <a:pt x="182" y="372"/>
                    <a:pt x="181" y="375"/>
                  </a:cubicBezTo>
                  <a:cubicBezTo>
                    <a:pt x="165" y="413"/>
                    <a:pt x="148" y="450"/>
                    <a:pt x="135" y="489"/>
                  </a:cubicBezTo>
                  <a:cubicBezTo>
                    <a:pt x="111" y="554"/>
                    <a:pt x="92" y="620"/>
                    <a:pt x="84" y="689"/>
                  </a:cubicBezTo>
                  <a:cubicBezTo>
                    <a:pt x="84" y="691"/>
                    <a:pt x="84" y="694"/>
                    <a:pt x="84" y="696"/>
                  </a:cubicBezTo>
                  <a:cubicBezTo>
                    <a:pt x="74" y="741"/>
                    <a:pt x="73" y="786"/>
                    <a:pt x="83" y="831"/>
                  </a:cubicBezTo>
                  <a:cubicBezTo>
                    <a:pt x="86" y="845"/>
                    <a:pt x="87" y="859"/>
                    <a:pt x="91" y="873"/>
                  </a:cubicBezTo>
                  <a:cubicBezTo>
                    <a:pt x="113" y="965"/>
                    <a:pt x="161" y="1040"/>
                    <a:pt x="234" y="1100"/>
                  </a:cubicBezTo>
                  <a:cubicBezTo>
                    <a:pt x="295" y="1151"/>
                    <a:pt x="364" y="1184"/>
                    <a:pt x="444" y="1193"/>
                  </a:cubicBezTo>
                  <a:cubicBezTo>
                    <a:pt x="487" y="1203"/>
                    <a:pt x="529" y="1202"/>
                    <a:pt x="572" y="1193"/>
                  </a:cubicBezTo>
                  <a:cubicBezTo>
                    <a:pt x="597" y="1188"/>
                    <a:pt x="623" y="1184"/>
                    <a:pt x="647" y="1176"/>
                  </a:cubicBezTo>
                  <a:cubicBezTo>
                    <a:pt x="691" y="1161"/>
                    <a:pt x="734" y="1142"/>
                    <a:pt x="768" y="1109"/>
                  </a:cubicBezTo>
                  <a:cubicBezTo>
                    <a:pt x="792" y="1086"/>
                    <a:pt x="818" y="1065"/>
                    <a:pt x="841" y="1041"/>
                  </a:cubicBezTo>
                  <a:cubicBezTo>
                    <a:pt x="860" y="1021"/>
                    <a:pt x="858" y="1014"/>
                    <a:pt x="837" y="993"/>
                  </a:cubicBezTo>
                  <a:cubicBezTo>
                    <a:pt x="834" y="985"/>
                    <a:pt x="831" y="977"/>
                    <a:pt x="827" y="969"/>
                  </a:cubicBezTo>
                  <a:cubicBezTo>
                    <a:pt x="824" y="961"/>
                    <a:pt x="821" y="953"/>
                    <a:pt x="817" y="945"/>
                  </a:cubicBezTo>
                  <a:cubicBezTo>
                    <a:pt x="817" y="942"/>
                    <a:pt x="816" y="939"/>
                    <a:pt x="816" y="937"/>
                  </a:cubicBezTo>
                  <a:cubicBezTo>
                    <a:pt x="785" y="855"/>
                    <a:pt x="777" y="771"/>
                    <a:pt x="792" y="686"/>
                  </a:cubicBezTo>
                  <a:cubicBezTo>
                    <a:pt x="801" y="634"/>
                    <a:pt x="813" y="582"/>
                    <a:pt x="824" y="530"/>
                  </a:cubicBezTo>
                  <a:cubicBezTo>
                    <a:pt x="825" y="528"/>
                    <a:pt x="826" y="527"/>
                    <a:pt x="827" y="525"/>
                  </a:cubicBezTo>
                  <a:cubicBezTo>
                    <a:pt x="827" y="524"/>
                    <a:pt x="827" y="522"/>
                    <a:pt x="827" y="521"/>
                  </a:cubicBezTo>
                  <a:cubicBezTo>
                    <a:pt x="831" y="510"/>
                    <a:pt x="834" y="500"/>
                    <a:pt x="838" y="489"/>
                  </a:cubicBezTo>
                  <a:cubicBezTo>
                    <a:pt x="840" y="481"/>
                    <a:pt x="843" y="473"/>
                    <a:pt x="845" y="465"/>
                  </a:cubicBezTo>
                  <a:cubicBezTo>
                    <a:pt x="849" y="452"/>
                    <a:pt x="860" y="436"/>
                    <a:pt x="856" y="426"/>
                  </a:cubicBezTo>
                  <a:cubicBezTo>
                    <a:pt x="837" y="383"/>
                    <a:pt x="814" y="342"/>
                    <a:pt x="793" y="300"/>
                  </a:cubicBezTo>
                  <a:cubicBezTo>
                    <a:pt x="759" y="240"/>
                    <a:pt x="718" y="186"/>
                    <a:pt x="666" y="140"/>
                  </a:cubicBezTo>
                  <a:cubicBezTo>
                    <a:pt x="624" y="105"/>
                    <a:pt x="579" y="77"/>
                    <a:pt x="522" y="72"/>
                  </a:cubicBezTo>
                  <a:cubicBezTo>
                    <a:pt x="459" y="68"/>
                    <a:pt x="408" y="94"/>
                    <a:pt x="360" y="132"/>
                  </a:cubicBezTo>
                  <a:cubicBezTo>
                    <a:pt x="347" y="142"/>
                    <a:pt x="335" y="149"/>
                    <a:pt x="321" y="136"/>
                  </a:cubicBezTo>
                  <a:close/>
                  <a:moveTo>
                    <a:pt x="885" y="1065"/>
                  </a:moveTo>
                  <a:cubicBezTo>
                    <a:pt x="840" y="1121"/>
                    <a:pt x="785" y="1166"/>
                    <a:pt x="717" y="1200"/>
                  </a:cubicBezTo>
                  <a:cubicBezTo>
                    <a:pt x="831" y="1200"/>
                    <a:pt x="941" y="1200"/>
                    <a:pt x="1049" y="1200"/>
                  </a:cubicBezTo>
                  <a:cubicBezTo>
                    <a:pt x="1021" y="1181"/>
                    <a:pt x="991" y="1163"/>
                    <a:pt x="964" y="1141"/>
                  </a:cubicBezTo>
                  <a:cubicBezTo>
                    <a:pt x="936" y="1118"/>
                    <a:pt x="912" y="1091"/>
                    <a:pt x="885" y="1065"/>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41">
              <a:extLst>
                <a:ext uri="{FF2B5EF4-FFF2-40B4-BE49-F238E27FC236}">
                  <a16:creationId xmlns:a16="http://schemas.microsoft.com/office/drawing/2014/main" id="{F8D2876E-0C27-4D65-A9BB-9EC8DB0E7074}"/>
                </a:ext>
              </a:extLst>
            </p:cNvPr>
            <p:cNvSpPr>
              <a:spLocks/>
            </p:cNvSpPr>
            <p:nvPr/>
          </p:nvSpPr>
          <p:spPr bwMode="auto">
            <a:xfrm>
              <a:off x="5646738" y="1239838"/>
              <a:ext cx="3343275" cy="4281488"/>
            </a:xfrm>
            <a:custGeom>
              <a:avLst/>
              <a:gdLst>
                <a:gd name="T0" fmla="*/ 206 w 887"/>
                <a:gd name="T1" fmla="*/ 153 h 1135"/>
                <a:gd name="T2" fmla="*/ 245 w 887"/>
                <a:gd name="T3" fmla="*/ 78 h 1135"/>
                <a:gd name="T4" fmla="*/ 309 w 887"/>
                <a:gd name="T5" fmla="*/ 55 h 1135"/>
                <a:gd name="T6" fmla="*/ 703 w 887"/>
                <a:gd name="T7" fmla="*/ 223 h 1135"/>
                <a:gd name="T8" fmla="*/ 817 w 887"/>
                <a:gd name="T9" fmla="*/ 468 h 1135"/>
                <a:gd name="T10" fmla="*/ 859 w 887"/>
                <a:gd name="T11" fmla="*/ 519 h 1135"/>
                <a:gd name="T12" fmla="*/ 855 w 887"/>
                <a:gd name="T13" fmla="*/ 630 h 1135"/>
                <a:gd name="T14" fmla="*/ 887 w 887"/>
                <a:gd name="T15" fmla="*/ 686 h 1135"/>
                <a:gd name="T16" fmla="*/ 771 w 887"/>
                <a:gd name="T17" fmla="*/ 975 h 1135"/>
                <a:gd name="T18" fmla="*/ 495 w 887"/>
                <a:gd name="T19" fmla="*/ 1135 h 1135"/>
                <a:gd name="T20" fmla="*/ 155 w 887"/>
                <a:gd name="T21" fmla="*/ 1041 h 1135"/>
                <a:gd name="T22" fmla="*/ 19 w 887"/>
                <a:gd name="T23" fmla="*/ 567 h 1135"/>
                <a:gd name="T24" fmla="*/ 11 w 887"/>
                <a:gd name="T25" fmla="*/ 668 h 1135"/>
                <a:gd name="T26" fmla="*/ 19 w 887"/>
                <a:gd name="T27" fmla="*/ 700 h 1135"/>
                <a:gd name="T28" fmla="*/ 21 w 887"/>
                <a:gd name="T29" fmla="*/ 798 h 1135"/>
                <a:gd name="T30" fmla="*/ 42 w 887"/>
                <a:gd name="T31" fmla="*/ 806 h 1135"/>
                <a:gd name="T32" fmla="*/ 78 w 887"/>
                <a:gd name="T33" fmla="*/ 901 h 1135"/>
                <a:gd name="T34" fmla="*/ 123 w 887"/>
                <a:gd name="T35" fmla="*/ 953 h 1135"/>
                <a:gd name="T36" fmla="*/ 237 w 887"/>
                <a:gd name="T37" fmla="*/ 1055 h 1135"/>
                <a:gd name="T38" fmla="*/ 355 w 887"/>
                <a:gd name="T39" fmla="*/ 1083 h 1135"/>
                <a:gd name="T40" fmla="*/ 387 w 887"/>
                <a:gd name="T41" fmla="*/ 1095 h 1135"/>
                <a:gd name="T42" fmla="*/ 542 w 887"/>
                <a:gd name="T43" fmla="*/ 1084 h 1135"/>
                <a:gd name="T44" fmla="*/ 725 w 887"/>
                <a:gd name="T45" fmla="*/ 977 h 1135"/>
                <a:gd name="T46" fmla="*/ 747 w 887"/>
                <a:gd name="T47" fmla="*/ 966 h 1135"/>
                <a:gd name="T48" fmla="*/ 803 w 887"/>
                <a:gd name="T49" fmla="*/ 885 h 1135"/>
                <a:gd name="T50" fmla="*/ 843 w 887"/>
                <a:gd name="T51" fmla="*/ 759 h 1135"/>
                <a:gd name="T52" fmla="*/ 835 w 887"/>
                <a:gd name="T53" fmla="*/ 590 h 1135"/>
                <a:gd name="T54" fmla="*/ 745 w 887"/>
                <a:gd name="T55" fmla="*/ 321 h 1135"/>
                <a:gd name="T56" fmla="*/ 731 w 887"/>
                <a:gd name="T57" fmla="*/ 315 h 1135"/>
                <a:gd name="T58" fmla="*/ 710 w 887"/>
                <a:gd name="T59" fmla="*/ 254 h 1135"/>
                <a:gd name="T60" fmla="*/ 615 w 887"/>
                <a:gd name="T61" fmla="*/ 144 h 1135"/>
                <a:gd name="T62" fmla="*/ 494 w 887"/>
                <a:gd name="T63" fmla="*/ 75 h 1135"/>
                <a:gd name="T64" fmla="*/ 275 w 887"/>
                <a:gd name="T65" fmla="*/ 127 h 1135"/>
                <a:gd name="T66" fmla="*/ 242 w 887"/>
                <a:gd name="T67" fmla="*/ 143 h 1135"/>
                <a:gd name="T68" fmla="*/ 211 w 887"/>
                <a:gd name="T69" fmla="*/ 18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7" h="1135">
                  <a:moveTo>
                    <a:pt x="186" y="181"/>
                  </a:moveTo>
                  <a:cubicBezTo>
                    <a:pt x="193" y="172"/>
                    <a:pt x="199" y="162"/>
                    <a:pt x="206" y="153"/>
                  </a:cubicBezTo>
                  <a:cubicBezTo>
                    <a:pt x="218" y="140"/>
                    <a:pt x="220" y="127"/>
                    <a:pt x="210" y="113"/>
                  </a:cubicBezTo>
                  <a:cubicBezTo>
                    <a:pt x="221" y="101"/>
                    <a:pt x="233" y="90"/>
                    <a:pt x="245" y="78"/>
                  </a:cubicBezTo>
                  <a:cubicBezTo>
                    <a:pt x="259" y="85"/>
                    <a:pt x="273" y="84"/>
                    <a:pt x="285" y="73"/>
                  </a:cubicBezTo>
                  <a:cubicBezTo>
                    <a:pt x="292" y="66"/>
                    <a:pt x="301" y="61"/>
                    <a:pt x="309" y="55"/>
                  </a:cubicBezTo>
                  <a:cubicBezTo>
                    <a:pt x="388" y="1"/>
                    <a:pt x="469" y="0"/>
                    <a:pt x="549" y="52"/>
                  </a:cubicBezTo>
                  <a:cubicBezTo>
                    <a:pt x="615" y="96"/>
                    <a:pt x="663" y="156"/>
                    <a:pt x="703" y="223"/>
                  </a:cubicBezTo>
                  <a:cubicBezTo>
                    <a:pt x="705" y="225"/>
                    <a:pt x="707" y="228"/>
                    <a:pt x="708" y="231"/>
                  </a:cubicBezTo>
                  <a:cubicBezTo>
                    <a:pt x="757" y="304"/>
                    <a:pt x="790" y="385"/>
                    <a:pt x="817" y="468"/>
                  </a:cubicBezTo>
                  <a:cubicBezTo>
                    <a:pt x="824" y="488"/>
                    <a:pt x="832" y="499"/>
                    <a:pt x="854" y="496"/>
                  </a:cubicBezTo>
                  <a:cubicBezTo>
                    <a:pt x="856" y="503"/>
                    <a:pt x="857" y="511"/>
                    <a:pt x="859" y="519"/>
                  </a:cubicBezTo>
                  <a:cubicBezTo>
                    <a:pt x="843" y="526"/>
                    <a:pt x="837" y="537"/>
                    <a:pt x="841" y="555"/>
                  </a:cubicBezTo>
                  <a:cubicBezTo>
                    <a:pt x="847" y="580"/>
                    <a:pt x="851" y="605"/>
                    <a:pt x="855" y="630"/>
                  </a:cubicBezTo>
                  <a:cubicBezTo>
                    <a:pt x="859" y="646"/>
                    <a:pt x="865" y="657"/>
                    <a:pt x="885" y="652"/>
                  </a:cubicBezTo>
                  <a:cubicBezTo>
                    <a:pt x="886" y="663"/>
                    <a:pt x="886" y="675"/>
                    <a:pt x="887" y="686"/>
                  </a:cubicBezTo>
                  <a:cubicBezTo>
                    <a:pt x="870" y="688"/>
                    <a:pt x="863" y="697"/>
                    <a:pt x="862" y="714"/>
                  </a:cubicBezTo>
                  <a:cubicBezTo>
                    <a:pt x="859" y="811"/>
                    <a:pt x="831" y="899"/>
                    <a:pt x="771" y="975"/>
                  </a:cubicBezTo>
                  <a:cubicBezTo>
                    <a:pt x="704" y="1060"/>
                    <a:pt x="617" y="1112"/>
                    <a:pt x="511" y="1134"/>
                  </a:cubicBezTo>
                  <a:cubicBezTo>
                    <a:pt x="506" y="1135"/>
                    <a:pt x="500" y="1135"/>
                    <a:pt x="495" y="1135"/>
                  </a:cubicBezTo>
                  <a:cubicBezTo>
                    <a:pt x="452" y="1135"/>
                    <a:pt x="410" y="1135"/>
                    <a:pt x="367" y="1135"/>
                  </a:cubicBezTo>
                  <a:cubicBezTo>
                    <a:pt x="287" y="1125"/>
                    <a:pt x="216" y="1092"/>
                    <a:pt x="155" y="1041"/>
                  </a:cubicBezTo>
                  <a:cubicBezTo>
                    <a:pt x="54" y="956"/>
                    <a:pt x="2" y="846"/>
                    <a:pt x="1" y="715"/>
                  </a:cubicBezTo>
                  <a:cubicBezTo>
                    <a:pt x="0" y="666"/>
                    <a:pt x="13" y="616"/>
                    <a:pt x="19" y="567"/>
                  </a:cubicBezTo>
                  <a:cubicBezTo>
                    <a:pt x="34" y="577"/>
                    <a:pt x="27" y="592"/>
                    <a:pt x="25" y="604"/>
                  </a:cubicBezTo>
                  <a:cubicBezTo>
                    <a:pt x="22" y="625"/>
                    <a:pt x="16" y="647"/>
                    <a:pt x="11" y="668"/>
                  </a:cubicBezTo>
                  <a:cubicBezTo>
                    <a:pt x="11" y="670"/>
                    <a:pt x="13" y="673"/>
                    <a:pt x="14" y="675"/>
                  </a:cubicBezTo>
                  <a:cubicBezTo>
                    <a:pt x="16" y="683"/>
                    <a:pt x="19" y="692"/>
                    <a:pt x="19" y="700"/>
                  </a:cubicBezTo>
                  <a:cubicBezTo>
                    <a:pt x="16" y="728"/>
                    <a:pt x="26" y="756"/>
                    <a:pt x="19" y="784"/>
                  </a:cubicBezTo>
                  <a:cubicBezTo>
                    <a:pt x="18" y="788"/>
                    <a:pt x="20" y="792"/>
                    <a:pt x="21" y="798"/>
                  </a:cubicBezTo>
                  <a:cubicBezTo>
                    <a:pt x="26" y="793"/>
                    <a:pt x="31" y="790"/>
                    <a:pt x="35" y="787"/>
                  </a:cubicBezTo>
                  <a:cubicBezTo>
                    <a:pt x="38" y="793"/>
                    <a:pt x="44" y="800"/>
                    <a:pt x="42" y="806"/>
                  </a:cubicBezTo>
                  <a:cubicBezTo>
                    <a:pt x="36" y="832"/>
                    <a:pt x="60" y="847"/>
                    <a:pt x="64" y="869"/>
                  </a:cubicBezTo>
                  <a:cubicBezTo>
                    <a:pt x="66" y="880"/>
                    <a:pt x="72" y="891"/>
                    <a:pt x="78" y="901"/>
                  </a:cubicBezTo>
                  <a:cubicBezTo>
                    <a:pt x="86" y="914"/>
                    <a:pt x="96" y="926"/>
                    <a:pt x="105" y="938"/>
                  </a:cubicBezTo>
                  <a:cubicBezTo>
                    <a:pt x="110" y="944"/>
                    <a:pt x="117" y="948"/>
                    <a:pt x="123" y="953"/>
                  </a:cubicBezTo>
                  <a:cubicBezTo>
                    <a:pt x="154" y="981"/>
                    <a:pt x="184" y="1009"/>
                    <a:pt x="214" y="1037"/>
                  </a:cubicBezTo>
                  <a:cubicBezTo>
                    <a:pt x="221" y="1044"/>
                    <a:pt x="228" y="1051"/>
                    <a:pt x="237" y="1055"/>
                  </a:cubicBezTo>
                  <a:cubicBezTo>
                    <a:pt x="257" y="1063"/>
                    <a:pt x="278" y="1072"/>
                    <a:pt x="299" y="1076"/>
                  </a:cubicBezTo>
                  <a:cubicBezTo>
                    <a:pt x="318" y="1078"/>
                    <a:pt x="335" y="1095"/>
                    <a:pt x="355" y="1083"/>
                  </a:cubicBezTo>
                  <a:cubicBezTo>
                    <a:pt x="360" y="1083"/>
                    <a:pt x="366" y="1083"/>
                    <a:pt x="371" y="1083"/>
                  </a:cubicBezTo>
                  <a:cubicBezTo>
                    <a:pt x="370" y="1095"/>
                    <a:pt x="378" y="1095"/>
                    <a:pt x="387" y="1095"/>
                  </a:cubicBezTo>
                  <a:cubicBezTo>
                    <a:pt x="419" y="1095"/>
                    <a:pt x="451" y="1096"/>
                    <a:pt x="482" y="1095"/>
                  </a:cubicBezTo>
                  <a:cubicBezTo>
                    <a:pt x="502" y="1094"/>
                    <a:pt x="523" y="1091"/>
                    <a:pt x="542" y="1084"/>
                  </a:cubicBezTo>
                  <a:cubicBezTo>
                    <a:pt x="578" y="1070"/>
                    <a:pt x="613" y="1052"/>
                    <a:pt x="649" y="1037"/>
                  </a:cubicBezTo>
                  <a:cubicBezTo>
                    <a:pt x="680" y="1024"/>
                    <a:pt x="699" y="996"/>
                    <a:pt x="725" y="977"/>
                  </a:cubicBezTo>
                  <a:cubicBezTo>
                    <a:pt x="729" y="973"/>
                    <a:pt x="729" y="965"/>
                    <a:pt x="731" y="959"/>
                  </a:cubicBezTo>
                  <a:cubicBezTo>
                    <a:pt x="736" y="961"/>
                    <a:pt x="740" y="963"/>
                    <a:pt x="747" y="966"/>
                  </a:cubicBezTo>
                  <a:cubicBezTo>
                    <a:pt x="761" y="943"/>
                    <a:pt x="775" y="919"/>
                    <a:pt x="790" y="896"/>
                  </a:cubicBezTo>
                  <a:cubicBezTo>
                    <a:pt x="794" y="890"/>
                    <a:pt x="801" y="887"/>
                    <a:pt x="803" y="885"/>
                  </a:cubicBezTo>
                  <a:cubicBezTo>
                    <a:pt x="807" y="868"/>
                    <a:pt x="811" y="855"/>
                    <a:pt x="815" y="841"/>
                  </a:cubicBezTo>
                  <a:cubicBezTo>
                    <a:pt x="823" y="813"/>
                    <a:pt x="844" y="790"/>
                    <a:pt x="843" y="759"/>
                  </a:cubicBezTo>
                  <a:cubicBezTo>
                    <a:pt x="842" y="730"/>
                    <a:pt x="849" y="701"/>
                    <a:pt x="848" y="673"/>
                  </a:cubicBezTo>
                  <a:cubicBezTo>
                    <a:pt x="846" y="645"/>
                    <a:pt x="841" y="617"/>
                    <a:pt x="835" y="590"/>
                  </a:cubicBezTo>
                  <a:cubicBezTo>
                    <a:pt x="825" y="543"/>
                    <a:pt x="816" y="496"/>
                    <a:pt x="801" y="451"/>
                  </a:cubicBezTo>
                  <a:cubicBezTo>
                    <a:pt x="786" y="407"/>
                    <a:pt x="764" y="364"/>
                    <a:pt x="745" y="321"/>
                  </a:cubicBezTo>
                  <a:cubicBezTo>
                    <a:pt x="739" y="323"/>
                    <a:pt x="735" y="325"/>
                    <a:pt x="731" y="327"/>
                  </a:cubicBezTo>
                  <a:cubicBezTo>
                    <a:pt x="731" y="323"/>
                    <a:pt x="731" y="319"/>
                    <a:pt x="731" y="315"/>
                  </a:cubicBezTo>
                  <a:cubicBezTo>
                    <a:pt x="732" y="311"/>
                    <a:pt x="735" y="306"/>
                    <a:pt x="734" y="303"/>
                  </a:cubicBezTo>
                  <a:cubicBezTo>
                    <a:pt x="727" y="286"/>
                    <a:pt x="720" y="269"/>
                    <a:pt x="710" y="254"/>
                  </a:cubicBezTo>
                  <a:cubicBezTo>
                    <a:pt x="698" y="237"/>
                    <a:pt x="688" y="220"/>
                    <a:pt x="672" y="206"/>
                  </a:cubicBezTo>
                  <a:cubicBezTo>
                    <a:pt x="650" y="188"/>
                    <a:pt x="634" y="165"/>
                    <a:pt x="615" y="144"/>
                  </a:cubicBezTo>
                  <a:cubicBezTo>
                    <a:pt x="608" y="136"/>
                    <a:pt x="602" y="125"/>
                    <a:pt x="593" y="122"/>
                  </a:cubicBezTo>
                  <a:cubicBezTo>
                    <a:pt x="558" y="111"/>
                    <a:pt x="532" y="82"/>
                    <a:pt x="494" y="75"/>
                  </a:cubicBezTo>
                  <a:cubicBezTo>
                    <a:pt x="453" y="67"/>
                    <a:pt x="413" y="66"/>
                    <a:pt x="373" y="76"/>
                  </a:cubicBezTo>
                  <a:cubicBezTo>
                    <a:pt x="337" y="84"/>
                    <a:pt x="306" y="106"/>
                    <a:pt x="275" y="127"/>
                  </a:cubicBezTo>
                  <a:cubicBezTo>
                    <a:pt x="271" y="129"/>
                    <a:pt x="266" y="131"/>
                    <a:pt x="262" y="133"/>
                  </a:cubicBezTo>
                  <a:cubicBezTo>
                    <a:pt x="257" y="136"/>
                    <a:pt x="252" y="138"/>
                    <a:pt x="242" y="143"/>
                  </a:cubicBezTo>
                  <a:cubicBezTo>
                    <a:pt x="239" y="150"/>
                    <a:pt x="233" y="162"/>
                    <a:pt x="227" y="175"/>
                  </a:cubicBezTo>
                  <a:cubicBezTo>
                    <a:pt x="222" y="178"/>
                    <a:pt x="215" y="180"/>
                    <a:pt x="211" y="184"/>
                  </a:cubicBezTo>
                  <a:cubicBezTo>
                    <a:pt x="201" y="194"/>
                    <a:pt x="193" y="196"/>
                    <a:pt x="186" y="181"/>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2">
              <a:extLst>
                <a:ext uri="{FF2B5EF4-FFF2-40B4-BE49-F238E27FC236}">
                  <a16:creationId xmlns:a16="http://schemas.microsoft.com/office/drawing/2014/main" id="{802434FE-2F71-4A44-8988-DC7BDC25EAA2}"/>
                </a:ext>
              </a:extLst>
            </p:cNvPr>
            <p:cNvSpPr>
              <a:spLocks/>
            </p:cNvSpPr>
            <p:nvPr/>
          </p:nvSpPr>
          <p:spPr bwMode="auto">
            <a:xfrm>
              <a:off x="6529388" y="1020763"/>
              <a:ext cx="2400300" cy="2100263"/>
            </a:xfrm>
            <a:custGeom>
              <a:avLst/>
              <a:gdLst>
                <a:gd name="T0" fmla="*/ 620 w 637"/>
                <a:gd name="T1" fmla="*/ 554 h 557"/>
                <a:gd name="T2" fmla="*/ 583 w 637"/>
                <a:gd name="T3" fmla="*/ 526 h 557"/>
                <a:gd name="T4" fmla="*/ 474 w 637"/>
                <a:gd name="T5" fmla="*/ 289 h 557"/>
                <a:gd name="T6" fmla="*/ 469 w 637"/>
                <a:gd name="T7" fmla="*/ 281 h 557"/>
                <a:gd name="T8" fmla="*/ 315 w 637"/>
                <a:gd name="T9" fmla="*/ 110 h 557"/>
                <a:gd name="T10" fmla="*/ 75 w 637"/>
                <a:gd name="T11" fmla="*/ 113 h 557"/>
                <a:gd name="T12" fmla="*/ 51 w 637"/>
                <a:gd name="T13" fmla="*/ 131 h 557"/>
                <a:gd name="T14" fmla="*/ 11 w 637"/>
                <a:gd name="T15" fmla="*/ 136 h 557"/>
                <a:gd name="T16" fmla="*/ 21 w 637"/>
                <a:gd name="T17" fmla="*/ 92 h 557"/>
                <a:gd name="T18" fmla="*/ 370 w 637"/>
                <a:gd name="T19" fmla="*/ 90 h 557"/>
                <a:gd name="T20" fmla="*/ 552 w 637"/>
                <a:gd name="T21" fmla="*/ 327 h 557"/>
                <a:gd name="T22" fmla="*/ 631 w 637"/>
                <a:gd name="T23" fmla="*/ 516 h 557"/>
                <a:gd name="T24" fmla="*/ 620 w 637"/>
                <a:gd name="T25" fmla="*/ 55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557">
                  <a:moveTo>
                    <a:pt x="620" y="554"/>
                  </a:moveTo>
                  <a:cubicBezTo>
                    <a:pt x="598" y="557"/>
                    <a:pt x="590" y="546"/>
                    <a:pt x="583" y="526"/>
                  </a:cubicBezTo>
                  <a:cubicBezTo>
                    <a:pt x="556" y="443"/>
                    <a:pt x="523" y="362"/>
                    <a:pt x="474" y="289"/>
                  </a:cubicBezTo>
                  <a:cubicBezTo>
                    <a:pt x="473" y="286"/>
                    <a:pt x="471" y="283"/>
                    <a:pt x="469" y="281"/>
                  </a:cubicBezTo>
                  <a:cubicBezTo>
                    <a:pt x="429" y="214"/>
                    <a:pt x="381" y="154"/>
                    <a:pt x="315" y="110"/>
                  </a:cubicBezTo>
                  <a:cubicBezTo>
                    <a:pt x="235" y="58"/>
                    <a:pt x="154" y="59"/>
                    <a:pt x="75" y="113"/>
                  </a:cubicBezTo>
                  <a:cubicBezTo>
                    <a:pt x="67" y="119"/>
                    <a:pt x="58" y="124"/>
                    <a:pt x="51" y="131"/>
                  </a:cubicBezTo>
                  <a:cubicBezTo>
                    <a:pt x="39" y="142"/>
                    <a:pt x="25" y="143"/>
                    <a:pt x="11" y="136"/>
                  </a:cubicBezTo>
                  <a:cubicBezTo>
                    <a:pt x="0" y="118"/>
                    <a:pt x="5" y="105"/>
                    <a:pt x="21" y="92"/>
                  </a:cubicBezTo>
                  <a:cubicBezTo>
                    <a:pt x="134" y="2"/>
                    <a:pt x="256" y="0"/>
                    <a:pt x="370" y="90"/>
                  </a:cubicBezTo>
                  <a:cubicBezTo>
                    <a:pt x="450" y="153"/>
                    <a:pt x="507" y="236"/>
                    <a:pt x="552" y="327"/>
                  </a:cubicBezTo>
                  <a:cubicBezTo>
                    <a:pt x="582" y="388"/>
                    <a:pt x="605" y="452"/>
                    <a:pt x="631" y="516"/>
                  </a:cubicBezTo>
                  <a:cubicBezTo>
                    <a:pt x="637" y="531"/>
                    <a:pt x="635" y="544"/>
                    <a:pt x="620" y="554"/>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43">
              <a:extLst>
                <a:ext uri="{FF2B5EF4-FFF2-40B4-BE49-F238E27FC236}">
                  <a16:creationId xmlns:a16="http://schemas.microsoft.com/office/drawing/2014/main" id="{DE2AC1BD-D3B9-4B8B-BEAE-012DD561D72E}"/>
                </a:ext>
              </a:extLst>
            </p:cNvPr>
            <p:cNvSpPr>
              <a:spLocks/>
            </p:cNvSpPr>
            <p:nvPr/>
          </p:nvSpPr>
          <p:spPr bwMode="auto">
            <a:xfrm>
              <a:off x="3213101" y="1276351"/>
              <a:ext cx="2284413" cy="1196975"/>
            </a:xfrm>
            <a:custGeom>
              <a:avLst/>
              <a:gdLst>
                <a:gd name="T0" fmla="*/ 0 w 606"/>
                <a:gd name="T1" fmla="*/ 299 h 317"/>
                <a:gd name="T2" fmla="*/ 81 w 606"/>
                <a:gd name="T3" fmla="*/ 163 h 317"/>
                <a:gd name="T4" fmla="*/ 81 w 606"/>
                <a:gd name="T5" fmla="*/ 122 h 317"/>
                <a:gd name="T6" fmla="*/ 90 w 606"/>
                <a:gd name="T7" fmla="*/ 116 h 317"/>
                <a:gd name="T8" fmla="*/ 126 w 606"/>
                <a:gd name="T9" fmla="*/ 108 h 317"/>
                <a:gd name="T10" fmla="*/ 122 w 606"/>
                <a:gd name="T11" fmla="*/ 74 h 317"/>
                <a:gd name="T12" fmla="*/ 134 w 606"/>
                <a:gd name="T13" fmla="*/ 68 h 317"/>
                <a:gd name="T14" fmla="*/ 173 w 606"/>
                <a:gd name="T15" fmla="*/ 64 h 317"/>
                <a:gd name="T16" fmla="*/ 335 w 606"/>
                <a:gd name="T17" fmla="*/ 4 h 317"/>
                <a:gd name="T18" fmla="*/ 479 w 606"/>
                <a:gd name="T19" fmla="*/ 72 h 317"/>
                <a:gd name="T20" fmla="*/ 606 w 606"/>
                <a:gd name="T21" fmla="*/ 232 h 317"/>
                <a:gd name="T22" fmla="*/ 601 w 606"/>
                <a:gd name="T23" fmla="*/ 237 h 317"/>
                <a:gd name="T24" fmla="*/ 595 w 606"/>
                <a:gd name="T25" fmla="*/ 237 h 317"/>
                <a:gd name="T26" fmla="*/ 558 w 606"/>
                <a:gd name="T27" fmla="*/ 177 h 317"/>
                <a:gd name="T28" fmla="*/ 550 w 606"/>
                <a:gd name="T29" fmla="*/ 167 h 317"/>
                <a:gd name="T30" fmla="*/ 518 w 606"/>
                <a:gd name="T31" fmla="*/ 148 h 317"/>
                <a:gd name="T32" fmla="*/ 465 w 606"/>
                <a:gd name="T33" fmla="*/ 97 h 317"/>
                <a:gd name="T34" fmla="*/ 410 w 606"/>
                <a:gd name="T35" fmla="*/ 68 h 317"/>
                <a:gd name="T36" fmla="*/ 417 w 606"/>
                <a:gd name="T37" fmla="*/ 85 h 317"/>
                <a:gd name="T38" fmla="*/ 403 w 606"/>
                <a:gd name="T39" fmla="*/ 83 h 317"/>
                <a:gd name="T40" fmla="*/ 322 w 606"/>
                <a:gd name="T41" fmla="*/ 68 h 317"/>
                <a:gd name="T42" fmla="*/ 186 w 606"/>
                <a:gd name="T43" fmla="*/ 109 h 317"/>
                <a:gd name="T44" fmla="*/ 167 w 606"/>
                <a:gd name="T45" fmla="*/ 126 h 317"/>
                <a:gd name="T46" fmla="*/ 99 w 606"/>
                <a:gd name="T47" fmla="*/ 192 h 317"/>
                <a:gd name="T48" fmla="*/ 78 w 606"/>
                <a:gd name="T49" fmla="*/ 220 h 317"/>
                <a:gd name="T50" fmla="*/ 59 w 606"/>
                <a:gd name="T51" fmla="*/ 242 h 317"/>
                <a:gd name="T52" fmla="*/ 17 w 606"/>
                <a:gd name="T53" fmla="*/ 317 h 317"/>
                <a:gd name="T54" fmla="*/ 0 w 606"/>
                <a:gd name="T55" fmla="*/ 2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6" h="317">
                  <a:moveTo>
                    <a:pt x="0" y="299"/>
                  </a:moveTo>
                  <a:cubicBezTo>
                    <a:pt x="27" y="254"/>
                    <a:pt x="53" y="208"/>
                    <a:pt x="81" y="163"/>
                  </a:cubicBezTo>
                  <a:cubicBezTo>
                    <a:pt x="90" y="148"/>
                    <a:pt x="93" y="136"/>
                    <a:pt x="81" y="122"/>
                  </a:cubicBezTo>
                  <a:cubicBezTo>
                    <a:pt x="84" y="120"/>
                    <a:pt x="87" y="118"/>
                    <a:pt x="90" y="116"/>
                  </a:cubicBezTo>
                  <a:cubicBezTo>
                    <a:pt x="103" y="118"/>
                    <a:pt x="117" y="122"/>
                    <a:pt x="126" y="108"/>
                  </a:cubicBezTo>
                  <a:cubicBezTo>
                    <a:pt x="133" y="96"/>
                    <a:pt x="131" y="84"/>
                    <a:pt x="122" y="74"/>
                  </a:cubicBezTo>
                  <a:cubicBezTo>
                    <a:pt x="126" y="72"/>
                    <a:pt x="130" y="70"/>
                    <a:pt x="134" y="68"/>
                  </a:cubicBezTo>
                  <a:cubicBezTo>
                    <a:pt x="148" y="81"/>
                    <a:pt x="160" y="74"/>
                    <a:pt x="173" y="64"/>
                  </a:cubicBezTo>
                  <a:cubicBezTo>
                    <a:pt x="221" y="26"/>
                    <a:pt x="272" y="0"/>
                    <a:pt x="335" y="4"/>
                  </a:cubicBezTo>
                  <a:cubicBezTo>
                    <a:pt x="392" y="9"/>
                    <a:pt x="437" y="37"/>
                    <a:pt x="479" y="72"/>
                  </a:cubicBezTo>
                  <a:cubicBezTo>
                    <a:pt x="531" y="118"/>
                    <a:pt x="572" y="172"/>
                    <a:pt x="606" y="232"/>
                  </a:cubicBezTo>
                  <a:cubicBezTo>
                    <a:pt x="604" y="234"/>
                    <a:pt x="603" y="235"/>
                    <a:pt x="601" y="237"/>
                  </a:cubicBezTo>
                  <a:cubicBezTo>
                    <a:pt x="599" y="237"/>
                    <a:pt x="596" y="238"/>
                    <a:pt x="595" y="237"/>
                  </a:cubicBezTo>
                  <a:cubicBezTo>
                    <a:pt x="581" y="218"/>
                    <a:pt x="554" y="207"/>
                    <a:pt x="558" y="177"/>
                  </a:cubicBezTo>
                  <a:cubicBezTo>
                    <a:pt x="558" y="174"/>
                    <a:pt x="553" y="169"/>
                    <a:pt x="550" y="167"/>
                  </a:cubicBezTo>
                  <a:cubicBezTo>
                    <a:pt x="539" y="160"/>
                    <a:pt x="527" y="156"/>
                    <a:pt x="518" y="148"/>
                  </a:cubicBezTo>
                  <a:cubicBezTo>
                    <a:pt x="500" y="133"/>
                    <a:pt x="484" y="115"/>
                    <a:pt x="465" y="97"/>
                  </a:cubicBezTo>
                  <a:cubicBezTo>
                    <a:pt x="450" y="89"/>
                    <a:pt x="431" y="79"/>
                    <a:pt x="410" y="68"/>
                  </a:cubicBezTo>
                  <a:cubicBezTo>
                    <a:pt x="413" y="76"/>
                    <a:pt x="415" y="80"/>
                    <a:pt x="417" y="85"/>
                  </a:cubicBezTo>
                  <a:cubicBezTo>
                    <a:pt x="412" y="84"/>
                    <a:pt x="408" y="84"/>
                    <a:pt x="403" y="83"/>
                  </a:cubicBezTo>
                  <a:cubicBezTo>
                    <a:pt x="376" y="78"/>
                    <a:pt x="349" y="69"/>
                    <a:pt x="322" y="68"/>
                  </a:cubicBezTo>
                  <a:cubicBezTo>
                    <a:pt x="273" y="66"/>
                    <a:pt x="227" y="81"/>
                    <a:pt x="186" y="109"/>
                  </a:cubicBezTo>
                  <a:cubicBezTo>
                    <a:pt x="179" y="114"/>
                    <a:pt x="173" y="120"/>
                    <a:pt x="167" y="126"/>
                  </a:cubicBezTo>
                  <a:cubicBezTo>
                    <a:pt x="144" y="147"/>
                    <a:pt x="121" y="169"/>
                    <a:pt x="99" y="192"/>
                  </a:cubicBezTo>
                  <a:cubicBezTo>
                    <a:pt x="91" y="200"/>
                    <a:pt x="85" y="211"/>
                    <a:pt x="78" y="220"/>
                  </a:cubicBezTo>
                  <a:cubicBezTo>
                    <a:pt x="72" y="228"/>
                    <a:pt x="64" y="234"/>
                    <a:pt x="59" y="242"/>
                  </a:cubicBezTo>
                  <a:cubicBezTo>
                    <a:pt x="44" y="267"/>
                    <a:pt x="31" y="292"/>
                    <a:pt x="17" y="317"/>
                  </a:cubicBezTo>
                  <a:cubicBezTo>
                    <a:pt x="11" y="311"/>
                    <a:pt x="6" y="305"/>
                    <a:pt x="0" y="299"/>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44">
              <a:extLst>
                <a:ext uri="{FF2B5EF4-FFF2-40B4-BE49-F238E27FC236}">
                  <a16:creationId xmlns:a16="http://schemas.microsoft.com/office/drawing/2014/main" id="{B944A629-11C8-42CE-BB66-BED67DD66201}"/>
                </a:ext>
              </a:extLst>
            </p:cNvPr>
            <p:cNvSpPr>
              <a:spLocks/>
            </p:cNvSpPr>
            <p:nvPr/>
          </p:nvSpPr>
          <p:spPr bwMode="auto">
            <a:xfrm>
              <a:off x="8802688" y="3197226"/>
              <a:ext cx="255588" cy="520700"/>
            </a:xfrm>
            <a:custGeom>
              <a:avLst/>
              <a:gdLst>
                <a:gd name="T0" fmla="*/ 48 w 68"/>
                <a:gd name="T1" fmla="*/ 133 h 138"/>
                <a:gd name="T2" fmla="*/ 18 w 68"/>
                <a:gd name="T3" fmla="*/ 111 h 138"/>
                <a:gd name="T4" fmla="*/ 4 w 68"/>
                <a:gd name="T5" fmla="*/ 36 h 138"/>
                <a:gd name="T6" fmla="*/ 22 w 68"/>
                <a:gd name="T7" fmla="*/ 0 h 138"/>
                <a:gd name="T8" fmla="*/ 52 w 68"/>
                <a:gd name="T9" fmla="*/ 26 h 138"/>
                <a:gd name="T10" fmla="*/ 66 w 68"/>
                <a:gd name="T11" fmla="*/ 105 h 138"/>
                <a:gd name="T12" fmla="*/ 48 w 68"/>
                <a:gd name="T13" fmla="*/ 133 h 138"/>
              </a:gdLst>
              <a:ahLst/>
              <a:cxnLst>
                <a:cxn ang="0">
                  <a:pos x="T0" y="T1"/>
                </a:cxn>
                <a:cxn ang="0">
                  <a:pos x="T2" y="T3"/>
                </a:cxn>
                <a:cxn ang="0">
                  <a:pos x="T4" y="T5"/>
                </a:cxn>
                <a:cxn ang="0">
                  <a:pos x="T6" y="T7"/>
                </a:cxn>
                <a:cxn ang="0">
                  <a:pos x="T8" y="T9"/>
                </a:cxn>
                <a:cxn ang="0">
                  <a:pos x="T10" y="T11"/>
                </a:cxn>
                <a:cxn ang="0">
                  <a:pos x="T12" y="T13"/>
                </a:cxn>
              </a:cxnLst>
              <a:rect l="0" t="0" r="r" b="b"/>
              <a:pathLst>
                <a:path w="68" h="138">
                  <a:moveTo>
                    <a:pt x="48" y="133"/>
                  </a:moveTo>
                  <a:cubicBezTo>
                    <a:pt x="28" y="138"/>
                    <a:pt x="22" y="127"/>
                    <a:pt x="18" y="111"/>
                  </a:cubicBezTo>
                  <a:cubicBezTo>
                    <a:pt x="14" y="86"/>
                    <a:pt x="10" y="61"/>
                    <a:pt x="4" y="36"/>
                  </a:cubicBezTo>
                  <a:cubicBezTo>
                    <a:pt x="0" y="18"/>
                    <a:pt x="6" y="7"/>
                    <a:pt x="22" y="0"/>
                  </a:cubicBezTo>
                  <a:cubicBezTo>
                    <a:pt x="39" y="0"/>
                    <a:pt x="49" y="8"/>
                    <a:pt x="52" y="26"/>
                  </a:cubicBezTo>
                  <a:cubicBezTo>
                    <a:pt x="56" y="52"/>
                    <a:pt x="62" y="79"/>
                    <a:pt x="66" y="105"/>
                  </a:cubicBezTo>
                  <a:cubicBezTo>
                    <a:pt x="68" y="119"/>
                    <a:pt x="64" y="130"/>
                    <a:pt x="48" y="13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45">
              <a:extLst>
                <a:ext uri="{FF2B5EF4-FFF2-40B4-BE49-F238E27FC236}">
                  <a16:creationId xmlns:a16="http://schemas.microsoft.com/office/drawing/2014/main" id="{6218AA84-D599-45A1-A84A-54833A4542DF}"/>
                </a:ext>
              </a:extLst>
            </p:cNvPr>
            <p:cNvSpPr>
              <a:spLocks/>
            </p:cNvSpPr>
            <p:nvPr/>
          </p:nvSpPr>
          <p:spPr bwMode="auto">
            <a:xfrm>
              <a:off x="9774238" y="5546726"/>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48">
              <a:extLst>
                <a:ext uri="{FF2B5EF4-FFF2-40B4-BE49-F238E27FC236}">
                  <a16:creationId xmlns:a16="http://schemas.microsoft.com/office/drawing/2014/main" id="{BE60276C-F61B-4A3D-847A-83F4F5056012}"/>
                </a:ext>
              </a:extLst>
            </p:cNvPr>
            <p:cNvSpPr>
              <a:spLocks/>
            </p:cNvSpPr>
            <p:nvPr/>
          </p:nvSpPr>
          <p:spPr bwMode="auto">
            <a:xfrm>
              <a:off x="3503613" y="1530351"/>
              <a:ext cx="211138" cy="206375"/>
            </a:xfrm>
            <a:custGeom>
              <a:avLst/>
              <a:gdLst>
                <a:gd name="T0" fmla="*/ 45 w 56"/>
                <a:gd name="T1" fmla="*/ 7 h 55"/>
                <a:gd name="T2" fmla="*/ 49 w 56"/>
                <a:gd name="T3" fmla="*/ 41 h 55"/>
                <a:gd name="T4" fmla="*/ 13 w 56"/>
                <a:gd name="T5" fmla="*/ 49 h 55"/>
                <a:gd name="T6" fmla="*/ 11 w 56"/>
                <a:gd name="T7" fmla="*/ 11 h 55"/>
                <a:gd name="T8" fmla="*/ 45 w 56"/>
                <a:gd name="T9" fmla="*/ 7 h 55"/>
              </a:gdLst>
              <a:ahLst/>
              <a:cxnLst>
                <a:cxn ang="0">
                  <a:pos x="T0" y="T1"/>
                </a:cxn>
                <a:cxn ang="0">
                  <a:pos x="T2" y="T3"/>
                </a:cxn>
                <a:cxn ang="0">
                  <a:pos x="T4" y="T5"/>
                </a:cxn>
                <a:cxn ang="0">
                  <a:pos x="T6" y="T7"/>
                </a:cxn>
                <a:cxn ang="0">
                  <a:pos x="T8" y="T9"/>
                </a:cxn>
              </a:cxnLst>
              <a:rect l="0" t="0" r="r" b="b"/>
              <a:pathLst>
                <a:path w="56" h="55">
                  <a:moveTo>
                    <a:pt x="45" y="7"/>
                  </a:moveTo>
                  <a:cubicBezTo>
                    <a:pt x="54" y="17"/>
                    <a:pt x="56" y="29"/>
                    <a:pt x="49" y="41"/>
                  </a:cubicBezTo>
                  <a:cubicBezTo>
                    <a:pt x="40" y="55"/>
                    <a:pt x="26" y="51"/>
                    <a:pt x="13" y="49"/>
                  </a:cubicBezTo>
                  <a:cubicBezTo>
                    <a:pt x="5" y="37"/>
                    <a:pt x="0" y="24"/>
                    <a:pt x="11" y="11"/>
                  </a:cubicBezTo>
                  <a:cubicBezTo>
                    <a:pt x="21" y="0"/>
                    <a:pt x="33" y="0"/>
                    <a:pt x="45" y="7"/>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49">
              <a:extLst>
                <a:ext uri="{FF2B5EF4-FFF2-40B4-BE49-F238E27FC236}">
                  <a16:creationId xmlns:a16="http://schemas.microsoft.com/office/drawing/2014/main" id="{18283649-7F8E-4D25-A4E8-9B5A72281175}"/>
                </a:ext>
              </a:extLst>
            </p:cNvPr>
            <p:cNvSpPr>
              <a:spLocks/>
            </p:cNvSpPr>
            <p:nvPr/>
          </p:nvSpPr>
          <p:spPr bwMode="auto">
            <a:xfrm>
              <a:off x="5026026" y="2443163"/>
              <a:ext cx="598488" cy="2535238"/>
            </a:xfrm>
            <a:custGeom>
              <a:avLst/>
              <a:gdLst>
                <a:gd name="T0" fmla="*/ 156 w 159"/>
                <a:gd name="T1" fmla="*/ 153 h 672"/>
                <a:gd name="T2" fmla="*/ 124 w 159"/>
                <a:gd name="T3" fmla="*/ 309 h 672"/>
                <a:gd name="T4" fmla="*/ 148 w 159"/>
                <a:gd name="T5" fmla="*/ 560 h 672"/>
                <a:gd name="T6" fmla="*/ 149 w 159"/>
                <a:gd name="T7" fmla="*/ 568 h 672"/>
                <a:gd name="T8" fmla="*/ 127 w 159"/>
                <a:gd name="T9" fmla="*/ 591 h 672"/>
                <a:gd name="T10" fmla="*/ 68 w 159"/>
                <a:gd name="T11" fmla="*/ 655 h 672"/>
                <a:gd name="T12" fmla="*/ 56 w 159"/>
                <a:gd name="T13" fmla="*/ 672 h 672"/>
                <a:gd name="T14" fmla="*/ 48 w 159"/>
                <a:gd name="T15" fmla="*/ 668 h 672"/>
                <a:gd name="T16" fmla="*/ 35 w 159"/>
                <a:gd name="T17" fmla="*/ 644 h 672"/>
                <a:gd name="T18" fmla="*/ 0 w 159"/>
                <a:gd name="T19" fmla="*/ 560 h 672"/>
                <a:gd name="T20" fmla="*/ 0 w 159"/>
                <a:gd name="T21" fmla="*/ 556 h 672"/>
                <a:gd name="T22" fmla="*/ 56 w 159"/>
                <a:gd name="T23" fmla="*/ 490 h 672"/>
                <a:gd name="T24" fmla="*/ 16 w 159"/>
                <a:gd name="T25" fmla="*/ 180 h 672"/>
                <a:gd name="T26" fmla="*/ 16 w 159"/>
                <a:gd name="T27" fmla="*/ 176 h 672"/>
                <a:gd name="T28" fmla="*/ 84 w 159"/>
                <a:gd name="T29" fmla="*/ 0 h 672"/>
                <a:gd name="T30" fmla="*/ 88 w 159"/>
                <a:gd name="T31" fmla="*/ 0 h 672"/>
                <a:gd name="T32" fmla="*/ 123 w 159"/>
                <a:gd name="T33" fmla="*/ 67 h 672"/>
                <a:gd name="T34" fmla="*/ 145 w 159"/>
                <a:gd name="T35" fmla="*/ 117 h 672"/>
                <a:gd name="T36" fmla="*/ 159 w 159"/>
                <a:gd name="T37" fmla="*/ 144 h 672"/>
                <a:gd name="T38" fmla="*/ 159 w 159"/>
                <a:gd name="T39" fmla="*/ 148 h 672"/>
                <a:gd name="T40" fmla="*/ 156 w 159"/>
                <a:gd name="T41" fmla="*/ 15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2">
                  <a:moveTo>
                    <a:pt x="156" y="153"/>
                  </a:moveTo>
                  <a:cubicBezTo>
                    <a:pt x="145" y="205"/>
                    <a:pt x="133" y="257"/>
                    <a:pt x="124" y="309"/>
                  </a:cubicBezTo>
                  <a:cubicBezTo>
                    <a:pt x="109" y="394"/>
                    <a:pt x="117" y="478"/>
                    <a:pt x="148" y="560"/>
                  </a:cubicBezTo>
                  <a:cubicBezTo>
                    <a:pt x="148" y="562"/>
                    <a:pt x="149" y="565"/>
                    <a:pt x="149" y="568"/>
                  </a:cubicBezTo>
                  <a:cubicBezTo>
                    <a:pt x="142" y="575"/>
                    <a:pt x="133" y="582"/>
                    <a:pt x="127" y="591"/>
                  </a:cubicBezTo>
                  <a:cubicBezTo>
                    <a:pt x="111" y="616"/>
                    <a:pt x="94" y="639"/>
                    <a:pt x="68" y="655"/>
                  </a:cubicBezTo>
                  <a:cubicBezTo>
                    <a:pt x="63" y="658"/>
                    <a:pt x="60" y="666"/>
                    <a:pt x="56" y="672"/>
                  </a:cubicBezTo>
                  <a:cubicBezTo>
                    <a:pt x="53" y="671"/>
                    <a:pt x="51" y="669"/>
                    <a:pt x="48" y="668"/>
                  </a:cubicBezTo>
                  <a:cubicBezTo>
                    <a:pt x="43" y="660"/>
                    <a:pt x="38" y="652"/>
                    <a:pt x="35" y="644"/>
                  </a:cubicBezTo>
                  <a:cubicBezTo>
                    <a:pt x="23" y="616"/>
                    <a:pt x="11" y="588"/>
                    <a:pt x="0" y="560"/>
                  </a:cubicBezTo>
                  <a:cubicBezTo>
                    <a:pt x="0" y="559"/>
                    <a:pt x="0" y="557"/>
                    <a:pt x="0" y="556"/>
                  </a:cubicBezTo>
                  <a:cubicBezTo>
                    <a:pt x="19" y="534"/>
                    <a:pt x="41" y="514"/>
                    <a:pt x="56" y="490"/>
                  </a:cubicBezTo>
                  <a:cubicBezTo>
                    <a:pt x="116" y="391"/>
                    <a:pt x="100" y="264"/>
                    <a:pt x="16" y="180"/>
                  </a:cubicBezTo>
                  <a:cubicBezTo>
                    <a:pt x="16" y="178"/>
                    <a:pt x="16" y="177"/>
                    <a:pt x="16" y="176"/>
                  </a:cubicBezTo>
                  <a:cubicBezTo>
                    <a:pt x="39" y="117"/>
                    <a:pt x="61" y="59"/>
                    <a:pt x="84" y="0"/>
                  </a:cubicBezTo>
                  <a:cubicBezTo>
                    <a:pt x="85" y="0"/>
                    <a:pt x="87" y="0"/>
                    <a:pt x="88" y="0"/>
                  </a:cubicBezTo>
                  <a:cubicBezTo>
                    <a:pt x="100" y="22"/>
                    <a:pt x="112" y="44"/>
                    <a:pt x="123" y="67"/>
                  </a:cubicBezTo>
                  <a:cubicBezTo>
                    <a:pt x="131" y="83"/>
                    <a:pt x="138" y="100"/>
                    <a:pt x="145" y="117"/>
                  </a:cubicBezTo>
                  <a:cubicBezTo>
                    <a:pt x="150" y="126"/>
                    <a:pt x="155" y="135"/>
                    <a:pt x="159" y="144"/>
                  </a:cubicBezTo>
                  <a:cubicBezTo>
                    <a:pt x="159" y="145"/>
                    <a:pt x="159" y="147"/>
                    <a:pt x="159" y="148"/>
                  </a:cubicBezTo>
                  <a:cubicBezTo>
                    <a:pt x="158" y="150"/>
                    <a:pt x="157" y="151"/>
                    <a:pt x="156" y="153"/>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50">
              <a:extLst>
                <a:ext uri="{FF2B5EF4-FFF2-40B4-BE49-F238E27FC236}">
                  <a16:creationId xmlns:a16="http://schemas.microsoft.com/office/drawing/2014/main" id="{B82A3040-6076-4BFF-90A6-E57C3228B64E}"/>
                </a:ext>
              </a:extLst>
            </p:cNvPr>
            <p:cNvSpPr>
              <a:spLocks/>
            </p:cNvSpPr>
            <p:nvPr/>
          </p:nvSpPr>
          <p:spPr bwMode="auto">
            <a:xfrm>
              <a:off x="2813051" y="3619501"/>
              <a:ext cx="2589213" cy="1901825"/>
            </a:xfrm>
            <a:custGeom>
              <a:avLst/>
              <a:gdLst>
                <a:gd name="T0" fmla="*/ 687 w 687"/>
                <a:gd name="T1" fmla="*/ 420 h 504"/>
                <a:gd name="T2" fmla="*/ 566 w 687"/>
                <a:gd name="T3" fmla="*/ 487 h 504"/>
                <a:gd name="T4" fmla="*/ 491 w 687"/>
                <a:gd name="T5" fmla="*/ 504 h 504"/>
                <a:gd name="T6" fmla="*/ 363 w 687"/>
                <a:gd name="T7" fmla="*/ 504 h 504"/>
                <a:gd name="T8" fmla="*/ 153 w 687"/>
                <a:gd name="T9" fmla="*/ 411 h 504"/>
                <a:gd name="T10" fmla="*/ 10 w 687"/>
                <a:gd name="T11" fmla="*/ 184 h 504"/>
                <a:gd name="T12" fmla="*/ 2 w 687"/>
                <a:gd name="T13" fmla="*/ 142 h 504"/>
                <a:gd name="T14" fmla="*/ 3 w 687"/>
                <a:gd name="T15" fmla="*/ 7 h 504"/>
                <a:gd name="T16" fmla="*/ 3 w 687"/>
                <a:gd name="T17" fmla="*/ 0 h 504"/>
                <a:gd name="T18" fmla="*/ 11 w 687"/>
                <a:gd name="T19" fmla="*/ 30 h 504"/>
                <a:gd name="T20" fmla="*/ 27 w 687"/>
                <a:gd name="T21" fmla="*/ 144 h 504"/>
                <a:gd name="T22" fmla="*/ 27 w 687"/>
                <a:gd name="T23" fmla="*/ 152 h 504"/>
                <a:gd name="T24" fmla="*/ 42 w 687"/>
                <a:gd name="T25" fmla="*/ 211 h 504"/>
                <a:gd name="T26" fmla="*/ 71 w 687"/>
                <a:gd name="T27" fmla="*/ 275 h 504"/>
                <a:gd name="T28" fmla="*/ 107 w 687"/>
                <a:gd name="T29" fmla="*/ 312 h 504"/>
                <a:gd name="T30" fmla="*/ 107 w 687"/>
                <a:gd name="T31" fmla="*/ 312 h 504"/>
                <a:gd name="T32" fmla="*/ 143 w 687"/>
                <a:gd name="T33" fmla="*/ 344 h 504"/>
                <a:gd name="T34" fmla="*/ 147 w 687"/>
                <a:gd name="T35" fmla="*/ 352 h 504"/>
                <a:gd name="T36" fmla="*/ 183 w 687"/>
                <a:gd name="T37" fmla="*/ 386 h 504"/>
                <a:gd name="T38" fmla="*/ 279 w 687"/>
                <a:gd name="T39" fmla="*/ 437 h 504"/>
                <a:gd name="T40" fmla="*/ 370 w 687"/>
                <a:gd name="T41" fmla="*/ 463 h 504"/>
                <a:gd name="T42" fmla="*/ 512 w 687"/>
                <a:gd name="T43" fmla="*/ 456 h 504"/>
                <a:gd name="T44" fmla="*/ 659 w 687"/>
                <a:gd name="T45" fmla="*/ 392 h 504"/>
                <a:gd name="T46" fmla="*/ 667 w 687"/>
                <a:gd name="T47" fmla="*/ 392 h 504"/>
                <a:gd name="T48" fmla="*/ 687 w 687"/>
                <a:gd name="T49" fmla="*/ 4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7" h="504">
                  <a:moveTo>
                    <a:pt x="687" y="420"/>
                  </a:moveTo>
                  <a:cubicBezTo>
                    <a:pt x="653" y="453"/>
                    <a:pt x="610" y="472"/>
                    <a:pt x="566" y="487"/>
                  </a:cubicBezTo>
                  <a:cubicBezTo>
                    <a:pt x="542" y="495"/>
                    <a:pt x="516" y="499"/>
                    <a:pt x="491" y="504"/>
                  </a:cubicBezTo>
                  <a:cubicBezTo>
                    <a:pt x="448" y="504"/>
                    <a:pt x="406" y="504"/>
                    <a:pt x="363" y="504"/>
                  </a:cubicBezTo>
                  <a:cubicBezTo>
                    <a:pt x="283" y="495"/>
                    <a:pt x="214" y="462"/>
                    <a:pt x="153" y="411"/>
                  </a:cubicBezTo>
                  <a:cubicBezTo>
                    <a:pt x="80" y="351"/>
                    <a:pt x="32" y="276"/>
                    <a:pt x="10" y="184"/>
                  </a:cubicBezTo>
                  <a:cubicBezTo>
                    <a:pt x="6" y="170"/>
                    <a:pt x="5" y="156"/>
                    <a:pt x="2" y="142"/>
                  </a:cubicBezTo>
                  <a:cubicBezTo>
                    <a:pt x="2" y="97"/>
                    <a:pt x="3" y="52"/>
                    <a:pt x="3" y="7"/>
                  </a:cubicBezTo>
                  <a:cubicBezTo>
                    <a:pt x="3" y="5"/>
                    <a:pt x="3" y="2"/>
                    <a:pt x="3" y="0"/>
                  </a:cubicBezTo>
                  <a:cubicBezTo>
                    <a:pt x="6" y="10"/>
                    <a:pt x="10" y="20"/>
                    <a:pt x="11" y="30"/>
                  </a:cubicBezTo>
                  <a:cubicBezTo>
                    <a:pt x="15" y="68"/>
                    <a:pt x="0" y="109"/>
                    <a:pt x="27" y="144"/>
                  </a:cubicBezTo>
                  <a:cubicBezTo>
                    <a:pt x="28" y="146"/>
                    <a:pt x="27" y="149"/>
                    <a:pt x="27" y="152"/>
                  </a:cubicBezTo>
                  <a:cubicBezTo>
                    <a:pt x="32" y="172"/>
                    <a:pt x="35" y="192"/>
                    <a:pt x="42" y="211"/>
                  </a:cubicBezTo>
                  <a:cubicBezTo>
                    <a:pt x="50" y="233"/>
                    <a:pt x="60" y="254"/>
                    <a:pt x="71" y="275"/>
                  </a:cubicBezTo>
                  <a:cubicBezTo>
                    <a:pt x="79" y="290"/>
                    <a:pt x="84" y="310"/>
                    <a:pt x="107" y="312"/>
                  </a:cubicBezTo>
                  <a:cubicBezTo>
                    <a:pt x="107" y="312"/>
                    <a:pt x="107" y="312"/>
                    <a:pt x="107" y="312"/>
                  </a:cubicBezTo>
                  <a:cubicBezTo>
                    <a:pt x="108" y="331"/>
                    <a:pt x="122" y="343"/>
                    <a:pt x="143" y="344"/>
                  </a:cubicBezTo>
                  <a:cubicBezTo>
                    <a:pt x="144" y="347"/>
                    <a:pt x="146" y="349"/>
                    <a:pt x="147" y="352"/>
                  </a:cubicBezTo>
                  <a:cubicBezTo>
                    <a:pt x="159" y="363"/>
                    <a:pt x="170" y="376"/>
                    <a:pt x="183" y="386"/>
                  </a:cubicBezTo>
                  <a:cubicBezTo>
                    <a:pt x="212" y="409"/>
                    <a:pt x="243" y="427"/>
                    <a:pt x="279" y="437"/>
                  </a:cubicBezTo>
                  <a:cubicBezTo>
                    <a:pt x="309" y="446"/>
                    <a:pt x="339" y="461"/>
                    <a:pt x="370" y="463"/>
                  </a:cubicBezTo>
                  <a:cubicBezTo>
                    <a:pt x="417" y="466"/>
                    <a:pt x="466" y="463"/>
                    <a:pt x="512" y="456"/>
                  </a:cubicBezTo>
                  <a:cubicBezTo>
                    <a:pt x="566" y="448"/>
                    <a:pt x="615" y="424"/>
                    <a:pt x="659" y="392"/>
                  </a:cubicBezTo>
                  <a:cubicBezTo>
                    <a:pt x="662" y="392"/>
                    <a:pt x="664" y="392"/>
                    <a:pt x="667" y="392"/>
                  </a:cubicBezTo>
                  <a:cubicBezTo>
                    <a:pt x="674" y="401"/>
                    <a:pt x="680" y="410"/>
                    <a:pt x="687" y="420"/>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52">
              <a:extLst>
                <a:ext uri="{FF2B5EF4-FFF2-40B4-BE49-F238E27FC236}">
                  <a16:creationId xmlns:a16="http://schemas.microsoft.com/office/drawing/2014/main" id="{BE2F8797-F8B5-48C2-982B-E35E4D71490E}"/>
                </a:ext>
              </a:extLst>
            </p:cNvPr>
            <p:cNvSpPr>
              <a:spLocks/>
            </p:cNvSpPr>
            <p:nvPr/>
          </p:nvSpPr>
          <p:spPr bwMode="auto">
            <a:xfrm>
              <a:off x="5689601" y="1898651"/>
              <a:ext cx="812800" cy="2351088"/>
            </a:xfrm>
            <a:custGeom>
              <a:avLst/>
              <a:gdLst>
                <a:gd name="T0" fmla="*/ 175 w 216"/>
                <a:gd name="T1" fmla="*/ 6 h 623"/>
                <a:gd name="T2" fmla="*/ 200 w 216"/>
                <a:gd name="T3" fmla="*/ 9 h 623"/>
                <a:gd name="T4" fmla="*/ 216 w 216"/>
                <a:gd name="T5" fmla="*/ 0 h 623"/>
                <a:gd name="T6" fmla="*/ 216 w 216"/>
                <a:gd name="T7" fmla="*/ 0 h 623"/>
                <a:gd name="T8" fmla="*/ 213 w 216"/>
                <a:gd name="T9" fmla="*/ 15 h 623"/>
                <a:gd name="T10" fmla="*/ 148 w 216"/>
                <a:gd name="T11" fmla="*/ 104 h 623"/>
                <a:gd name="T12" fmla="*/ 76 w 216"/>
                <a:gd name="T13" fmla="*/ 256 h 623"/>
                <a:gd name="T14" fmla="*/ 72 w 216"/>
                <a:gd name="T15" fmla="*/ 276 h 623"/>
                <a:gd name="T16" fmla="*/ 48 w 216"/>
                <a:gd name="T17" fmla="*/ 344 h 623"/>
                <a:gd name="T18" fmla="*/ 39 w 216"/>
                <a:gd name="T19" fmla="*/ 387 h 623"/>
                <a:gd name="T20" fmla="*/ 24 w 216"/>
                <a:gd name="T21" fmla="*/ 476 h 623"/>
                <a:gd name="T22" fmla="*/ 16 w 216"/>
                <a:gd name="T23" fmla="*/ 510 h 623"/>
                <a:gd name="T24" fmla="*/ 24 w 216"/>
                <a:gd name="T25" fmla="*/ 612 h 623"/>
                <a:gd name="T26" fmla="*/ 10 w 216"/>
                <a:gd name="T27" fmla="*/ 623 h 623"/>
                <a:gd name="T28" fmla="*/ 8 w 216"/>
                <a:gd name="T29" fmla="*/ 609 h 623"/>
                <a:gd name="T30" fmla="*/ 8 w 216"/>
                <a:gd name="T31" fmla="*/ 525 h 623"/>
                <a:gd name="T32" fmla="*/ 3 w 216"/>
                <a:gd name="T33" fmla="*/ 500 h 623"/>
                <a:gd name="T34" fmla="*/ 0 w 216"/>
                <a:gd name="T35" fmla="*/ 493 h 623"/>
                <a:gd name="T36" fmla="*/ 14 w 216"/>
                <a:gd name="T37" fmla="*/ 429 h 623"/>
                <a:gd name="T38" fmla="*/ 8 w 216"/>
                <a:gd name="T39" fmla="*/ 392 h 623"/>
                <a:gd name="T40" fmla="*/ 57 w 216"/>
                <a:gd name="T41" fmla="*/ 228 h 623"/>
                <a:gd name="T42" fmla="*/ 167 w 216"/>
                <a:gd name="T43" fmla="*/ 17 h 623"/>
                <a:gd name="T44" fmla="*/ 175 w 216"/>
                <a:gd name="T45" fmla="*/ 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623">
                  <a:moveTo>
                    <a:pt x="175" y="6"/>
                  </a:moveTo>
                  <a:cubicBezTo>
                    <a:pt x="182" y="21"/>
                    <a:pt x="190" y="19"/>
                    <a:pt x="200" y="9"/>
                  </a:cubicBezTo>
                  <a:cubicBezTo>
                    <a:pt x="204" y="5"/>
                    <a:pt x="211" y="3"/>
                    <a:pt x="216" y="0"/>
                  </a:cubicBezTo>
                  <a:cubicBezTo>
                    <a:pt x="216" y="0"/>
                    <a:pt x="216" y="0"/>
                    <a:pt x="216" y="0"/>
                  </a:cubicBezTo>
                  <a:cubicBezTo>
                    <a:pt x="215" y="5"/>
                    <a:pt x="215" y="11"/>
                    <a:pt x="213" y="15"/>
                  </a:cubicBezTo>
                  <a:cubicBezTo>
                    <a:pt x="191" y="45"/>
                    <a:pt x="168" y="74"/>
                    <a:pt x="148" y="104"/>
                  </a:cubicBezTo>
                  <a:cubicBezTo>
                    <a:pt x="117" y="151"/>
                    <a:pt x="92" y="201"/>
                    <a:pt x="76" y="256"/>
                  </a:cubicBezTo>
                  <a:cubicBezTo>
                    <a:pt x="75" y="263"/>
                    <a:pt x="73" y="269"/>
                    <a:pt x="72" y="276"/>
                  </a:cubicBezTo>
                  <a:cubicBezTo>
                    <a:pt x="52" y="295"/>
                    <a:pt x="51" y="319"/>
                    <a:pt x="48" y="344"/>
                  </a:cubicBezTo>
                  <a:cubicBezTo>
                    <a:pt x="45" y="358"/>
                    <a:pt x="42" y="373"/>
                    <a:pt x="39" y="387"/>
                  </a:cubicBezTo>
                  <a:cubicBezTo>
                    <a:pt x="34" y="417"/>
                    <a:pt x="29" y="446"/>
                    <a:pt x="24" y="476"/>
                  </a:cubicBezTo>
                  <a:cubicBezTo>
                    <a:pt x="21" y="487"/>
                    <a:pt x="16" y="499"/>
                    <a:pt x="16" y="510"/>
                  </a:cubicBezTo>
                  <a:cubicBezTo>
                    <a:pt x="18" y="544"/>
                    <a:pt x="21" y="578"/>
                    <a:pt x="24" y="612"/>
                  </a:cubicBezTo>
                  <a:cubicBezTo>
                    <a:pt x="20" y="615"/>
                    <a:pt x="15" y="618"/>
                    <a:pt x="10" y="623"/>
                  </a:cubicBezTo>
                  <a:cubicBezTo>
                    <a:pt x="9" y="617"/>
                    <a:pt x="7" y="613"/>
                    <a:pt x="8" y="609"/>
                  </a:cubicBezTo>
                  <a:cubicBezTo>
                    <a:pt x="15" y="581"/>
                    <a:pt x="5" y="553"/>
                    <a:pt x="8" y="525"/>
                  </a:cubicBezTo>
                  <a:cubicBezTo>
                    <a:pt x="8" y="517"/>
                    <a:pt x="5" y="508"/>
                    <a:pt x="3" y="500"/>
                  </a:cubicBezTo>
                  <a:cubicBezTo>
                    <a:pt x="2" y="498"/>
                    <a:pt x="0" y="495"/>
                    <a:pt x="0" y="493"/>
                  </a:cubicBezTo>
                  <a:cubicBezTo>
                    <a:pt x="5" y="472"/>
                    <a:pt x="11" y="450"/>
                    <a:pt x="14" y="429"/>
                  </a:cubicBezTo>
                  <a:cubicBezTo>
                    <a:pt x="16" y="417"/>
                    <a:pt x="23" y="402"/>
                    <a:pt x="8" y="392"/>
                  </a:cubicBezTo>
                  <a:cubicBezTo>
                    <a:pt x="24" y="337"/>
                    <a:pt x="38" y="282"/>
                    <a:pt x="57" y="228"/>
                  </a:cubicBezTo>
                  <a:cubicBezTo>
                    <a:pt x="84" y="153"/>
                    <a:pt x="121" y="83"/>
                    <a:pt x="167" y="17"/>
                  </a:cubicBezTo>
                  <a:cubicBezTo>
                    <a:pt x="169" y="13"/>
                    <a:pt x="172" y="10"/>
                    <a:pt x="175" y="6"/>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53">
              <a:extLst>
                <a:ext uri="{FF2B5EF4-FFF2-40B4-BE49-F238E27FC236}">
                  <a16:creationId xmlns:a16="http://schemas.microsoft.com/office/drawing/2014/main" id="{E99C35D4-1F5A-4F79-B776-AE28460B224A}"/>
                </a:ext>
              </a:extLst>
            </p:cNvPr>
            <p:cNvSpPr>
              <a:spLocks/>
            </p:cNvSpPr>
            <p:nvPr/>
          </p:nvSpPr>
          <p:spPr bwMode="auto">
            <a:xfrm>
              <a:off x="2813051" y="2405063"/>
              <a:ext cx="463550" cy="1787525"/>
            </a:xfrm>
            <a:custGeom>
              <a:avLst/>
              <a:gdLst>
                <a:gd name="T0" fmla="*/ 27 w 123"/>
                <a:gd name="T1" fmla="*/ 474 h 474"/>
                <a:gd name="T2" fmla="*/ 27 w 123"/>
                <a:gd name="T3" fmla="*/ 466 h 474"/>
                <a:gd name="T4" fmla="*/ 11 w 123"/>
                <a:gd name="T5" fmla="*/ 352 h 474"/>
                <a:gd name="T6" fmla="*/ 3 w 123"/>
                <a:gd name="T7" fmla="*/ 322 h 474"/>
                <a:gd name="T8" fmla="*/ 54 w 123"/>
                <a:gd name="T9" fmla="*/ 122 h 474"/>
                <a:gd name="T10" fmla="*/ 100 w 123"/>
                <a:gd name="T11" fmla="*/ 8 h 474"/>
                <a:gd name="T12" fmla="*/ 106 w 123"/>
                <a:gd name="T13" fmla="*/ 0 h 474"/>
                <a:gd name="T14" fmla="*/ 123 w 123"/>
                <a:gd name="T15" fmla="*/ 18 h 474"/>
                <a:gd name="T16" fmla="*/ 114 w 123"/>
                <a:gd name="T17" fmla="*/ 39 h 474"/>
                <a:gd name="T18" fmla="*/ 83 w 123"/>
                <a:gd name="T19" fmla="*/ 114 h 474"/>
                <a:gd name="T20" fmla="*/ 79 w 123"/>
                <a:gd name="T21" fmla="*/ 129 h 474"/>
                <a:gd name="T22" fmla="*/ 59 w 123"/>
                <a:gd name="T23" fmla="*/ 202 h 474"/>
                <a:gd name="T24" fmla="*/ 51 w 123"/>
                <a:gd name="T25" fmla="*/ 217 h 474"/>
                <a:gd name="T26" fmla="*/ 41 w 123"/>
                <a:gd name="T27" fmla="*/ 275 h 474"/>
                <a:gd name="T28" fmla="*/ 28 w 123"/>
                <a:gd name="T29" fmla="*/ 343 h 474"/>
                <a:gd name="T30" fmla="*/ 35 w 123"/>
                <a:gd name="T31" fmla="*/ 474 h 474"/>
                <a:gd name="T32" fmla="*/ 27 w 123"/>
                <a:gd name="T33"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474">
                  <a:moveTo>
                    <a:pt x="27" y="474"/>
                  </a:moveTo>
                  <a:cubicBezTo>
                    <a:pt x="27" y="471"/>
                    <a:pt x="28" y="468"/>
                    <a:pt x="27" y="466"/>
                  </a:cubicBezTo>
                  <a:cubicBezTo>
                    <a:pt x="0" y="431"/>
                    <a:pt x="15" y="390"/>
                    <a:pt x="11" y="352"/>
                  </a:cubicBezTo>
                  <a:cubicBezTo>
                    <a:pt x="10" y="342"/>
                    <a:pt x="6" y="332"/>
                    <a:pt x="3" y="322"/>
                  </a:cubicBezTo>
                  <a:cubicBezTo>
                    <a:pt x="11" y="253"/>
                    <a:pt x="30" y="187"/>
                    <a:pt x="54" y="122"/>
                  </a:cubicBezTo>
                  <a:cubicBezTo>
                    <a:pt x="67" y="83"/>
                    <a:pt x="84" y="46"/>
                    <a:pt x="100" y="8"/>
                  </a:cubicBezTo>
                  <a:cubicBezTo>
                    <a:pt x="101" y="5"/>
                    <a:pt x="104" y="3"/>
                    <a:pt x="106" y="0"/>
                  </a:cubicBezTo>
                  <a:cubicBezTo>
                    <a:pt x="112" y="6"/>
                    <a:pt x="117" y="12"/>
                    <a:pt x="123" y="18"/>
                  </a:cubicBezTo>
                  <a:cubicBezTo>
                    <a:pt x="120" y="25"/>
                    <a:pt x="117" y="32"/>
                    <a:pt x="114" y="39"/>
                  </a:cubicBezTo>
                  <a:cubicBezTo>
                    <a:pt x="104" y="64"/>
                    <a:pt x="93" y="89"/>
                    <a:pt x="83" y="114"/>
                  </a:cubicBezTo>
                  <a:cubicBezTo>
                    <a:pt x="82" y="119"/>
                    <a:pt x="81" y="124"/>
                    <a:pt x="79" y="129"/>
                  </a:cubicBezTo>
                  <a:cubicBezTo>
                    <a:pt x="73" y="153"/>
                    <a:pt x="66" y="178"/>
                    <a:pt x="59" y="202"/>
                  </a:cubicBezTo>
                  <a:cubicBezTo>
                    <a:pt x="56" y="207"/>
                    <a:pt x="52" y="212"/>
                    <a:pt x="51" y="217"/>
                  </a:cubicBezTo>
                  <a:cubicBezTo>
                    <a:pt x="47" y="236"/>
                    <a:pt x="45" y="256"/>
                    <a:pt x="41" y="275"/>
                  </a:cubicBezTo>
                  <a:cubicBezTo>
                    <a:pt x="37" y="298"/>
                    <a:pt x="28" y="320"/>
                    <a:pt x="28" y="343"/>
                  </a:cubicBezTo>
                  <a:cubicBezTo>
                    <a:pt x="28" y="386"/>
                    <a:pt x="32" y="430"/>
                    <a:pt x="35" y="474"/>
                  </a:cubicBezTo>
                  <a:cubicBezTo>
                    <a:pt x="32" y="474"/>
                    <a:pt x="30" y="474"/>
                    <a:pt x="27" y="474"/>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4">
              <a:extLst>
                <a:ext uri="{FF2B5EF4-FFF2-40B4-BE49-F238E27FC236}">
                  <a16:creationId xmlns:a16="http://schemas.microsoft.com/office/drawing/2014/main" id="{A1EFE744-0111-4945-82BE-A7AEC5F98C89}"/>
                </a:ext>
              </a:extLst>
            </p:cNvPr>
            <p:cNvSpPr>
              <a:spLocks/>
            </p:cNvSpPr>
            <p:nvPr/>
          </p:nvSpPr>
          <p:spPr bwMode="auto">
            <a:xfrm>
              <a:off x="5327651" y="4767263"/>
              <a:ext cx="422275" cy="436563"/>
            </a:xfrm>
            <a:custGeom>
              <a:avLst/>
              <a:gdLst>
                <a:gd name="T0" fmla="*/ 20 w 112"/>
                <a:gd name="T1" fmla="*/ 116 h 116"/>
                <a:gd name="T2" fmla="*/ 0 w 112"/>
                <a:gd name="T3" fmla="*/ 88 h 116"/>
                <a:gd name="T4" fmla="*/ 12 w 112"/>
                <a:gd name="T5" fmla="*/ 71 h 116"/>
                <a:gd name="T6" fmla="*/ 31 w 112"/>
                <a:gd name="T7" fmla="*/ 60 h 116"/>
                <a:gd name="T8" fmla="*/ 89 w 112"/>
                <a:gd name="T9" fmla="*/ 0 h 116"/>
                <a:gd name="T10" fmla="*/ 93 w 112"/>
                <a:gd name="T11" fmla="*/ 48 h 116"/>
                <a:gd name="T12" fmla="*/ 20 w 112"/>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12" h="116">
                  <a:moveTo>
                    <a:pt x="20" y="116"/>
                  </a:moveTo>
                  <a:cubicBezTo>
                    <a:pt x="13" y="106"/>
                    <a:pt x="7" y="97"/>
                    <a:pt x="0" y="88"/>
                  </a:cubicBezTo>
                  <a:cubicBezTo>
                    <a:pt x="4" y="82"/>
                    <a:pt x="7" y="75"/>
                    <a:pt x="12" y="71"/>
                  </a:cubicBezTo>
                  <a:cubicBezTo>
                    <a:pt x="17" y="66"/>
                    <a:pt x="26" y="65"/>
                    <a:pt x="31" y="60"/>
                  </a:cubicBezTo>
                  <a:cubicBezTo>
                    <a:pt x="49" y="39"/>
                    <a:pt x="65" y="15"/>
                    <a:pt x="89" y="0"/>
                  </a:cubicBezTo>
                  <a:cubicBezTo>
                    <a:pt x="110" y="21"/>
                    <a:pt x="112" y="28"/>
                    <a:pt x="93" y="48"/>
                  </a:cubicBezTo>
                  <a:cubicBezTo>
                    <a:pt x="70" y="72"/>
                    <a:pt x="44" y="93"/>
                    <a:pt x="20" y="11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55">
              <a:extLst>
                <a:ext uri="{FF2B5EF4-FFF2-40B4-BE49-F238E27FC236}">
                  <a16:creationId xmlns:a16="http://schemas.microsoft.com/office/drawing/2014/main" id="{28347622-498A-464B-9556-3F44EBFEA4D3}"/>
                </a:ext>
              </a:extLst>
            </p:cNvPr>
            <p:cNvSpPr>
              <a:spLocks/>
            </p:cNvSpPr>
            <p:nvPr/>
          </p:nvSpPr>
          <p:spPr bwMode="auto">
            <a:xfrm>
              <a:off x="5432426" y="2152651"/>
              <a:ext cx="317500" cy="622300"/>
            </a:xfrm>
            <a:custGeom>
              <a:avLst/>
              <a:gdLst>
                <a:gd name="T0" fmla="*/ 12 w 84"/>
                <a:gd name="T1" fmla="*/ 5 h 165"/>
                <a:gd name="T2" fmla="*/ 17 w 84"/>
                <a:gd name="T3" fmla="*/ 0 h 165"/>
                <a:gd name="T4" fmla="*/ 80 w 84"/>
                <a:gd name="T5" fmla="*/ 126 h 165"/>
                <a:gd name="T6" fmla="*/ 69 w 84"/>
                <a:gd name="T7" fmla="*/ 165 h 165"/>
                <a:gd name="T8" fmla="*/ 59 w 84"/>
                <a:gd name="T9" fmla="*/ 155 h 165"/>
                <a:gd name="T10" fmla="*/ 0 w 84"/>
                <a:gd name="T11" fmla="*/ 37 h 165"/>
                <a:gd name="T12" fmla="*/ 4 w 84"/>
                <a:gd name="T13" fmla="*/ 25 h 165"/>
                <a:gd name="T14" fmla="*/ 12 w 84"/>
                <a:gd name="T15" fmla="*/ 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5">
                  <a:moveTo>
                    <a:pt x="12" y="5"/>
                  </a:moveTo>
                  <a:cubicBezTo>
                    <a:pt x="14" y="3"/>
                    <a:pt x="15" y="2"/>
                    <a:pt x="17" y="0"/>
                  </a:cubicBezTo>
                  <a:cubicBezTo>
                    <a:pt x="38" y="42"/>
                    <a:pt x="61" y="83"/>
                    <a:pt x="80" y="126"/>
                  </a:cubicBezTo>
                  <a:cubicBezTo>
                    <a:pt x="84" y="136"/>
                    <a:pt x="73" y="152"/>
                    <a:pt x="69" y="165"/>
                  </a:cubicBezTo>
                  <a:cubicBezTo>
                    <a:pt x="66" y="162"/>
                    <a:pt x="61" y="159"/>
                    <a:pt x="59" y="155"/>
                  </a:cubicBezTo>
                  <a:cubicBezTo>
                    <a:pt x="39" y="116"/>
                    <a:pt x="20" y="76"/>
                    <a:pt x="0" y="37"/>
                  </a:cubicBezTo>
                  <a:cubicBezTo>
                    <a:pt x="1" y="33"/>
                    <a:pt x="3" y="29"/>
                    <a:pt x="4" y="25"/>
                  </a:cubicBezTo>
                  <a:cubicBezTo>
                    <a:pt x="7" y="18"/>
                    <a:pt x="9" y="12"/>
                    <a:pt x="12" y="5"/>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56">
              <a:extLst>
                <a:ext uri="{FF2B5EF4-FFF2-40B4-BE49-F238E27FC236}">
                  <a16:creationId xmlns:a16="http://schemas.microsoft.com/office/drawing/2014/main" id="{6CEB355A-E648-4341-A051-E6E87A2BDDB6}"/>
                </a:ext>
              </a:extLst>
            </p:cNvPr>
            <p:cNvSpPr>
              <a:spLocks/>
            </p:cNvSpPr>
            <p:nvPr/>
          </p:nvSpPr>
          <p:spPr bwMode="auto">
            <a:xfrm>
              <a:off x="5237163" y="4584701"/>
              <a:ext cx="387350" cy="438150"/>
            </a:xfrm>
            <a:custGeom>
              <a:avLst/>
              <a:gdLst>
                <a:gd name="T0" fmla="*/ 0 w 103"/>
                <a:gd name="T1" fmla="*/ 104 h 116"/>
                <a:gd name="T2" fmla="*/ 12 w 103"/>
                <a:gd name="T3" fmla="*/ 87 h 116"/>
                <a:gd name="T4" fmla="*/ 71 w 103"/>
                <a:gd name="T5" fmla="*/ 23 h 116"/>
                <a:gd name="T6" fmla="*/ 93 w 103"/>
                <a:gd name="T7" fmla="*/ 0 h 116"/>
                <a:gd name="T8" fmla="*/ 103 w 103"/>
                <a:gd name="T9" fmla="*/ 24 h 116"/>
                <a:gd name="T10" fmla="*/ 98 w 103"/>
                <a:gd name="T11" fmla="*/ 26 h 116"/>
                <a:gd name="T12" fmla="*/ 8 w 103"/>
                <a:gd name="T13" fmla="*/ 116 h 116"/>
                <a:gd name="T14" fmla="*/ 4 w 103"/>
                <a:gd name="T15" fmla="*/ 116 h 116"/>
                <a:gd name="T16" fmla="*/ 0 w 103"/>
                <a:gd name="T17" fmla="*/ 112 h 116"/>
                <a:gd name="T18" fmla="*/ 0 w 103"/>
                <a:gd name="T19"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16">
                  <a:moveTo>
                    <a:pt x="0" y="104"/>
                  </a:moveTo>
                  <a:cubicBezTo>
                    <a:pt x="4" y="98"/>
                    <a:pt x="7" y="90"/>
                    <a:pt x="12" y="87"/>
                  </a:cubicBezTo>
                  <a:cubicBezTo>
                    <a:pt x="38" y="71"/>
                    <a:pt x="55" y="48"/>
                    <a:pt x="71" y="23"/>
                  </a:cubicBezTo>
                  <a:cubicBezTo>
                    <a:pt x="77" y="14"/>
                    <a:pt x="86" y="7"/>
                    <a:pt x="93" y="0"/>
                  </a:cubicBezTo>
                  <a:cubicBezTo>
                    <a:pt x="97" y="8"/>
                    <a:pt x="100" y="16"/>
                    <a:pt x="103" y="24"/>
                  </a:cubicBezTo>
                  <a:cubicBezTo>
                    <a:pt x="102" y="25"/>
                    <a:pt x="99" y="25"/>
                    <a:pt x="98" y="26"/>
                  </a:cubicBezTo>
                  <a:cubicBezTo>
                    <a:pt x="77" y="65"/>
                    <a:pt x="46" y="94"/>
                    <a:pt x="8" y="116"/>
                  </a:cubicBezTo>
                  <a:cubicBezTo>
                    <a:pt x="7" y="116"/>
                    <a:pt x="5" y="116"/>
                    <a:pt x="4" y="116"/>
                  </a:cubicBezTo>
                  <a:cubicBezTo>
                    <a:pt x="3" y="115"/>
                    <a:pt x="1" y="113"/>
                    <a:pt x="0" y="112"/>
                  </a:cubicBezTo>
                  <a:cubicBezTo>
                    <a:pt x="0" y="109"/>
                    <a:pt x="0" y="107"/>
                    <a:pt x="0" y="10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57">
              <a:extLst>
                <a:ext uri="{FF2B5EF4-FFF2-40B4-BE49-F238E27FC236}">
                  <a16:creationId xmlns:a16="http://schemas.microsoft.com/office/drawing/2014/main" id="{BD808C81-4057-4452-8852-22E347F67C13}"/>
                </a:ext>
              </a:extLst>
            </p:cNvPr>
            <p:cNvSpPr>
              <a:spLocks/>
            </p:cNvSpPr>
            <p:nvPr/>
          </p:nvSpPr>
          <p:spPr bwMode="auto">
            <a:xfrm>
              <a:off x="5357813" y="2352676"/>
              <a:ext cx="307975" cy="633413"/>
            </a:xfrm>
            <a:custGeom>
              <a:avLst/>
              <a:gdLst>
                <a:gd name="T0" fmla="*/ 71 w 82"/>
                <a:gd name="T1" fmla="*/ 168 h 168"/>
                <a:gd name="T2" fmla="*/ 57 w 82"/>
                <a:gd name="T3" fmla="*/ 141 h 168"/>
                <a:gd name="T4" fmla="*/ 35 w 82"/>
                <a:gd name="T5" fmla="*/ 91 h 168"/>
                <a:gd name="T6" fmla="*/ 0 w 82"/>
                <a:gd name="T7" fmla="*/ 24 h 168"/>
                <a:gd name="T8" fmla="*/ 8 w 82"/>
                <a:gd name="T9" fmla="*/ 0 h 168"/>
                <a:gd name="T10" fmla="*/ 12 w 82"/>
                <a:gd name="T11" fmla="*/ 0 h 168"/>
                <a:gd name="T12" fmla="*/ 26 w 82"/>
                <a:gd name="T13" fmla="*/ 35 h 168"/>
                <a:gd name="T14" fmla="*/ 57 w 82"/>
                <a:gd name="T15" fmla="*/ 97 h 168"/>
                <a:gd name="T16" fmla="*/ 82 w 82"/>
                <a:gd name="T17" fmla="*/ 136 h 168"/>
                <a:gd name="T18" fmla="*/ 71 w 82"/>
                <a:gd name="T1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68">
                  <a:moveTo>
                    <a:pt x="71" y="168"/>
                  </a:moveTo>
                  <a:cubicBezTo>
                    <a:pt x="67" y="159"/>
                    <a:pt x="62" y="150"/>
                    <a:pt x="57" y="141"/>
                  </a:cubicBezTo>
                  <a:cubicBezTo>
                    <a:pt x="50" y="124"/>
                    <a:pt x="43" y="107"/>
                    <a:pt x="35" y="91"/>
                  </a:cubicBezTo>
                  <a:cubicBezTo>
                    <a:pt x="24" y="68"/>
                    <a:pt x="12" y="46"/>
                    <a:pt x="0" y="24"/>
                  </a:cubicBezTo>
                  <a:cubicBezTo>
                    <a:pt x="3" y="16"/>
                    <a:pt x="5" y="8"/>
                    <a:pt x="8" y="0"/>
                  </a:cubicBezTo>
                  <a:cubicBezTo>
                    <a:pt x="9" y="0"/>
                    <a:pt x="10" y="0"/>
                    <a:pt x="12" y="0"/>
                  </a:cubicBezTo>
                  <a:cubicBezTo>
                    <a:pt x="16" y="12"/>
                    <a:pt x="21" y="24"/>
                    <a:pt x="26" y="35"/>
                  </a:cubicBezTo>
                  <a:cubicBezTo>
                    <a:pt x="36" y="56"/>
                    <a:pt x="46" y="77"/>
                    <a:pt x="57" y="97"/>
                  </a:cubicBezTo>
                  <a:cubicBezTo>
                    <a:pt x="65" y="111"/>
                    <a:pt x="73" y="123"/>
                    <a:pt x="82" y="136"/>
                  </a:cubicBezTo>
                  <a:cubicBezTo>
                    <a:pt x="78" y="147"/>
                    <a:pt x="75" y="157"/>
                    <a:pt x="71" y="168"/>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58">
              <a:extLst>
                <a:ext uri="{FF2B5EF4-FFF2-40B4-BE49-F238E27FC236}">
                  <a16:creationId xmlns:a16="http://schemas.microsoft.com/office/drawing/2014/main" id="{9906A4E1-C2F4-44F6-98A2-9794D8EEF119}"/>
                </a:ext>
              </a:extLst>
            </p:cNvPr>
            <p:cNvSpPr>
              <a:spLocks/>
            </p:cNvSpPr>
            <p:nvPr/>
          </p:nvSpPr>
          <p:spPr bwMode="auto">
            <a:xfrm>
              <a:off x="5402263" y="2292351"/>
              <a:ext cx="290513" cy="573088"/>
            </a:xfrm>
            <a:custGeom>
              <a:avLst/>
              <a:gdLst>
                <a:gd name="T0" fmla="*/ 70 w 77"/>
                <a:gd name="T1" fmla="*/ 152 h 152"/>
                <a:gd name="T2" fmla="*/ 45 w 77"/>
                <a:gd name="T3" fmla="*/ 113 h 152"/>
                <a:gd name="T4" fmla="*/ 14 w 77"/>
                <a:gd name="T5" fmla="*/ 51 h 152"/>
                <a:gd name="T6" fmla="*/ 0 w 77"/>
                <a:gd name="T7" fmla="*/ 16 h 152"/>
                <a:gd name="T8" fmla="*/ 0 w 77"/>
                <a:gd name="T9" fmla="*/ 4 h 152"/>
                <a:gd name="T10" fmla="*/ 8 w 77"/>
                <a:gd name="T11" fmla="*/ 0 h 152"/>
                <a:gd name="T12" fmla="*/ 67 w 77"/>
                <a:gd name="T13" fmla="*/ 118 h 152"/>
                <a:gd name="T14" fmla="*/ 77 w 77"/>
                <a:gd name="T15" fmla="*/ 128 h 152"/>
                <a:gd name="T16" fmla="*/ 70 w 7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70" y="152"/>
                  </a:moveTo>
                  <a:cubicBezTo>
                    <a:pt x="61" y="139"/>
                    <a:pt x="53" y="127"/>
                    <a:pt x="45" y="113"/>
                  </a:cubicBezTo>
                  <a:cubicBezTo>
                    <a:pt x="34" y="93"/>
                    <a:pt x="24" y="72"/>
                    <a:pt x="14" y="51"/>
                  </a:cubicBezTo>
                  <a:cubicBezTo>
                    <a:pt x="9" y="40"/>
                    <a:pt x="4" y="28"/>
                    <a:pt x="0" y="16"/>
                  </a:cubicBezTo>
                  <a:cubicBezTo>
                    <a:pt x="0" y="12"/>
                    <a:pt x="0" y="8"/>
                    <a:pt x="0" y="4"/>
                  </a:cubicBezTo>
                  <a:cubicBezTo>
                    <a:pt x="3" y="3"/>
                    <a:pt x="5" y="1"/>
                    <a:pt x="8" y="0"/>
                  </a:cubicBezTo>
                  <a:cubicBezTo>
                    <a:pt x="28" y="39"/>
                    <a:pt x="47" y="79"/>
                    <a:pt x="67" y="118"/>
                  </a:cubicBezTo>
                  <a:cubicBezTo>
                    <a:pt x="69" y="122"/>
                    <a:pt x="74" y="125"/>
                    <a:pt x="77" y="128"/>
                  </a:cubicBezTo>
                  <a:cubicBezTo>
                    <a:pt x="75" y="136"/>
                    <a:pt x="72" y="144"/>
                    <a:pt x="70" y="152"/>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59">
              <a:extLst>
                <a:ext uri="{FF2B5EF4-FFF2-40B4-BE49-F238E27FC236}">
                  <a16:creationId xmlns:a16="http://schemas.microsoft.com/office/drawing/2014/main" id="{4A091835-59D5-4873-BBC2-F3E15DC0708B}"/>
                </a:ext>
              </a:extLst>
            </p:cNvPr>
            <p:cNvSpPr>
              <a:spLocks/>
            </p:cNvSpPr>
            <p:nvPr/>
          </p:nvSpPr>
          <p:spPr bwMode="auto">
            <a:xfrm>
              <a:off x="5267326" y="4676776"/>
              <a:ext cx="395288" cy="422275"/>
            </a:xfrm>
            <a:custGeom>
              <a:avLst/>
              <a:gdLst>
                <a:gd name="T0" fmla="*/ 0 w 105"/>
                <a:gd name="T1" fmla="*/ 92 h 112"/>
                <a:gd name="T2" fmla="*/ 90 w 105"/>
                <a:gd name="T3" fmla="*/ 2 h 112"/>
                <a:gd name="T4" fmla="*/ 95 w 105"/>
                <a:gd name="T5" fmla="*/ 0 h 112"/>
                <a:gd name="T6" fmla="*/ 105 w 105"/>
                <a:gd name="T7" fmla="*/ 24 h 112"/>
                <a:gd name="T8" fmla="*/ 47 w 105"/>
                <a:gd name="T9" fmla="*/ 84 h 112"/>
                <a:gd name="T10" fmla="*/ 28 w 105"/>
                <a:gd name="T11" fmla="*/ 95 h 112"/>
                <a:gd name="T12" fmla="*/ 16 w 105"/>
                <a:gd name="T13" fmla="*/ 112 h 112"/>
                <a:gd name="T14" fmla="*/ 8 w 105"/>
                <a:gd name="T15" fmla="*/ 112 h 112"/>
                <a:gd name="T16" fmla="*/ 4 w 105"/>
                <a:gd name="T17" fmla="*/ 104 h 112"/>
                <a:gd name="T18" fmla="*/ 0 w 105"/>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2">
                  <a:moveTo>
                    <a:pt x="0" y="92"/>
                  </a:moveTo>
                  <a:cubicBezTo>
                    <a:pt x="38" y="70"/>
                    <a:pt x="69" y="41"/>
                    <a:pt x="90" y="2"/>
                  </a:cubicBezTo>
                  <a:cubicBezTo>
                    <a:pt x="91" y="1"/>
                    <a:pt x="94" y="1"/>
                    <a:pt x="95" y="0"/>
                  </a:cubicBezTo>
                  <a:cubicBezTo>
                    <a:pt x="99" y="8"/>
                    <a:pt x="102" y="16"/>
                    <a:pt x="105" y="24"/>
                  </a:cubicBezTo>
                  <a:cubicBezTo>
                    <a:pt x="81" y="39"/>
                    <a:pt x="65" y="63"/>
                    <a:pt x="47" y="84"/>
                  </a:cubicBezTo>
                  <a:cubicBezTo>
                    <a:pt x="42" y="89"/>
                    <a:pt x="33" y="90"/>
                    <a:pt x="28" y="95"/>
                  </a:cubicBezTo>
                  <a:cubicBezTo>
                    <a:pt x="23" y="99"/>
                    <a:pt x="20" y="106"/>
                    <a:pt x="16" y="112"/>
                  </a:cubicBezTo>
                  <a:cubicBezTo>
                    <a:pt x="13" y="112"/>
                    <a:pt x="11" y="112"/>
                    <a:pt x="8" y="112"/>
                  </a:cubicBezTo>
                  <a:cubicBezTo>
                    <a:pt x="7" y="109"/>
                    <a:pt x="5" y="107"/>
                    <a:pt x="4" y="104"/>
                  </a:cubicBezTo>
                  <a:cubicBezTo>
                    <a:pt x="3" y="100"/>
                    <a:pt x="1" y="96"/>
                    <a:pt x="0" y="92"/>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60">
              <a:extLst>
                <a:ext uri="{FF2B5EF4-FFF2-40B4-BE49-F238E27FC236}">
                  <a16:creationId xmlns:a16="http://schemas.microsoft.com/office/drawing/2014/main" id="{04FD4062-1C2C-4C3A-B850-D535618E5ACC}"/>
                </a:ext>
              </a:extLst>
            </p:cNvPr>
            <p:cNvSpPr>
              <a:spLocks/>
            </p:cNvSpPr>
            <p:nvPr/>
          </p:nvSpPr>
          <p:spPr bwMode="auto">
            <a:xfrm>
              <a:off x="2782888" y="3646488"/>
              <a:ext cx="41275" cy="509588"/>
            </a:xfrm>
            <a:custGeom>
              <a:avLst/>
              <a:gdLst>
                <a:gd name="T0" fmla="*/ 11 w 11"/>
                <a:gd name="T1" fmla="*/ 0 h 135"/>
                <a:gd name="T2" fmla="*/ 10 w 11"/>
                <a:gd name="T3" fmla="*/ 135 h 135"/>
                <a:gd name="T4" fmla="*/ 11 w 11"/>
                <a:gd name="T5" fmla="*/ 0 h 135"/>
              </a:gdLst>
              <a:ahLst/>
              <a:cxnLst>
                <a:cxn ang="0">
                  <a:pos x="T0" y="T1"/>
                </a:cxn>
                <a:cxn ang="0">
                  <a:pos x="T2" y="T3"/>
                </a:cxn>
                <a:cxn ang="0">
                  <a:pos x="T4" y="T5"/>
                </a:cxn>
              </a:cxnLst>
              <a:rect l="0" t="0" r="r" b="b"/>
              <a:pathLst>
                <a:path w="11" h="135">
                  <a:moveTo>
                    <a:pt x="11" y="0"/>
                  </a:moveTo>
                  <a:cubicBezTo>
                    <a:pt x="11" y="45"/>
                    <a:pt x="10" y="90"/>
                    <a:pt x="10" y="135"/>
                  </a:cubicBezTo>
                  <a:cubicBezTo>
                    <a:pt x="0" y="90"/>
                    <a:pt x="1" y="45"/>
                    <a:pt x="11" y="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61">
              <a:extLst>
                <a:ext uri="{FF2B5EF4-FFF2-40B4-BE49-F238E27FC236}">
                  <a16:creationId xmlns:a16="http://schemas.microsoft.com/office/drawing/2014/main" id="{6B39BBB4-456E-43D1-9368-FDBD3DBAB5DD}"/>
                </a:ext>
              </a:extLst>
            </p:cNvPr>
            <p:cNvSpPr>
              <a:spLocks/>
            </p:cNvSpPr>
            <p:nvPr/>
          </p:nvSpPr>
          <p:spPr bwMode="auto">
            <a:xfrm>
              <a:off x="7031038"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10"/>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62">
              <a:extLst>
                <a:ext uri="{FF2B5EF4-FFF2-40B4-BE49-F238E27FC236}">
                  <a16:creationId xmlns:a16="http://schemas.microsoft.com/office/drawing/2014/main" id="{A80C9C10-D590-4B1F-8774-1EAA50AF2965}"/>
                </a:ext>
              </a:extLst>
            </p:cNvPr>
            <p:cNvSpPr>
              <a:spLocks/>
            </p:cNvSpPr>
            <p:nvPr/>
          </p:nvSpPr>
          <p:spPr bwMode="auto">
            <a:xfrm>
              <a:off x="4181476"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9"/>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63">
              <a:extLst>
                <a:ext uri="{FF2B5EF4-FFF2-40B4-BE49-F238E27FC236}">
                  <a16:creationId xmlns:a16="http://schemas.microsoft.com/office/drawing/2014/main" id="{1B70D6ED-B8E2-4883-BD70-66AEA9A8FA76}"/>
                </a:ext>
              </a:extLst>
            </p:cNvPr>
            <p:cNvSpPr>
              <a:spLocks/>
            </p:cNvSpPr>
            <p:nvPr/>
          </p:nvSpPr>
          <p:spPr bwMode="auto">
            <a:xfrm>
              <a:off x="5613401" y="3000376"/>
              <a:ext cx="11113" cy="19050"/>
            </a:xfrm>
            <a:custGeom>
              <a:avLst/>
              <a:gdLst>
                <a:gd name="T0" fmla="*/ 0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0" y="5"/>
                  </a:moveTo>
                  <a:cubicBezTo>
                    <a:pt x="1" y="3"/>
                    <a:pt x="2" y="2"/>
                    <a:pt x="3" y="0"/>
                  </a:cubicBezTo>
                  <a:cubicBezTo>
                    <a:pt x="2" y="2"/>
                    <a:pt x="1" y="3"/>
                    <a:pt x="0" y="5"/>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64">
              <a:extLst>
                <a:ext uri="{FF2B5EF4-FFF2-40B4-BE49-F238E27FC236}">
                  <a16:creationId xmlns:a16="http://schemas.microsoft.com/office/drawing/2014/main" id="{283E44AE-493E-421E-A8BA-F3636CB2A50A}"/>
                </a:ext>
              </a:extLst>
            </p:cNvPr>
            <p:cNvSpPr>
              <a:spLocks/>
            </p:cNvSpPr>
            <p:nvPr/>
          </p:nvSpPr>
          <p:spPr bwMode="auto">
            <a:xfrm>
              <a:off x="8402638" y="2449513"/>
              <a:ext cx="444500" cy="2433638"/>
            </a:xfrm>
            <a:custGeom>
              <a:avLst/>
              <a:gdLst>
                <a:gd name="T0" fmla="*/ 0 w 118"/>
                <a:gd name="T1" fmla="*/ 6 h 645"/>
                <a:gd name="T2" fmla="*/ 14 w 118"/>
                <a:gd name="T3" fmla="*/ 0 h 645"/>
                <a:gd name="T4" fmla="*/ 70 w 118"/>
                <a:gd name="T5" fmla="*/ 130 h 645"/>
                <a:gd name="T6" fmla="*/ 104 w 118"/>
                <a:gd name="T7" fmla="*/ 269 h 645"/>
                <a:gd name="T8" fmla="*/ 117 w 118"/>
                <a:gd name="T9" fmla="*/ 352 h 645"/>
                <a:gd name="T10" fmla="*/ 112 w 118"/>
                <a:gd name="T11" fmla="*/ 438 h 645"/>
                <a:gd name="T12" fmla="*/ 84 w 118"/>
                <a:gd name="T13" fmla="*/ 520 h 645"/>
                <a:gd name="T14" fmla="*/ 72 w 118"/>
                <a:gd name="T15" fmla="*/ 564 h 645"/>
                <a:gd name="T16" fmla="*/ 59 w 118"/>
                <a:gd name="T17" fmla="*/ 575 h 645"/>
                <a:gd name="T18" fmla="*/ 16 w 118"/>
                <a:gd name="T19" fmla="*/ 645 h 645"/>
                <a:gd name="T20" fmla="*/ 0 w 118"/>
                <a:gd name="T21" fmla="*/ 638 h 645"/>
                <a:gd name="T22" fmla="*/ 0 w 118"/>
                <a:gd name="T23" fmla="*/ 630 h 645"/>
                <a:gd name="T24" fmla="*/ 8 w 118"/>
                <a:gd name="T25" fmla="*/ 622 h 645"/>
                <a:gd name="T26" fmla="*/ 40 w 118"/>
                <a:gd name="T27" fmla="*/ 582 h 645"/>
                <a:gd name="T28" fmla="*/ 60 w 118"/>
                <a:gd name="T29" fmla="*/ 535 h 645"/>
                <a:gd name="T30" fmla="*/ 96 w 118"/>
                <a:gd name="T31" fmla="*/ 389 h 645"/>
                <a:gd name="T32" fmla="*/ 96 w 118"/>
                <a:gd name="T33" fmla="*/ 313 h 645"/>
                <a:gd name="T34" fmla="*/ 95 w 118"/>
                <a:gd name="T35" fmla="*/ 297 h 645"/>
                <a:gd name="T36" fmla="*/ 80 w 118"/>
                <a:gd name="T37" fmla="*/ 233 h 645"/>
                <a:gd name="T38" fmla="*/ 56 w 118"/>
                <a:gd name="T39" fmla="*/ 150 h 645"/>
                <a:gd name="T40" fmla="*/ 45 w 118"/>
                <a:gd name="T41" fmla="*/ 103 h 645"/>
                <a:gd name="T42" fmla="*/ 0 w 118"/>
                <a:gd name="T43" fmla="*/ 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645">
                  <a:moveTo>
                    <a:pt x="0" y="6"/>
                  </a:moveTo>
                  <a:cubicBezTo>
                    <a:pt x="4" y="4"/>
                    <a:pt x="8" y="2"/>
                    <a:pt x="14" y="0"/>
                  </a:cubicBezTo>
                  <a:cubicBezTo>
                    <a:pt x="33" y="43"/>
                    <a:pt x="55" y="86"/>
                    <a:pt x="70" y="130"/>
                  </a:cubicBezTo>
                  <a:cubicBezTo>
                    <a:pt x="85" y="175"/>
                    <a:pt x="94" y="222"/>
                    <a:pt x="104" y="269"/>
                  </a:cubicBezTo>
                  <a:cubicBezTo>
                    <a:pt x="110" y="296"/>
                    <a:pt x="115" y="324"/>
                    <a:pt x="117" y="352"/>
                  </a:cubicBezTo>
                  <a:cubicBezTo>
                    <a:pt x="118" y="380"/>
                    <a:pt x="111" y="409"/>
                    <a:pt x="112" y="438"/>
                  </a:cubicBezTo>
                  <a:cubicBezTo>
                    <a:pt x="113" y="469"/>
                    <a:pt x="92" y="492"/>
                    <a:pt x="84" y="520"/>
                  </a:cubicBezTo>
                  <a:cubicBezTo>
                    <a:pt x="80" y="534"/>
                    <a:pt x="76" y="547"/>
                    <a:pt x="72" y="564"/>
                  </a:cubicBezTo>
                  <a:cubicBezTo>
                    <a:pt x="70" y="566"/>
                    <a:pt x="63" y="569"/>
                    <a:pt x="59" y="575"/>
                  </a:cubicBezTo>
                  <a:cubicBezTo>
                    <a:pt x="44" y="598"/>
                    <a:pt x="30" y="622"/>
                    <a:pt x="16" y="645"/>
                  </a:cubicBezTo>
                  <a:cubicBezTo>
                    <a:pt x="9" y="642"/>
                    <a:pt x="5" y="640"/>
                    <a:pt x="0" y="638"/>
                  </a:cubicBezTo>
                  <a:cubicBezTo>
                    <a:pt x="0" y="635"/>
                    <a:pt x="0" y="633"/>
                    <a:pt x="0" y="630"/>
                  </a:cubicBezTo>
                  <a:cubicBezTo>
                    <a:pt x="3" y="627"/>
                    <a:pt x="5" y="625"/>
                    <a:pt x="8" y="622"/>
                  </a:cubicBezTo>
                  <a:cubicBezTo>
                    <a:pt x="19" y="609"/>
                    <a:pt x="29" y="595"/>
                    <a:pt x="40" y="582"/>
                  </a:cubicBezTo>
                  <a:cubicBezTo>
                    <a:pt x="46" y="566"/>
                    <a:pt x="52" y="550"/>
                    <a:pt x="60" y="535"/>
                  </a:cubicBezTo>
                  <a:cubicBezTo>
                    <a:pt x="83" y="489"/>
                    <a:pt x="97" y="441"/>
                    <a:pt x="96" y="389"/>
                  </a:cubicBezTo>
                  <a:cubicBezTo>
                    <a:pt x="96" y="363"/>
                    <a:pt x="96" y="338"/>
                    <a:pt x="96" y="313"/>
                  </a:cubicBezTo>
                  <a:cubicBezTo>
                    <a:pt x="96" y="308"/>
                    <a:pt x="96" y="302"/>
                    <a:pt x="95" y="297"/>
                  </a:cubicBezTo>
                  <a:cubicBezTo>
                    <a:pt x="90" y="276"/>
                    <a:pt x="86" y="254"/>
                    <a:pt x="80" y="233"/>
                  </a:cubicBezTo>
                  <a:cubicBezTo>
                    <a:pt x="72" y="205"/>
                    <a:pt x="64" y="178"/>
                    <a:pt x="56" y="150"/>
                  </a:cubicBezTo>
                  <a:cubicBezTo>
                    <a:pt x="53" y="134"/>
                    <a:pt x="52" y="118"/>
                    <a:pt x="45" y="103"/>
                  </a:cubicBezTo>
                  <a:cubicBezTo>
                    <a:pt x="32" y="70"/>
                    <a:pt x="15" y="38"/>
                    <a:pt x="0" y="6"/>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65">
              <a:extLst>
                <a:ext uri="{FF2B5EF4-FFF2-40B4-BE49-F238E27FC236}">
                  <a16:creationId xmlns:a16="http://schemas.microsoft.com/office/drawing/2014/main" id="{35182D78-C1A3-45E3-86E4-265B4D7810F1}"/>
                </a:ext>
              </a:extLst>
            </p:cNvPr>
            <p:cNvSpPr>
              <a:spLocks/>
            </p:cNvSpPr>
            <p:nvPr/>
          </p:nvSpPr>
          <p:spPr bwMode="auto">
            <a:xfrm>
              <a:off x="6683376" y="1487488"/>
              <a:ext cx="1733550" cy="939800"/>
            </a:xfrm>
            <a:custGeom>
              <a:avLst/>
              <a:gdLst>
                <a:gd name="T0" fmla="*/ 0 w 460"/>
                <a:gd name="T1" fmla="*/ 61 h 249"/>
                <a:gd name="T2" fmla="*/ 98 w 460"/>
                <a:gd name="T3" fmla="*/ 10 h 249"/>
                <a:gd name="T4" fmla="*/ 219 w 460"/>
                <a:gd name="T5" fmla="*/ 9 h 249"/>
                <a:gd name="T6" fmla="*/ 318 w 460"/>
                <a:gd name="T7" fmla="*/ 56 h 249"/>
                <a:gd name="T8" fmla="*/ 340 w 460"/>
                <a:gd name="T9" fmla="*/ 78 h 249"/>
                <a:gd name="T10" fmla="*/ 397 w 460"/>
                <a:gd name="T11" fmla="*/ 140 h 249"/>
                <a:gd name="T12" fmla="*/ 435 w 460"/>
                <a:gd name="T13" fmla="*/ 188 h 249"/>
                <a:gd name="T14" fmla="*/ 459 w 460"/>
                <a:gd name="T15" fmla="*/ 237 h 249"/>
                <a:gd name="T16" fmla="*/ 456 w 460"/>
                <a:gd name="T17" fmla="*/ 249 h 249"/>
                <a:gd name="T18" fmla="*/ 441 w 460"/>
                <a:gd name="T19" fmla="*/ 233 h 249"/>
                <a:gd name="T20" fmla="*/ 424 w 460"/>
                <a:gd name="T21" fmla="*/ 221 h 249"/>
                <a:gd name="T22" fmla="*/ 424 w 460"/>
                <a:gd name="T23" fmla="*/ 221 h 249"/>
                <a:gd name="T24" fmla="*/ 376 w 460"/>
                <a:gd name="T25" fmla="*/ 149 h 249"/>
                <a:gd name="T26" fmla="*/ 363 w 460"/>
                <a:gd name="T27" fmla="*/ 133 h 249"/>
                <a:gd name="T28" fmla="*/ 304 w 460"/>
                <a:gd name="T29" fmla="*/ 77 h 249"/>
                <a:gd name="T30" fmla="*/ 248 w 460"/>
                <a:gd name="T31" fmla="*/ 45 h 249"/>
                <a:gd name="T32" fmla="*/ 248 w 460"/>
                <a:gd name="T33" fmla="*/ 45 h 249"/>
                <a:gd name="T34" fmla="*/ 234 w 460"/>
                <a:gd name="T35" fmla="*/ 30 h 249"/>
                <a:gd name="T36" fmla="*/ 75 w 460"/>
                <a:gd name="T37" fmla="*/ 35 h 249"/>
                <a:gd name="T38" fmla="*/ 48 w 460"/>
                <a:gd name="T39" fmla="*/ 53 h 249"/>
                <a:gd name="T40" fmla="*/ 48 w 460"/>
                <a:gd name="T41" fmla="*/ 53 h 249"/>
                <a:gd name="T42" fmla="*/ 16 w 460"/>
                <a:gd name="T43" fmla="*/ 69 h 249"/>
                <a:gd name="T44" fmla="*/ 16 w 460"/>
                <a:gd name="T45" fmla="*/ 69 h 249"/>
                <a:gd name="T46" fmla="*/ 0 w 460"/>
                <a:gd name="T47" fmla="*/ 69 h 249"/>
                <a:gd name="T48" fmla="*/ 0 w 460"/>
                <a:gd name="T49" fmla="*/ 6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49">
                  <a:moveTo>
                    <a:pt x="0" y="61"/>
                  </a:moveTo>
                  <a:cubicBezTo>
                    <a:pt x="31" y="40"/>
                    <a:pt x="62" y="18"/>
                    <a:pt x="98" y="10"/>
                  </a:cubicBezTo>
                  <a:cubicBezTo>
                    <a:pt x="138" y="0"/>
                    <a:pt x="178" y="1"/>
                    <a:pt x="219" y="9"/>
                  </a:cubicBezTo>
                  <a:cubicBezTo>
                    <a:pt x="257" y="16"/>
                    <a:pt x="283" y="45"/>
                    <a:pt x="318" y="56"/>
                  </a:cubicBezTo>
                  <a:cubicBezTo>
                    <a:pt x="327" y="59"/>
                    <a:pt x="333" y="70"/>
                    <a:pt x="340" y="78"/>
                  </a:cubicBezTo>
                  <a:cubicBezTo>
                    <a:pt x="359" y="99"/>
                    <a:pt x="375" y="122"/>
                    <a:pt x="397" y="140"/>
                  </a:cubicBezTo>
                  <a:cubicBezTo>
                    <a:pt x="413" y="154"/>
                    <a:pt x="423" y="171"/>
                    <a:pt x="435" y="188"/>
                  </a:cubicBezTo>
                  <a:cubicBezTo>
                    <a:pt x="445" y="203"/>
                    <a:pt x="452" y="220"/>
                    <a:pt x="459" y="237"/>
                  </a:cubicBezTo>
                  <a:cubicBezTo>
                    <a:pt x="460" y="240"/>
                    <a:pt x="457" y="245"/>
                    <a:pt x="456" y="249"/>
                  </a:cubicBezTo>
                  <a:cubicBezTo>
                    <a:pt x="451" y="244"/>
                    <a:pt x="446" y="238"/>
                    <a:pt x="441" y="233"/>
                  </a:cubicBezTo>
                  <a:cubicBezTo>
                    <a:pt x="436" y="229"/>
                    <a:pt x="430" y="225"/>
                    <a:pt x="424" y="221"/>
                  </a:cubicBezTo>
                  <a:cubicBezTo>
                    <a:pt x="424" y="221"/>
                    <a:pt x="424" y="221"/>
                    <a:pt x="424" y="221"/>
                  </a:cubicBezTo>
                  <a:cubicBezTo>
                    <a:pt x="417" y="191"/>
                    <a:pt x="401" y="167"/>
                    <a:pt x="376" y="149"/>
                  </a:cubicBezTo>
                  <a:cubicBezTo>
                    <a:pt x="372" y="144"/>
                    <a:pt x="368" y="138"/>
                    <a:pt x="363" y="133"/>
                  </a:cubicBezTo>
                  <a:cubicBezTo>
                    <a:pt x="343" y="114"/>
                    <a:pt x="324" y="96"/>
                    <a:pt x="304" y="77"/>
                  </a:cubicBezTo>
                  <a:cubicBezTo>
                    <a:pt x="293" y="54"/>
                    <a:pt x="273" y="45"/>
                    <a:pt x="248" y="45"/>
                  </a:cubicBezTo>
                  <a:cubicBezTo>
                    <a:pt x="248" y="45"/>
                    <a:pt x="248" y="45"/>
                    <a:pt x="248" y="45"/>
                  </a:cubicBezTo>
                  <a:cubicBezTo>
                    <a:pt x="243" y="40"/>
                    <a:pt x="240" y="31"/>
                    <a:pt x="234" y="30"/>
                  </a:cubicBezTo>
                  <a:cubicBezTo>
                    <a:pt x="181" y="17"/>
                    <a:pt x="128" y="11"/>
                    <a:pt x="75" y="35"/>
                  </a:cubicBezTo>
                  <a:cubicBezTo>
                    <a:pt x="65" y="39"/>
                    <a:pt x="51" y="38"/>
                    <a:pt x="48" y="53"/>
                  </a:cubicBezTo>
                  <a:cubicBezTo>
                    <a:pt x="48" y="53"/>
                    <a:pt x="48" y="53"/>
                    <a:pt x="48" y="53"/>
                  </a:cubicBezTo>
                  <a:cubicBezTo>
                    <a:pt x="37" y="58"/>
                    <a:pt x="27" y="64"/>
                    <a:pt x="16" y="69"/>
                  </a:cubicBezTo>
                  <a:cubicBezTo>
                    <a:pt x="16" y="69"/>
                    <a:pt x="16" y="69"/>
                    <a:pt x="16" y="69"/>
                  </a:cubicBezTo>
                  <a:cubicBezTo>
                    <a:pt x="11" y="69"/>
                    <a:pt x="5" y="69"/>
                    <a:pt x="0" y="69"/>
                  </a:cubicBezTo>
                  <a:cubicBezTo>
                    <a:pt x="0" y="66"/>
                    <a:pt x="0" y="64"/>
                    <a:pt x="0" y="61"/>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66">
              <a:extLst>
                <a:ext uri="{FF2B5EF4-FFF2-40B4-BE49-F238E27FC236}">
                  <a16:creationId xmlns:a16="http://schemas.microsoft.com/office/drawing/2014/main" id="{57C33C54-F334-440A-87E0-5EC825A5B664}"/>
                </a:ext>
              </a:extLst>
            </p:cNvPr>
            <p:cNvSpPr>
              <a:spLocks/>
            </p:cNvSpPr>
            <p:nvPr/>
          </p:nvSpPr>
          <p:spPr bwMode="auto">
            <a:xfrm>
              <a:off x="5749926" y="3695701"/>
              <a:ext cx="1235075" cy="1674813"/>
            </a:xfrm>
            <a:custGeom>
              <a:avLst/>
              <a:gdLst>
                <a:gd name="T0" fmla="*/ 8 w 328"/>
                <a:gd name="T1" fmla="*/ 136 h 444"/>
                <a:gd name="T2" fmla="*/ 0 w 328"/>
                <a:gd name="T3" fmla="*/ 34 h 444"/>
                <a:gd name="T4" fmla="*/ 8 w 328"/>
                <a:gd name="T5" fmla="*/ 0 h 444"/>
                <a:gd name="T6" fmla="*/ 14 w 328"/>
                <a:gd name="T7" fmla="*/ 21 h 444"/>
                <a:gd name="T8" fmla="*/ 9 w 328"/>
                <a:gd name="T9" fmla="*/ 61 h 444"/>
                <a:gd name="T10" fmla="*/ 16 w 328"/>
                <a:gd name="T11" fmla="*/ 113 h 444"/>
                <a:gd name="T12" fmla="*/ 32 w 328"/>
                <a:gd name="T13" fmla="*/ 148 h 444"/>
                <a:gd name="T14" fmla="*/ 48 w 328"/>
                <a:gd name="T15" fmla="*/ 197 h 444"/>
                <a:gd name="T16" fmla="*/ 103 w 328"/>
                <a:gd name="T17" fmla="*/ 288 h 444"/>
                <a:gd name="T18" fmla="*/ 144 w 328"/>
                <a:gd name="T19" fmla="*/ 332 h 444"/>
                <a:gd name="T20" fmla="*/ 200 w 328"/>
                <a:gd name="T21" fmla="*/ 372 h 444"/>
                <a:gd name="T22" fmla="*/ 200 w 328"/>
                <a:gd name="T23" fmla="*/ 372 h 444"/>
                <a:gd name="T24" fmla="*/ 224 w 328"/>
                <a:gd name="T25" fmla="*/ 388 h 444"/>
                <a:gd name="T26" fmla="*/ 224 w 328"/>
                <a:gd name="T27" fmla="*/ 388 h 444"/>
                <a:gd name="T28" fmla="*/ 264 w 328"/>
                <a:gd name="T29" fmla="*/ 404 h 444"/>
                <a:gd name="T30" fmla="*/ 288 w 328"/>
                <a:gd name="T31" fmla="*/ 412 h 444"/>
                <a:gd name="T32" fmla="*/ 312 w 328"/>
                <a:gd name="T33" fmla="*/ 420 h 444"/>
                <a:gd name="T34" fmla="*/ 316 w 328"/>
                <a:gd name="T35" fmla="*/ 420 h 444"/>
                <a:gd name="T36" fmla="*/ 328 w 328"/>
                <a:gd name="T37" fmla="*/ 432 h 444"/>
                <a:gd name="T38" fmla="*/ 272 w 328"/>
                <a:gd name="T39" fmla="*/ 425 h 444"/>
                <a:gd name="T40" fmla="*/ 210 w 328"/>
                <a:gd name="T41" fmla="*/ 404 h 444"/>
                <a:gd name="T42" fmla="*/ 187 w 328"/>
                <a:gd name="T43" fmla="*/ 386 h 444"/>
                <a:gd name="T44" fmla="*/ 96 w 328"/>
                <a:gd name="T45" fmla="*/ 302 h 444"/>
                <a:gd name="T46" fmla="*/ 78 w 328"/>
                <a:gd name="T47" fmla="*/ 287 h 444"/>
                <a:gd name="T48" fmla="*/ 51 w 328"/>
                <a:gd name="T49" fmla="*/ 250 h 444"/>
                <a:gd name="T50" fmla="*/ 37 w 328"/>
                <a:gd name="T51" fmla="*/ 218 h 444"/>
                <a:gd name="T52" fmla="*/ 15 w 328"/>
                <a:gd name="T53" fmla="*/ 155 h 444"/>
                <a:gd name="T54" fmla="*/ 8 w 328"/>
                <a:gd name="T55" fmla="*/ 13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8" h="444">
                  <a:moveTo>
                    <a:pt x="8" y="136"/>
                  </a:moveTo>
                  <a:cubicBezTo>
                    <a:pt x="5" y="102"/>
                    <a:pt x="2" y="68"/>
                    <a:pt x="0" y="34"/>
                  </a:cubicBezTo>
                  <a:cubicBezTo>
                    <a:pt x="0" y="23"/>
                    <a:pt x="5" y="11"/>
                    <a:pt x="8" y="0"/>
                  </a:cubicBezTo>
                  <a:cubicBezTo>
                    <a:pt x="10" y="7"/>
                    <a:pt x="14" y="14"/>
                    <a:pt x="14" y="21"/>
                  </a:cubicBezTo>
                  <a:cubicBezTo>
                    <a:pt x="13" y="34"/>
                    <a:pt x="8" y="48"/>
                    <a:pt x="9" y="61"/>
                  </a:cubicBezTo>
                  <a:cubicBezTo>
                    <a:pt x="9" y="78"/>
                    <a:pt x="12" y="96"/>
                    <a:pt x="16" y="113"/>
                  </a:cubicBezTo>
                  <a:cubicBezTo>
                    <a:pt x="20" y="125"/>
                    <a:pt x="27" y="136"/>
                    <a:pt x="32" y="148"/>
                  </a:cubicBezTo>
                  <a:cubicBezTo>
                    <a:pt x="37" y="164"/>
                    <a:pt x="42" y="181"/>
                    <a:pt x="48" y="197"/>
                  </a:cubicBezTo>
                  <a:cubicBezTo>
                    <a:pt x="62" y="230"/>
                    <a:pt x="76" y="262"/>
                    <a:pt x="103" y="288"/>
                  </a:cubicBezTo>
                  <a:cubicBezTo>
                    <a:pt x="118" y="301"/>
                    <a:pt x="130" y="317"/>
                    <a:pt x="144" y="332"/>
                  </a:cubicBezTo>
                  <a:cubicBezTo>
                    <a:pt x="163" y="345"/>
                    <a:pt x="181" y="359"/>
                    <a:pt x="200" y="372"/>
                  </a:cubicBezTo>
                  <a:cubicBezTo>
                    <a:pt x="200" y="372"/>
                    <a:pt x="200" y="372"/>
                    <a:pt x="200" y="372"/>
                  </a:cubicBezTo>
                  <a:cubicBezTo>
                    <a:pt x="204" y="384"/>
                    <a:pt x="212" y="389"/>
                    <a:pt x="224" y="388"/>
                  </a:cubicBezTo>
                  <a:cubicBezTo>
                    <a:pt x="224" y="388"/>
                    <a:pt x="224" y="388"/>
                    <a:pt x="224" y="388"/>
                  </a:cubicBezTo>
                  <a:cubicBezTo>
                    <a:pt x="237" y="393"/>
                    <a:pt x="251" y="399"/>
                    <a:pt x="264" y="404"/>
                  </a:cubicBezTo>
                  <a:cubicBezTo>
                    <a:pt x="272" y="407"/>
                    <a:pt x="280" y="409"/>
                    <a:pt x="288" y="412"/>
                  </a:cubicBezTo>
                  <a:cubicBezTo>
                    <a:pt x="296" y="415"/>
                    <a:pt x="304" y="417"/>
                    <a:pt x="312" y="420"/>
                  </a:cubicBezTo>
                  <a:cubicBezTo>
                    <a:pt x="313" y="420"/>
                    <a:pt x="315" y="420"/>
                    <a:pt x="316" y="420"/>
                  </a:cubicBezTo>
                  <a:cubicBezTo>
                    <a:pt x="320" y="424"/>
                    <a:pt x="324" y="428"/>
                    <a:pt x="328" y="432"/>
                  </a:cubicBezTo>
                  <a:cubicBezTo>
                    <a:pt x="308" y="444"/>
                    <a:pt x="291" y="427"/>
                    <a:pt x="272" y="425"/>
                  </a:cubicBezTo>
                  <a:cubicBezTo>
                    <a:pt x="251" y="421"/>
                    <a:pt x="230" y="412"/>
                    <a:pt x="210" y="404"/>
                  </a:cubicBezTo>
                  <a:cubicBezTo>
                    <a:pt x="201" y="400"/>
                    <a:pt x="194" y="393"/>
                    <a:pt x="187" y="386"/>
                  </a:cubicBezTo>
                  <a:cubicBezTo>
                    <a:pt x="157" y="358"/>
                    <a:pt x="127" y="330"/>
                    <a:pt x="96" y="302"/>
                  </a:cubicBezTo>
                  <a:cubicBezTo>
                    <a:pt x="90" y="297"/>
                    <a:pt x="83" y="293"/>
                    <a:pt x="78" y="287"/>
                  </a:cubicBezTo>
                  <a:cubicBezTo>
                    <a:pt x="69" y="275"/>
                    <a:pt x="59" y="263"/>
                    <a:pt x="51" y="250"/>
                  </a:cubicBezTo>
                  <a:cubicBezTo>
                    <a:pt x="45" y="240"/>
                    <a:pt x="39" y="229"/>
                    <a:pt x="37" y="218"/>
                  </a:cubicBezTo>
                  <a:cubicBezTo>
                    <a:pt x="33" y="196"/>
                    <a:pt x="9" y="181"/>
                    <a:pt x="15" y="155"/>
                  </a:cubicBezTo>
                  <a:cubicBezTo>
                    <a:pt x="17" y="149"/>
                    <a:pt x="11" y="142"/>
                    <a:pt x="8" y="13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67">
              <a:extLst>
                <a:ext uri="{FF2B5EF4-FFF2-40B4-BE49-F238E27FC236}">
                  <a16:creationId xmlns:a16="http://schemas.microsoft.com/office/drawing/2014/main" id="{ADA0B073-4297-4E6A-9945-CB152FFC383B}"/>
                </a:ext>
              </a:extLst>
            </p:cNvPr>
            <p:cNvSpPr>
              <a:spLocks/>
            </p:cNvSpPr>
            <p:nvPr/>
          </p:nvSpPr>
          <p:spPr bwMode="auto">
            <a:xfrm>
              <a:off x="7042151" y="4827588"/>
              <a:ext cx="1360488" cy="546100"/>
            </a:xfrm>
            <a:custGeom>
              <a:avLst/>
              <a:gdLst>
                <a:gd name="T0" fmla="*/ 361 w 361"/>
                <a:gd name="T1" fmla="*/ 0 h 145"/>
                <a:gd name="T2" fmla="*/ 361 w 361"/>
                <a:gd name="T3" fmla="*/ 8 h 145"/>
                <a:gd name="T4" fmla="*/ 355 w 361"/>
                <a:gd name="T5" fmla="*/ 26 h 145"/>
                <a:gd name="T6" fmla="*/ 279 w 361"/>
                <a:gd name="T7" fmla="*/ 86 h 145"/>
                <a:gd name="T8" fmla="*/ 172 w 361"/>
                <a:gd name="T9" fmla="*/ 133 h 145"/>
                <a:gd name="T10" fmla="*/ 112 w 361"/>
                <a:gd name="T11" fmla="*/ 144 h 145"/>
                <a:gd name="T12" fmla="*/ 17 w 361"/>
                <a:gd name="T13" fmla="*/ 144 h 145"/>
                <a:gd name="T14" fmla="*/ 1 w 361"/>
                <a:gd name="T15" fmla="*/ 132 h 145"/>
                <a:gd name="T16" fmla="*/ 76 w 361"/>
                <a:gd name="T17" fmla="*/ 136 h 145"/>
                <a:gd name="T18" fmla="*/ 85 w 361"/>
                <a:gd name="T19" fmla="*/ 128 h 145"/>
                <a:gd name="T20" fmla="*/ 113 w 361"/>
                <a:gd name="T21" fmla="*/ 128 h 145"/>
                <a:gd name="T22" fmla="*/ 140 w 361"/>
                <a:gd name="T23" fmla="*/ 127 h 145"/>
                <a:gd name="T24" fmla="*/ 185 w 361"/>
                <a:gd name="T25" fmla="*/ 108 h 145"/>
                <a:gd name="T26" fmla="*/ 202 w 361"/>
                <a:gd name="T27" fmla="*/ 104 h 145"/>
                <a:gd name="T28" fmla="*/ 281 w 361"/>
                <a:gd name="T29" fmla="*/ 64 h 145"/>
                <a:gd name="T30" fmla="*/ 289 w 361"/>
                <a:gd name="T31" fmla="*/ 56 h 145"/>
                <a:gd name="T32" fmla="*/ 289 w 361"/>
                <a:gd name="T33" fmla="*/ 56 h 145"/>
                <a:gd name="T34" fmla="*/ 337 w 361"/>
                <a:gd name="T35" fmla="*/ 16 h 145"/>
                <a:gd name="T36" fmla="*/ 361 w 361"/>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145">
                  <a:moveTo>
                    <a:pt x="361" y="0"/>
                  </a:moveTo>
                  <a:cubicBezTo>
                    <a:pt x="361" y="3"/>
                    <a:pt x="361" y="5"/>
                    <a:pt x="361" y="8"/>
                  </a:cubicBezTo>
                  <a:cubicBezTo>
                    <a:pt x="359" y="14"/>
                    <a:pt x="359" y="22"/>
                    <a:pt x="355" y="26"/>
                  </a:cubicBezTo>
                  <a:cubicBezTo>
                    <a:pt x="329" y="45"/>
                    <a:pt x="310" y="73"/>
                    <a:pt x="279" y="86"/>
                  </a:cubicBezTo>
                  <a:cubicBezTo>
                    <a:pt x="243" y="101"/>
                    <a:pt x="208" y="119"/>
                    <a:pt x="172" y="133"/>
                  </a:cubicBezTo>
                  <a:cubicBezTo>
                    <a:pt x="153" y="140"/>
                    <a:pt x="132" y="143"/>
                    <a:pt x="112" y="144"/>
                  </a:cubicBezTo>
                  <a:cubicBezTo>
                    <a:pt x="81" y="145"/>
                    <a:pt x="49" y="144"/>
                    <a:pt x="17" y="144"/>
                  </a:cubicBezTo>
                  <a:cubicBezTo>
                    <a:pt x="8" y="144"/>
                    <a:pt x="0" y="144"/>
                    <a:pt x="1" y="132"/>
                  </a:cubicBezTo>
                  <a:cubicBezTo>
                    <a:pt x="26" y="133"/>
                    <a:pt x="51" y="135"/>
                    <a:pt x="76" y="136"/>
                  </a:cubicBezTo>
                  <a:cubicBezTo>
                    <a:pt x="79" y="136"/>
                    <a:pt x="82" y="131"/>
                    <a:pt x="85" y="128"/>
                  </a:cubicBezTo>
                  <a:cubicBezTo>
                    <a:pt x="94" y="128"/>
                    <a:pt x="104" y="128"/>
                    <a:pt x="113" y="128"/>
                  </a:cubicBezTo>
                  <a:cubicBezTo>
                    <a:pt x="122" y="128"/>
                    <a:pt x="132" y="131"/>
                    <a:pt x="140" y="127"/>
                  </a:cubicBezTo>
                  <a:cubicBezTo>
                    <a:pt x="155" y="121"/>
                    <a:pt x="176" y="127"/>
                    <a:pt x="185" y="108"/>
                  </a:cubicBezTo>
                  <a:cubicBezTo>
                    <a:pt x="191" y="107"/>
                    <a:pt x="197" y="107"/>
                    <a:pt x="202" y="104"/>
                  </a:cubicBezTo>
                  <a:cubicBezTo>
                    <a:pt x="229" y="91"/>
                    <a:pt x="255" y="77"/>
                    <a:pt x="281" y="64"/>
                  </a:cubicBezTo>
                  <a:cubicBezTo>
                    <a:pt x="284" y="61"/>
                    <a:pt x="286" y="59"/>
                    <a:pt x="289" y="56"/>
                  </a:cubicBezTo>
                  <a:cubicBezTo>
                    <a:pt x="289" y="56"/>
                    <a:pt x="289" y="56"/>
                    <a:pt x="289" y="56"/>
                  </a:cubicBezTo>
                  <a:cubicBezTo>
                    <a:pt x="312" y="51"/>
                    <a:pt x="325" y="35"/>
                    <a:pt x="337" y="16"/>
                  </a:cubicBezTo>
                  <a:cubicBezTo>
                    <a:pt x="345" y="11"/>
                    <a:pt x="353" y="5"/>
                    <a:pt x="361"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68">
              <a:extLst>
                <a:ext uri="{FF2B5EF4-FFF2-40B4-BE49-F238E27FC236}">
                  <a16:creationId xmlns:a16="http://schemas.microsoft.com/office/drawing/2014/main" id="{C49BD941-10A8-4A13-8172-71C002E7353D}"/>
                </a:ext>
              </a:extLst>
            </p:cNvPr>
            <p:cNvSpPr>
              <a:spLocks/>
            </p:cNvSpPr>
            <p:nvPr/>
          </p:nvSpPr>
          <p:spPr bwMode="auto">
            <a:xfrm>
              <a:off x="8281988" y="2322513"/>
              <a:ext cx="331788" cy="693738"/>
            </a:xfrm>
            <a:custGeom>
              <a:avLst/>
              <a:gdLst>
                <a:gd name="T0" fmla="*/ 0 w 88"/>
                <a:gd name="T1" fmla="*/ 0 h 184"/>
                <a:gd name="T2" fmla="*/ 17 w 88"/>
                <a:gd name="T3" fmla="*/ 12 h 184"/>
                <a:gd name="T4" fmla="*/ 32 w 88"/>
                <a:gd name="T5" fmla="*/ 28 h 184"/>
                <a:gd name="T6" fmla="*/ 32 w 88"/>
                <a:gd name="T7" fmla="*/ 40 h 184"/>
                <a:gd name="T8" fmla="*/ 77 w 88"/>
                <a:gd name="T9" fmla="*/ 137 h 184"/>
                <a:gd name="T10" fmla="*/ 88 w 88"/>
                <a:gd name="T11" fmla="*/ 184 h 184"/>
                <a:gd name="T12" fmla="*/ 80 w 88"/>
                <a:gd name="T13" fmla="*/ 184 h 184"/>
                <a:gd name="T14" fmla="*/ 79 w 88"/>
                <a:gd name="T15" fmla="*/ 174 h 184"/>
                <a:gd name="T16" fmla="*/ 0 w 88"/>
                <a:gd name="T1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84">
                  <a:moveTo>
                    <a:pt x="0" y="0"/>
                  </a:moveTo>
                  <a:cubicBezTo>
                    <a:pt x="6" y="4"/>
                    <a:pt x="12" y="8"/>
                    <a:pt x="17" y="12"/>
                  </a:cubicBezTo>
                  <a:cubicBezTo>
                    <a:pt x="22" y="17"/>
                    <a:pt x="27" y="23"/>
                    <a:pt x="32" y="28"/>
                  </a:cubicBezTo>
                  <a:cubicBezTo>
                    <a:pt x="32" y="32"/>
                    <a:pt x="32" y="36"/>
                    <a:pt x="32" y="40"/>
                  </a:cubicBezTo>
                  <a:cubicBezTo>
                    <a:pt x="47" y="72"/>
                    <a:pt x="64" y="104"/>
                    <a:pt x="77" y="137"/>
                  </a:cubicBezTo>
                  <a:cubicBezTo>
                    <a:pt x="84" y="152"/>
                    <a:pt x="85" y="168"/>
                    <a:pt x="88" y="184"/>
                  </a:cubicBezTo>
                  <a:cubicBezTo>
                    <a:pt x="85" y="184"/>
                    <a:pt x="83" y="184"/>
                    <a:pt x="80" y="184"/>
                  </a:cubicBezTo>
                  <a:cubicBezTo>
                    <a:pt x="80" y="181"/>
                    <a:pt x="81" y="177"/>
                    <a:pt x="79" y="174"/>
                  </a:cubicBezTo>
                  <a:cubicBezTo>
                    <a:pt x="53" y="116"/>
                    <a:pt x="27" y="58"/>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69">
              <a:extLst>
                <a:ext uri="{FF2B5EF4-FFF2-40B4-BE49-F238E27FC236}">
                  <a16:creationId xmlns:a16="http://schemas.microsoft.com/office/drawing/2014/main" id="{FE43F0FC-48EE-4C3C-AED1-EC9D8C5C3721}"/>
                </a:ext>
              </a:extLst>
            </p:cNvPr>
            <p:cNvSpPr>
              <a:spLocks/>
            </p:cNvSpPr>
            <p:nvPr/>
          </p:nvSpPr>
          <p:spPr bwMode="auto">
            <a:xfrm>
              <a:off x="6502401" y="1717676"/>
              <a:ext cx="180975" cy="180975"/>
            </a:xfrm>
            <a:custGeom>
              <a:avLst/>
              <a:gdLst>
                <a:gd name="T0" fmla="*/ 48 w 48"/>
                <a:gd name="T1" fmla="*/ 0 h 48"/>
                <a:gd name="T2" fmla="*/ 48 w 48"/>
                <a:gd name="T3" fmla="*/ 8 h 48"/>
                <a:gd name="T4" fmla="*/ 48 w 48"/>
                <a:gd name="T5" fmla="*/ 24 h 48"/>
                <a:gd name="T6" fmla="*/ 48 w 48"/>
                <a:gd name="T7" fmla="*/ 24 h 48"/>
                <a:gd name="T8" fmla="*/ 36 w 48"/>
                <a:gd name="T9" fmla="*/ 37 h 48"/>
                <a:gd name="T10" fmla="*/ 33 w 48"/>
                <a:gd name="T11" fmla="*/ 40 h 48"/>
                <a:gd name="T12" fmla="*/ 0 w 48"/>
                <a:gd name="T13" fmla="*/ 48 h 48"/>
                <a:gd name="T14" fmla="*/ 0 w 48"/>
                <a:gd name="T15" fmla="*/ 48 h 48"/>
                <a:gd name="T16" fmla="*/ 15 w 48"/>
                <a:gd name="T17" fmla="*/ 16 h 48"/>
                <a:gd name="T18" fmla="*/ 35 w 48"/>
                <a:gd name="T19" fmla="*/ 6 h 48"/>
                <a:gd name="T20" fmla="*/ 48 w 4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8" y="0"/>
                  </a:moveTo>
                  <a:cubicBezTo>
                    <a:pt x="48" y="3"/>
                    <a:pt x="48" y="5"/>
                    <a:pt x="48" y="8"/>
                  </a:cubicBezTo>
                  <a:cubicBezTo>
                    <a:pt x="48" y="13"/>
                    <a:pt x="48" y="19"/>
                    <a:pt x="48" y="24"/>
                  </a:cubicBezTo>
                  <a:cubicBezTo>
                    <a:pt x="48" y="24"/>
                    <a:pt x="48" y="24"/>
                    <a:pt x="48" y="24"/>
                  </a:cubicBezTo>
                  <a:cubicBezTo>
                    <a:pt x="44" y="28"/>
                    <a:pt x="40" y="32"/>
                    <a:pt x="36" y="37"/>
                  </a:cubicBezTo>
                  <a:cubicBezTo>
                    <a:pt x="35" y="38"/>
                    <a:pt x="34" y="39"/>
                    <a:pt x="33" y="40"/>
                  </a:cubicBezTo>
                  <a:cubicBezTo>
                    <a:pt x="22" y="43"/>
                    <a:pt x="11" y="45"/>
                    <a:pt x="0" y="48"/>
                  </a:cubicBezTo>
                  <a:cubicBezTo>
                    <a:pt x="0" y="48"/>
                    <a:pt x="0" y="48"/>
                    <a:pt x="0" y="48"/>
                  </a:cubicBezTo>
                  <a:cubicBezTo>
                    <a:pt x="6" y="35"/>
                    <a:pt x="12" y="23"/>
                    <a:pt x="15" y="16"/>
                  </a:cubicBezTo>
                  <a:cubicBezTo>
                    <a:pt x="25" y="11"/>
                    <a:pt x="30" y="9"/>
                    <a:pt x="35" y="6"/>
                  </a:cubicBezTo>
                  <a:cubicBezTo>
                    <a:pt x="39" y="4"/>
                    <a:pt x="44" y="2"/>
                    <a:pt x="48" y="0"/>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70">
              <a:extLst>
                <a:ext uri="{FF2B5EF4-FFF2-40B4-BE49-F238E27FC236}">
                  <a16:creationId xmlns:a16="http://schemas.microsoft.com/office/drawing/2014/main" id="{E94B5116-F4AA-46A0-94FA-7894F6AE10F9}"/>
                </a:ext>
              </a:extLst>
            </p:cNvPr>
            <p:cNvSpPr>
              <a:spLocks/>
            </p:cNvSpPr>
            <p:nvPr/>
          </p:nvSpPr>
          <p:spPr bwMode="auto">
            <a:xfrm>
              <a:off x="6940551" y="5280026"/>
              <a:ext cx="422275" cy="60325"/>
            </a:xfrm>
            <a:custGeom>
              <a:avLst/>
              <a:gdLst>
                <a:gd name="T0" fmla="*/ 112 w 112"/>
                <a:gd name="T1" fmla="*/ 8 h 16"/>
                <a:gd name="T2" fmla="*/ 103 w 112"/>
                <a:gd name="T3" fmla="*/ 16 h 16"/>
                <a:gd name="T4" fmla="*/ 28 w 112"/>
                <a:gd name="T5" fmla="*/ 12 h 16"/>
                <a:gd name="T6" fmla="*/ 12 w 112"/>
                <a:gd name="T7" fmla="*/ 12 h 16"/>
                <a:gd name="T8" fmla="*/ 0 w 112"/>
                <a:gd name="T9" fmla="*/ 0 h 16"/>
                <a:gd name="T10" fmla="*/ 112 w 112"/>
                <a:gd name="T11" fmla="*/ 8 h 16"/>
              </a:gdLst>
              <a:ahLst/>
              <a:cxnLst>
                <a:cxn ang="0">
                  <a:pos x="T0" y="T1"/>
                </a:cxn>
                <a:cxn ang="0">
                  <a:pos x="T2" y="T3"/>
                </a:cxn>
                <a:cxn ang="0">
                  <a:pos x="T4" y="T5"/>
                </a:cxn>
                <a:cxn ang="0">
                  <a:pos x="T6" y="T7"/>
                </a:cxn>
                <a:cxn ang="0">
                  <a:pos x="T8" y="T9"/>
                </a:cxn>
                <a:cxn ang="0">
                  <a:pos x="T10" y="T11"/>
                </a:cxn>
              </a:cxnLst>
              <a:rect l="0" t="0" r="r" b="b"/>
              <a:pathLst>
                <a:path w="112" h="16">
                  <a:moveTo>
                    <a:pt x="112" y="8"/>
                  </a:moveTo>
                  <a:cubicBezTo>
                    <a:pt x="109" y="11"/>
                    <a:pt x="106" y="16"/>
                    <a:pt x="103" y="16"/>
                  </a:cubicBezTo>
                  <a:cubicBezTo>
                    <a:pt x="78" y="15"/>
                    <a:pt x="53" y="13"/>
                    <a:pt x="28" y="12"/>
                  </a:cubicBezTo>
                  <a:cubicBezTo>
                    <a:pt x="23" y="12"/>
                    <a:pt x="17" y="12"/>
                    <a:pt x="12" y="12"/>
                  </a:cubicBezTo>
                  <a:cubicBezTo>
                    <a:pt x="8" y="8"/>
                    <a:pt x="4" y="4"/>
                    <a:pt x="0" y="0"/>
                  </a:cubicBezTo>
                  <a:cubicBezTo>
                    <a:pt x="37" y="3"/>
                    <a:pt x="75"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71">
              <a:extLst>
                <a:ext uri="{FF2B5EF4-FFF2-40B4-BE49-F238E27FC236}">
                  <a16:creationId xmlns:a16="http://schemas.microsoft.com/office/drawing/2014/main" id="{3AE385AB-CBFA-4D56-8172-E6A79355D7A2}"/>
                </a:ext>
              </a:extLst>
            </p:cNvPr>
            <p:cNvSpPr>
              <a:spLocks/>
            </p:cNvSpPr>
            <p:nvPr/>
          </p:nvSpPr>
          <p:spPr bwMode="auto">
            <a:xfrm>
              <a:off x="8296276" y="2081213"/>
              <a:ext cx="19050" cy="30163"/>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cubicBezTo>
                    <a:pt x="2" y="2"/>
                    <a:pt x="4" y="5"/>
                    <a:pt x="5" y="8"/>
                  </a:cubicBezTo>
                  <a:cubicBezTo>
                    <a:pt x="4" y="5"/>
                    <a:pt x="2" y="2"/>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72">
              <a:extLst>
                <a:ext uri="{FF2B5EF4-FFF2-40B4-BE49-F238E27FC236}">
                  <a16:creationId xmlns:a16="http://schemas.microsoft.com/office/drawing/2014/main" id="{921713D1-AF11-46D0-BB5C-72697EFD28FF}"/>
                </a:ext>
              </a:extLst>
            </p:cNvPr>
            <p:cNvSpPr>
              <a:spLocks/>
            </p:cNvSpPr>
            <p:nvPr/>
          </p:nvSpPr>
          <p:spPr bwMode="auto">
            <a:xfrm>
              <a:off x="3125788" y="1525588"/>
              <a:ext cx="1689100" cy="1309688"/>
            </a:xfrm>
            <a:custGeom>
              <a:avLst/>
              <a:gdLst>
                <a:gd name="T0" fmla="*/ 0 w 448"/>
                <a:gd name="T1" fmla="*/ 347 h 347"/>
                <a:gd name="T2" fmla="*/ 31 w 448"/>
                <a:gd name="T3" fmla="*/ 272 h 347"/>
                <a:gd name="T4" fmla="*/ 40 w 448"/>
                <a:gd name="T5" fmla="*/ 251 h 347"/>
                <a:gd name="T6" fmla="*/ 82 w 448"/>
                <a:gd name="T7" fmla="*/ 176 h 347"/>
                <a:gd name="T8" fmla="*/ 101 w 448"/>
                <a:gd name="T9" fmla="*/ 154 h 347"/>
                <a:gd name="T10" fmla="*/ 122 w 448"/>
                <a:gd name="T11" fmla="*/ 126 h 347"/>
                <a:gd name="T12" fmla="*/ 190 w 448"/>
                <a:gd name="T13" fmla="*/ 60 h 347"/>
                <a:gd name="T14" fmla="*/ 209 w 448"/>
                <a:gd name="T15" fmla="*/ 43 h 347"/>
                <a:gd name="T16" fmla="*/ 345 w 448"/>
                <a:gd name="T17" fmla="*/ 2 h 347"/>
                <a:gd name="T18" fmla="*/ 426 w 448"/>
                <a:gd name="T19" fmla="*/ 17 h 347"/>
                <a:gd name="T20" fmla="*/ 440 w 448"/>
                <a:gd name="T21" fmla="*/ 19 h 347"/>
                <a:gd name="T22" fmla="*/ 448 w 448"/>
                <a:gd name="T23" fmla="*/ 35 h 347"/>
                <a:gd name="T24" fmla="*/ 424 w 448"/>
                <a:gd name="T25" fmla="*/ 35 h 347"/>
                <a:gd name="T26" fmla="*/ 400 w 448"/>
                <a:gd name="T27" fmla="*/ 27 h 347"/>
                <a:gd name="T28" fmla="*/ 400 w 448"/>
                <a:gd name="T29" fmla="*/ 27 h 347"/>
                <a:gd name="T30" fmla="*/ 389 w 448"/>
                <a:gd name="T31" fmla="*/ 19 h 347"/>
                <a:gd name="T32" fmla="*/ 299 w 448"/>
                <a:gd name="T33" fmla="*/ 19 h 347"/>
                <a:gd name="T34" fmla="*/ 288 w 448"/>
                <a:gd name="T35" fmla="*/ 27 h 347"/>
                <a:gd name="T36" fmla="*/ 288 w 448"/>
                <a:gd name="T37" fmla="*/ 27 h 347"/>
                <a:gd name="T38" fmla="*/ 248 w 448"/>
                <a:gd name="T39" fmla="*/ 43 h 347"/>
                <a:gd name="T40" fmla="*/ 248 w 448"/>
                <a:gd name="T41" fmla="*/ 43 h 347"/>
                <a:gd name="T42" fmla="*/ 224 w 448"/>
                <a:gd name="T43" fmla="*/ 59 h 347"/>
                <a:gd name="T44" fmla="*/ 188 w 448"/>
                <a:gd name="T45" fmla="*/ 82 h 347"/>
                <a:gd name="T46" fmla="*/ 167 w 448"/>
                <a:gd name="T47" fmla="*/ 103 h 347"/>
                <a:gd name="T48" fmla="*/ 136 w 448"/>
                <a:gd name="T49" fmla="*/ 148 h 347"/>
                <a:gd name="T50" fmla="*/ 119 w 448"/>
                <a:gd name="T51" fmla="*/ 158 h 347"/>
                <a:gd name="T52" fmla="*/ 24 w 448"/>
                <a:gd name="T53" fmla="*/ 331 h 347"/>
                <a:gd name="T54" fmla="*/ 16 w 448"/>
                <a:gd name="T55" fmla="*/ 347 h 347"/>
                <a:gd name="T56" fmla="*/ 16 w 448"/>
                <a:gd name="T57" fmla="*/ 347 h 347"/>
                <a:gd name="T58" fmla="*/ 0 w 448"/>
                <a:gd name="T5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8" h="347">
                  <a:moveTo>
                    <a:pt x="0" y="347"/>
                  </a:moveTo>
                  <a:cubicBezTo>
                    <a:pt x="10" y="322"/>
                    <a:pt x="21" y="297"/>
                    <a:pt x="31" y="272"/>
                  </a:cubicBezTo>
                  <a:cubicBezTo>
                    <a:pt x="34" y="265"/>
                    <a:pt x="37" y="258"/>
                    <a:pt x="40" y="251"/>
                  </a:cubicBezTo>
                  <a:cubicBezTo>
                    <a:pt x="54" y="226"/>
                    <a:pt x="67" y="201"/>
                    <a:pt x="82" y="176"/>
                  </a:cubicBezTo>
                  <a:cubicBezTo>
                    <a:pt x="87" y="168"/>
                    <a:pt x="95" y="162"/>
                    <a:pt x="101" y="154"/>
                  </a:cubicBezTo>
                  <a:cubicBezTo>
                    <a:pt x="108" y="145"/>
                    <a:pt x="114" y="134"/>
                    <a:pt x="122" y="126"/>
                  </a:cubicBezTo>
                  <a:cubicBezTo>
                    <a:pt x="144" y="103"/>
                    <a:pt x="167" y="81"/>
                    <a:pt x="190" y="60"/>
                  </a:cubicBezTo>
                  <a:cubicBezTo>
                    <a:pt x="196" y="54"/>
                    <a:pt x="202" y="48"/>
                    <a:pt x="209" y="43"/>
                  </a:cubicBezTo>
                  <a:cubicBezTo>
                    <a:pt x="250" y="15"/>
                    <a:pt x="296" y="0"/>
                    <a:pt x="345" y="2"/>
                  </a:cubicBezTo>
                  <a:cubicBezTo>
                    <a:pt x="372" y="3"/>
                    <a:pt x="399" y="12"/>
                    <a:pt x="426" y="17"/>
                  </a:cubicBezTo>
                  <a:cubicBezTo>
                    <a:pt x="431" y="18"/>
                    <a:pt x="435" y="18"/>
                    <a:pt x="440" y="19"/>
                  </a:cubicBezTo>
                  <a:cubicBezTo>
                    <a:pt x="443" y="24"/>
                    <a:pt x="445" y="30"/>
                    <a:pt x="448" y="35"/>
                  </a:cubicBezTo>
                  <a:cubicBezTo>
                    <a:pt x="440" y="35"/>
                    <a:pt x="432" y="35"/>
                    <a:pt x="424" y="35"/>
                  </a:cubicBezTo>
                  <a:cubicBezTo>
                    <a:pt x="416" y="32"/>
                    <a:pt x="408" y="30"/>
                    <a:pt x="400" y="27"/>
                  </a:cubicBezTo>
                  <a:cubicBezTo>
                    <a:pt x="400" y="27"/>
                    <a:pt x="400" y="27"/>
                    <a:pt x="400" y="27"/>
                  </a:cubicBezTo>
                  <a:cubicBezTo>
                    <a:pt x="396" y="24"/>
                    <a:pt x="392" y="19"/>
                    <a:pt x="389" y="19"/>
                  </a:cubicBezTo>
                  <a:cubicBezTo>
                    <a:pt x="359" y="19"/>
                    <a:pt x="329" y="19"/>
                    <a:pt x="299" y="19"/>
                  </a:cubicBezTo>
                  <a:cubicBezTo>
                    <a:pt x="296" y="19"/>
                    <a:pt x="292" y="24"/>
                    <a:pt x="288" y="27"/>
                  </a:cubicBezTo>
                  <a:cubicBezTo>
                    <a:pt x="288" y="27"/>
                    <a:pt x="288" y="27"/>
                    <a:pt x="288" y="27"/>
                  </a:cubicBezTo>
                  <a:cubicBezTo>
                    <a:pt x="272" y="27"/>
                    <a:pt x="257" y="27"/>
                    <a:pt x="248" y="43"/>
                  </a:cubicBezTo>
                  <a:cubicBezTo>
                    <a:pt x="248" y="43"/>
                    <a:pt x="248" y="43"/>
                    <a:pt x="248" y="43"/>
                  </a:cubicBezTo>
                  <a:cubicBezTo>
                    <a:pt x="237" y="44"/>
                    <a:pt x="222" y="38"/>
                    <a:pt x="224" y="59"/>
                  </a:cubicBezTo>
                  <a:cubicBezTo>
                    <a:pt x="212" y="67"/>
                    <a:pt x="200" y="74"/>
                    <a:pt x="188" y="82"/>
                  </a:cubicBezTo>
                  <a:cubicBezTo>
                    <a:pt x="181" y="89"/>
                    <a:pt x="174" y="96"/>
                    <a:pt x="167" y="103"/>
                  </a:cubicBezTo>
                  <a:cubicBezTo>
                    <a:pt x="157" y="118"/>
                    <a:pt x="135" y="125"/>
                    <a:pt x="136" y="148"/>
                  </a:cubicBezTo>
                  <a:cubicBezTo>
                    <a:pt x="130" y="151"/>
                    <a:pt x="123" y="153"/>
                    <a:pt x="119" y="158"/>
                  </a:cubicBezTo>
                  <a:cubicBezTo>
                    <a:pt x="79" y="211"/>
                    <a:pt x="49" y="270"/>
                    <a:pt x="24" y="331"/>
                  </a:cubicBezTo>
                  <a:cubicBezTo>
                    <a:pt x="21" y="336"/>
                    <a:pt x="19" y="342"/>
                    <a:pt x="16" y="347"/>
                  </a:cubicBezTo>
                  <a:cubicBezTo>
                    <a:pt x="16" y="347"/>
                    <a:pt x="16" y="347"/>
                    <a:pt x="16" y="347"/>
                  </a:cubicBezTo>
                  <a:cubicBezTo>
                    <a:pt x="11" y="347"/>
                    <a:pt x="5" y="347"/>
                    <a:pt x="0" y="34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73">
              <a:extLst>
                <a:ext uri="{FF2B5EF4-FFF2-40B4-BE49-F238E27FC236}">
                  <a16:creationId xmlns:a16="http://schemas.microsoft.com/office/drawing/2014/main" id="{A45951D0-BFDB-4F6B-9381-DAD3BD4F56B4}"/>
                </a:ext>
              </a:extLst>
            </p:cNvPr>
            <p:cNvSpPr>
              <a:spLocks/>
            </p:cNvSpPr>
            <p:nvPr/>
          </p:nvSpPr>
          <p:spPr bwMode="auto">
            <a:xfrm>
              <a:off x="4757738" y="1533526"/>
              <a:ext cx="720725" cy="712788"/>
            </a:xfrm>
            <a:custGeom>
              <a:avLst/>
              <a:gdLst>
                <a:gd name="T0" fmla="*/ 15 w 191"/>
                <a:gd name="T1" fmla="*/ 33 h 189"/>
                <a:gd name="T2" fmla="*/ 7 w 191"/>
                <a:gd name="T3" fmla="*/ 17 h 189"/>
                <a:gd name="T4" fmla="*/ 0 w 191"/>
                <a:gd name="T5" fmla="*/ 0 h 189"/>
                <a:gd name="T6" fmla="*/ 55 w 191"/>
                <a:gd name="T7" fmla="*/ 29 h 189"/>
                <a:gd name="T8" fmla="*/ 108 w 191"/>
                <a:gd name="T9" fmla="*/ 80 h 189"/>
                <a:gd name="T10" fmla="*/ 140 w 191"/>
                <a:gd name="T11" fmla="*/ 99 h 189"/>
                <a:gd name="T12" fmla="*/ 148 w 191"/>
                <a:gd name="T13" fmla="*/ 109 h 189"/>
                <a:gd name="T14" fmla="*/ 185 w 191"/>
                <a:gd name="T15" fmla="*/ 169 h 189"/>
                <a:gd name="T16" fmla="*/ 191 w 191"/>
                <a:gd name="T17" fmla="*/ 169 h 189"/>
                <a:gd name="T18" fmla="*/ 183 w 191"/>
                <a:gd name="T19" fmla="*/ 189 h 189"/>
                <a:gd name="T20" fmla="*/ 167 w 191"/>
                <a:gd name="T21" fmla="*/ 170 h 189"/>
                <a:gd name="T22" fmla="*/ 151 w 191"/>
                <a:gd name="T23" fmla="*/ 161 h 189"/>
                <a:gd name="T24" fmla="*/ 151 w 191"/>
                <a:gd name="T25" fmla="*/ 161 h 189"/>
                <a:gd name="T26" fmla="*/ 125 w 191"/>
                <a:gd name="T27" fmla="*/ 117 h 189"/>
                <a:gd name="T28" fmla="*/ 103 w 191"/>
                <a:gd name="T29" fmla="*/ 105 h 189"/>
                <a:gd name="T30" fmla="*/ 103 w 191"/>
                <a:gd name="T31" fmla="*/ 105 h 189"/>
                <a:gd name="T32" fmla="*/ 101 w 191"/>
                <a:gd name="T33" fmla="*/ 92 h 189"/>
                <a:gd name="T34" fmla="*/ 15 w 191"/>
                <a:gd name="T35"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89">
                  <a:moveTo>
                    <a:pt x="15" y="33"/>
                  </a:moveTo>
                  <a:cubicBezTo>
                    <a:pt x="12" y="28"/>
                    <a:pt x="10" y="22"/>
                    <a:pt x="7" y="17"/>
                  </a:cubicBezTo>
                  <a:cubicBezTo>
                    <a:pt x="5" y="12"/>
                    <a:pt x="3" y="8"/>
                    <a:pt x="0" y="0"/>
                  </a:cubicBezTo>
                  <a:cubicBezTo>
                    <a:pt x="21" y="11"/>
                    <a:pt x="40" y="21"/>
                    <a:pt x="55" y="29"/>
                  </a:cubicBezTo>
                  <a:cubicBezTo>
                    <a:pt x="74" y="47"/>
                    <a:pt x="90" y="65"/>
                    <a:pt x="108" y="80"/>
                  </a:cubicBezTo>
                  <a:cubicBezTo>
                    <a:pt x="117" y="88"/>
                    <a:pt x="129" y="92"/>
                    <a:pt x="140" y="99"/>
                  </a:cubicBezTo>
                  <a:cubicBezTo>
                    <a:pt x="143" y="101"/>
                    <a:pt x="148" y="106"/>
                    <a:pt x="148" y="109"/>
                  </a:cubicBezTo>
                  <a:cubicBezTo>
                    <a:pt x="144" y="139"/>
                    <a:pt x="171" y="150"/>
                    <a:pt x="185" y="169"/>
                  </a:cubicBezTo>
                  <a:cubicBezTo>
                    <a:pt x="186" y="170"/>
                    <a:pt x="189" y="169"/>
                    <a:pt x="191" y="169"/>
                  </a:cubicBezTo>
                  <a:cubicBezTo>
                    <a:pt x="188" y="176"/>
                    <a:pt x="186" y="182"/>
                    <a:pt x="183" y="189"/>
                  </a:cubicBezTo>
                  <a:cubicBezTo>
                    <a:pt x="178" y="183"/>
                    <a:pt x="173" y="176"/>
                    <a:pt x="167" y="170"/>
                  </a:cubicBezTo>
                  <a:cubicBezTo>
                    <a:pt x="163" y="166"/>
                    <a:pt x="156" y="164"/>
                    <a:pt x="151" y="161"/>
                  </a:cubicBezTo>
                  <a:cubicBezTo>
                    <a:pt x="151" y="161"/>
                    <a:pt x="151" y="161"/>
                    <a:pt x="151" y="161"/>
                  </a:cubicBezTo>
                  <a:cubicBezTo>
                    <a:pt x="142" y="146"/>
                    <a:pt x="135" y="131"/>
                    <a:pt x="125" y="117"/>
                  </a:cubicBezTo>
                  <a:cubicBezTo>
                    <a:pt x="120" y="111"/>
                    <a:pt x="110" y="109"/>
                    <a:pt x="103" y="105"/>
                  </a:cubicBezTo>
                  <a:cubicBezTo>
                    <a:pt x="103" y="105"/>
                    <a:pt x="103" y="105"/>
                    <a:pt x="103" y="105"/>
                  </a:cubicBezTo>
                  <a:cubicBezTo>
                    <a:pt x="102" y="101"/>
                    <a:pt x="103" y="94"/>
                    <a:pt x="101" y="92"/>
                  </a:cubicBezTo>
                  <a:cubicBezTo>
                    <a:pt x="76" y="66"/>
                    <a:pt x="51" y="41"/>
                    <a:pt x="15" y="33"/>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74">
              <a:extLst>
                <a:ext uri="{FF2B5EF4-FFF2-40B4-BE49-F238E27FC236}">
                  <a16:creationId xmlns:a16="http://schemas.microsoft.com/office/drawing/2014/main" id="{FDA50EB3-53A5-4591-8016-5449714816D7}"/>
                </a:ext>
              </a:extLst>
            </p:cNvPr>
            <p:cNvSpPr>
              <a:spLocks/>
            </p:cNvSpPr>
            <p:nvPr/>
          </p:nvSpPr>
          <p:spPr bwMode="auto">
            <a:xfrm>
              <a:off x="3065463" y="1631951"/>
              <a:ext cx="2276475" cy="3557588"/>
            </a:xfrm>
            <a:custGeom>
              <a:avLst/>
              <a:gdLst>
                <a:gd name="T0" fmla="*/ 604 w 604"/>
                <a:gd name="T1" fmla="*/ 215 h 943"/>
                <a:gd name="T2" fmla="*/ 536 w 604"/>
                <a:gd name="T3" fmla="*/ 391 h 943"/>
                <a:gd name="T4" fmla="*/ 480 w 604"/>
                <a:gd name="T5" fmla="*/ 355 h 943"/>
                <a:gd name="T6" fmla="*/ 360 w 604"/>
                <a:gd name="T7" fmla="*/ 323 h 943"/>
                <a:gd name="T8" fmla="*/ 246 w 604"/>
                <a:gd name="T9" fmla="*/ 352 h 943"/>
                <a:gd name="T10" fmla="*/ 201 w 604"/>
                <a:gd name="T11" fmla="*/ 390 h 943"/>
                <a:gd name="T12" fmla="*/ 112 w 604"/>
                <a:gd name="T13" fmla="*/ 511 h 943"/>
                <a:gd name="T14" fmla="*/ 104 w 604"/>
                <a:gd name="T15" fmla="*/ 579 h 943"/>
                <a:gd name="T16" fmla="*/ 104 w 604"/>
                <a:gd name="T17" fmla="*/ 595 h 943"/>
                <a:gd name="T18" fmla="*/ 119 w 604"/>
                <a:gd name="T19" fmla="*/ 647 h 943"/>
                <a:gd name="T20" fmla="*/ 136 w 604"/>
                <a:gd name="T21" fmla="*/ 695 h 943"/>
                <a:gd name="T22" fmla="*/ 168 w 604"/>
                <a:gd name="T23" fmla="*/ 743 h 943"/>
                <a:gd name="T24" fmla="*/ 216 w 604"/>
                <a:gd name="T25" fmla="*/ 784 h 943"/>
                <a:gd name="T26" fmla="*/ 444 w 604"/>
                <a:gd name="T27" fmla="*/ 814 h 943"/>
                <a:gd name="T28" fmla="*/ 520 w 604"/>
                <a:gd name="T29" fmla="*/ 775 h 943"/>
                <a:gd name="T30" fmla="*/ 555 w 604"/>
                <a:gd name="T31" fmla="*/ 859 h 943"/>
                <a:gd name="T32" fmla="*/ 568 w 604"/>
                <a:gd name="T33" fmla="*/ 883 h 943"/>
                <a:gd name="T34" fmla="*/ 443 w 604"/>
                <a:gd name="T35" fmla="*/ 937 h 943"/>
                <a:gd name="T36" fmla="*/ 327 w 604"/>
                <a:gd name="T37" fmla="*/ 943 h 943"/>
                <a:gd name="T38" fmla="*/ 165 w 604"/>
                <a:gd name="T39" fmla="*/ 890 h 943"/>
                <a:gd name="T40" fmla="*/ 45 w 604"/>
                <a:gd name="T41" fmla="*/ 761 h 943"/>
                <a:gd name="T42" fmla="*/ 0 w 604"/>
                <a:gd name="T43" fmla="*/ 595 h 943"/>
                <a:gd name="T44" fmla="*/ 15 w 604"/>
                <a:gd name="T45" fmla="*/ 466 h 943"/>
                <a:gd name="T46" fmla="*/ 56 w 604"/>
                <a:gd name="T47" fmla="*/ 327 h 943"/>
                <a:gd name="T48" fmla="*/ 95 w 604"/>
                <a:gd name="T49" fmla="*/ 300 h 943"/>
                <a:gd name="T50" fmla="*/ 161 w 604"/>
                <a:gd name="T51" fmla="*/ 179 h 943"/>
                <a:gd name="T52" fmla="*/ 176 w 604"/>
                <a:gd name="T53" fmla="*/ 129 h 943"/>
                <a:gd name="T54" fmla="*/ 185 w 604"/>
                <a:gd name="T55" fmla="*/ 98 h 943"/>
                <a:gd name="T56" fmla="*/ 232 w 604"/>
                <a:gd name="T57" fmla="*/ 92 h 943"/>
                <a:gd name="T58" fmla="*/ 239 w 604"/>
                <a:gd name="T59" fmla="*/ 65 h 943"/>
                <a:gd name="T60" fmla="*/ 245 w 604"/>
                <a:gd name="T61" fmla="*/ 57 h 943"/>
                <a:gd name="T62" fmla="*/ 475 w 604"/>
                <a:gd name="T63" fmla="*/ 57 h 943"/>
                <a:gd name="T64" fmla="*/ 555 w 604"/>
                <a:gd name="T65" fmla="*/ 134 h 943"/>
                <a:gd name="T66" fmla="*/ 604 w 604"/>
                <a:gd name="T67" fmla="*/ 215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4" h="943">
                  <a:moveTo>
                    <a:pt x="604" y="215"/>
                  </a:moveTo>
                  <a:cubicBezTo>
                    <a:pt x="581" y="274"/>
                    <a:pt x="559" y="332"/>
                    <a:pt x="536" y="391"/>
                  </a:cubicBezTo>
                  <a:cubicBezTo>
                    <a:pt x="517" y="379"/>
                    <a:pt x="499" y="367"/>
                    <a:pt x="480" y="355"/>
                  </a:cubicBezTo>
                  <a:cubicBezTo>
                    <a:pt x="444" y="329"/>
                    <a:pt x="403" y="322"/>
                    <a:pt x="360" y="323"/>
                  </a:cubicBezTo>
                  <a:cubicBezTo>
                    <a:pt x="319" y="322"/>
                    <a:pt x="280" y="328"/>
                    <a:pt x="246" y="352"/>
                  </a:cubicBezTo>
                  <a:cubicBezTo>
                    <a:pt x="230" y="363"/>
                    <a:pt x="218" y="380"/>
                    <a:pt x="201" y="390"/>
                  </a:cubicBezTo>
                  <a:cubicBezTo>
                    <a:pt x="153" y="417"/>
                    <a:pt x="126" y="459"/>
                    <a:pt x="112" y="511"/>
                  </a:cubicBezTo>
                  <a:cubicBezTo>
                    <a:pt x="109" y="534"/>
                    <a:pt x="107" y="556"/>
                    <a:pt x="104" y="579"/>
                  </a:cubicBezTo>
                  <a:cubicBezTo>
                    <a:pt x="104" y="584"/>
                    <a:pt x="103" y="590"/>
                    <a:pt x="104" y="595"/>
                  </a:cubicBezTo>
                  <a:cubicBezTo>
                    <a:pt x="109" y="612"/>
                    <a:pt x="114" y="630"/>
                    <a:pt x="119" y="647"/>
                  </a:cubicBezTo>
                  <a:cubicBezTo>
                    <a:pt x="125" y="663"/>
                    <a:pt x="130" y="679"/>
                    <a:pt x="136" y="695"/>
                  </a:cubicBezTo>
                  <a:cubicBezTo>
                    <a:pt x="147" y="711"/>
                    <a:pt x="157" y="727"/>
                    <a:pt x="168" y="743"/>
                  </a:cubicBezTo>
                  <a:cubicBezTo>
                    <a:pt x="184" y="756"/>
                    <a:pt x="200" y="770"/>
                    <a:pt x="216" y="784"/>
                  </a:cubicBezTo>
                  <a:cubicBezTo>
                    <a:pt x="286" y="835"/>
                    <a:pt x="363" y="843"/>
                    <a:pt x="444" y="814"/>
                  </a:cubicBezTo>
                  <a:cubicBezTo>
                    <a:pt x="471" y="805"/>
                    <a:pt x="495" y="789"/>
                    <a:pt x="520" y="775"/>
                  </a:cubicBezTo>
                  <a:cubicBezTo>
                    <a:pt x="531" y="803"/>
                    <a:pt x="543" y="831"/>
                    <a:pt x="555" y="859"/>
                  </a:cubicBezTo>
                  <a:cubicBezTo>
                    <a:pt x="558" y="867"/>
                    <a:pt x="563" y="875"/>
                    <a:pt x="568" y="883"/>
                  </a:cubicBezTo>
                  <a:cubicBezTo>
                    <a:pt x="528" y="905"/>
                    <a:pt x="489" y="930"/>
                    <a:pt x="443" y="937"/>
                  </a:cubicBezTo>
                  <a:cubicBezTo>
                    <a:pt x="405" y="942"/>
                    <a:pt x="366" y="942"/>
                    <a:pt x="327" y="943"/>
                  </a:cubicBezTo>
                  <a:cubicBezTo>
                    <a:pt x="267" y="943"/>
                    <a:pt x="215" y="920"/>
                    <a:pt x="165" y="890"/>
                  </a:cubicBezTo>
                  <a:cubicBezTo>
                    <a:pt x="114" y="858"/>
                    <a:pt x="75" y="814"/>
                    <a:pt x="45" y="761"/>
                  </a:cubicBezTo>
                  <a:cubicBezTo>
                    <a:pt x="17" y="709"/>
                    <a:pt x="0" y="655"/>
                    <a:pt x="0" y="595"/>
                  </a:cubicBezTo>
                  <a:cubicBezTo>
                    <a:pt x="0" y="551"/>
                    <a:pt x="3" y="508"/>
                    <a:pt x="15" y="466"/>
                  </a:cubicBezTo>
                  <a:cubicBezTo>
                    <a:pt x="29" y="420"/>
                    <a:pt x="42" y="373"/>
                    <a:pt x="56" y="327"/>
                  </a:cubicBezTo>
                  <a:cubicBezTo>
                    <a:pt x="78" y="331"/>
                    <a:pt x="87" y="317"/>
                    <a:pt x="95" y="300"/>
                  </a:cubicBezTo>
                  <a:cubicBezTo>
                    <a:pt x="116" y="259"/>
                    <a:pt x="137" y="219"/>
                    <a:pt x="161" y="179"/>
                  </a:cubicBezTo>
                  <a:cubicBezTo>
                    <a:pt x="171" y="163"/>
                    <a:pt x="180" y="148"/>
                    <a:pt x="176" y="129"/>
                  </a:cubicBezTo>
                  <a:cubicBezTo>
                    <a:pt x="179" y="118"/>
                    <a:pt x="182" y="108"/>
                    <a:pt x="185" y="98"/>
                  </a:cubicBezTo>
                  <a:cubicBezTo>
                    <a:pt x="207" y="114"/>
                    <a:pt x="216" y="114"/>
                    <a:pt x="232" y="92"/>
                  </a:cubicBezTo>
                  <a:cubicBezTo>
                    <a:pt x="237" y="85"/>
                    <a:pt x="237" y="74"/>
                    <a:pt x="239" y="65"/>
                  </a:cubicBezTo>
                  <a:cubicBezTo>
                    <a:pt x="241" y="62"/>
                    <a:pt x="242" y="59"/>
                    <a:pt x="245" y="57"/>
                  </a:cubicBezTo>
                  <a:cubicBezTo>
                    <a:pt x="328" y="1"/>
                    <a:pt x="394" y="0"/>
                    <a:pt x="475" y="57"/>
                  </a:cubicBezTo>
                  <a:cubicBezTo>
                    <a:pt x="505" y="78"/>
                    <a:pt x="532" y="106"/>
                    <a:pt x="555" y="134"/>
                  </a:cubicBezTo>
                  <a:cubicBezTo>
                    <a:pt x="575" y="158"/>
                    <a:pt x="588" y="188"/>
                    <a:pt x="604" y="215"/>
                  </a:cubicBezTo>
                  <a:close/>
                </a:path>
              </a:pathLst>
            </a:custGeom>
            <a:solidFill>
              <a:srgbClr val="A1F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75">
              <a:extLst>
                <a:ext uri="{FF2B5EF4-FFF2-40B4-BE49-F238E27FC236}">
                  <a16:creationId xmlns:a16="http://schemas.microsoft.com/office/drawing/2014/main" id="{CD73118B-7D1D-493B-AEDE-317DD3F0D332}"/>
                </a:ext>
              </a:extLst>
            </p:cNvPr>
            <p:cNvSpPr>
              <a:spLocks/>
            </p:cNvSpPr>
            <p:nvPr/>
          </p:nvSpPr>
          <p:spPr bwMode="auto">
            <a:xfrm>
              <a:off x="4935538" y="3121026"/>
              <a:ext cx="527050" cy="1419225"/>
            </a:xfrm>
            <a:custGeom>
              <a:avLst/>
              <a:gdLst>
                <a:gd name="T0" fmla="*/ 40 w 140"/>
                <a:gd name="T1" fmla="*/ 0 h 376"/>
                <a:gd name="T2" fmla="*/ 80 w 140"/>
                <a:gd name="T3" fmla="*/ 310 h 376"/>
                <a:gd name="T4" fmla="*/ 24 w 140"/>
                <a:gd name="T5" fmla="*/ 376 h 376"/>
                <a:gd name="T6" fmla="*/ 4 w 140"/>
                <a:gd name="T7" fmla="*/ 324 h 376"/>
                <a:gd name="T8" fmla="*/ 0 w 140"/>
                <a:gd name="T9" fmla="*/ 260 h 376"/>
                <a:gd name="T10" fmla="*/ 0 w 140"/>
                <a:gd name="T11" fmla="*/ 204 h 376"/>
                <a:gd name="T12" fmla="*/ 0 w 140"/>
                <a:gd name="T13" fmla="*/ 164 h 376"/>
                <a:gd name="T14" fmla="*/ 4 w 140"/>
                <a:gd name="T15" fmla="*/ 137 h 376"/>
                <a:gd name="T16" fmla="*/ 32 w 140"/>
                <a:gd name="T17" fmla="*/ 16 h 376"/>
                <a:gd name="T18" fmla="*/ 40 w 140"/>
                <a:gd name="T1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376">
                  <a:moveTo>
                    <a:pt x="40" y="0"/>
                  </a:moveTo>
                  <a:cubicBezTo>
                    <a:pt x="124" y="84"/>
                    <a:pt x="140" y="211"/>
                    <a:pt x="80" y="310"/>
                  </a:cubicBezTo>
                  <a:cubicBezTo>
                    <a:pt x="65" y="334"/>
                    <a:pt x="43" y="354"/>
                    <a:pt x="24" y="376"/>
                  </a:cubicBezTo>
                  <a:cubicBezTo>
                    <a:pt x="17" y="359"/>
                    <a:pt x="11" y="341"/>
                    <a:pt x="4" y="324"/>
                  </a:cubicBezTo>
                  <a:cubicBezTo>
                    <a:pt x="3" y="303"/>
                    <a:pt x="1" y="281"/>
                    <a:pt x="0" y="260"/>
                  </a:cubicBezTo>
                  <a:cubicBezTo>
                    <a:pt x="24" y="238"/>
                    <a:pt x="21" y="218"/>
                    <a:pt x="0" y="204"/>
                  </a:cubicBezTo>
                  <a:cubicBezTo>
                    <a:pt x="0" y="190"/>
                    <a:pt x="0" y="177"/>
                    <a:pt x="0" y="164"/>
                  </a:cubicBezTo>
                  <a:cubicBezTo>
                    <a:pt x="1" y="155"/>
                    <a:pt x="2" y="146"/>
                    <a:pt x="4" y="137"/>
                  </a:cubicBezTo>
                  <a:cubicBezTo>
                    <a:pt x="13" y="97"/>
                    <a:pt x="23" y="56"/>
                    <a:pt x="32" y="16"/>
                  </a:cubicBezTo>
                  <a:cubicBezTo>
                    <a:pt x="35" y="11"/>
                    <a:pt x="37" y="5"/>
                    <a:pt x="4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76">
              <a:extLst>
                <a:ext uri="{FF2B5EF4-FFF2-40B4-BE49-F238E27FC236}">
                  <a16:creationId xmlns:a16="http://schemas.microsoft.com/office/drawing/2014/main" id="{D524B5F9-B6E9-4F6D-B7EA-165F336E8254}"/>
                </a:ext>
              </a:extLst>
            </p:cNvPr>
            <p:cNvSpPr>
              <a:spLocks/>
            </p:cNvSpPr>
            <p:nvPr/>
          </p:nvSpPr>
          <p:spPr bwMode="auto">
            <a:xfrm>
              <a:off x="3454401" y="2970213"/>
              <a:ext cx="1631950" cy="1101725"/>
            </a:xfrm>
            <a:custGeom>
              <a:avLst/>
              <a:gdLst>
                <a:gd name="T0" fmla="*/ 433 w 433"/>
                <a:gd name="T1" fmla="*/ 40 h 292"/>
                <a:gd name="T2" fmla="*/ 425 w 433"/>
                <a:gd name="T3" fmla="*/ 56 h 292"/>
                <a:gd name="T4" fmla="*/ 409 w 433"/>
                <a:gd name="T5" fmla="*/ 63 h 292"/>
                <a:gd name="T6" fmla="*/ 394 w 433"/>
                <a:gd name="T7" fmla="*/ 86 h 292"/>
                <a:gd name="T8" fmla="*/ 361 w 433"/>
                <a:gd name="T9" fmla="*/ 132 h 292"/>
                <a:gd name="T10" fmla="*/ 361 w 433"/>
                <a:gd name="T11" fmla="*/ 132 h 292"/>
                <a:gd name="T12" fmla="*/ 338 w 433"/>
                <a:gd name="T13" fmla="*/ 133 h 292"/>
                <a:gd name="T14" fmla="*/ 333 w 433"/>
                <a:gd name="T15" fmla="*/ 168 h 292"/>
                <a:gd name="T16" fmla="*/ 329 w 433"/>
                <a:gd name="T17" fmla="*/ 172 h 292"/>
                <a:gd name="T18" fmla="*/ 306 w 433"/>
                <a:gd name="T19" fmla="*/ 183 h 292"/>
                <a:gd name="T20" fmla="*/ 303 w 433"/>
                <a:gd name="T21" fmla="*/ 176 h 292"/>
                <a:gd name="T22" fmla="*/ 285 w 433"/>
                <a:gd name="T23" fmla="*/ 189 h 292"/>
                <a:gd name="T24" fmla="*/ 227 w 433"/>
                <a:gd name="T25" fmla="*/ 233 h 292"/>
                <a:gd name="T26" fmla="*/ 208 w 433"/>
                <a:gd name="T27" fmla="*/ 252 h 292"/>
                <a:gd name="T28" fmla="*/ 198 w 433"/>
                <a:gd name="T29" fmla="*/ 260 h 292"/>
                <a:gd name="T30" fmla="*/ 175 w 433"/>
                <a:gd name="T31" fmla="*/ 276 h 292"/>
                <a:gd name="T32" fmla="*/ 157 w 433"/>
                <a:gd name="T33" fmla="*/ 280 h 292"/>
                <a:gd name="T34" fmla="*/ 138 w 433"/>
                <a:gd name="T35" fmla="*/ 245 h 292"/>
                <a:gd name="T36" fmla="*/ 102 w 433"/>
                <a:gd name="T37" fmla="*/ 260 h 292"/>
                <a:gd name="T38" fmla="*/ 92 w 433"/>
                <a:gd name="T39" fmla="*/ 272 h 292"/>
                <a:gd name="T40" fmla="*/ 16 w 433"/>
                <a:gd name="T41" fmla="*/ 292 h 292"/>
                <a:gd name="T42" fmla="*/ 1 w 433"/>
                <a:gd name="T43" fmla="*/ 240 h 292"/>
                <a:gd name="T44" fmla="*/ 1 w 433"/>
                <a:gd name="T45" fmla="*/ 224 h 292"/>
                <a:gd name="T46" fmla="*/ 34 w 433"/>
                <a:gd name="T47" fmla="*/ 220 h 292"/>
                <a:gd name="T48" fmla="*/ 103 w 433"/>
                <a:gd name="T49" fmla="*/ 182 h 292"/>
                <a:gd name="T50" fmla="*/ 107 w 433"/>
                <a:gd name="T51" fmla="*/ 202 h 292"/>
                <a:gd name="T52" fmla="*/ 121 w 433"/>
                <a:gd name="T53" fmla="*/ 196 h 292"/>
                <a:gd name="T54" fmla="*/ 152 w 433"/>
                <a:gd name="T55" fmla="*/ 227 h 292"/>
                <a:gd name="T56" fmla="*/ 186 w 433"/>
                <a:gd name="T57" fmla="*/ 203 h 292"/>
                <a:gd name="T58" fmla="*/ 196 w 433"/>
                <a:gd name="T59" fmla="*/ 190 h 292"/>
                <a:gd name="T60" fmla="*/ 271 w 433"/>
                <a:gd name="T61" fmla="*/ 136 h 292"/>
                <a:gd name="T62" fmla="*/ 348 w 433"/>
                <a:gd name="T63" fmla="*/ 53 h 292"/>
                <a:gd name="T64" fmla="*/ 377 w 433"/>
                <a:gd name="T65" fmla="*/ 0 h 292"/>
                <a:gd name="T66" fmla="*/ 433 w 433"/>
                <a:gd name="T67" fmla="*/ 36 h 292"/>
                <a:gd name="T68" fmla="*/ 433 w 433"/>
                <a:gd name="T69" fmla="*/ 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292">
                  <a:moveTo>
                    <a:pt x="433" y="40"/>
                  </a:moveTo>
                  <a:cubicBezTo>
                    <a:pt x="430" y="45"/>
                    <a:pt x="428" y="51"/>
                    <a:pt x="425" y="56"/>
                  </a:cubicBezTo>
                  <a:cubicBezTo>
                    <a:pt x="420" y="58"/>
                    <a:pt x="413" y="59"/>
                    <a:pt x="409" y="63"/>
                  </a:cubicBezTo>
                  <a:cubicBezTo>
                    <a:pt x="403" y="70"/>
                    <a:pt x="398" y="78"/>
                    <a:pt x="394" y="86"/>
                  </a:cubicBezTo>
                  <a:cubicBezTo>
                    <a:pt x="386" y="103"/>
                    <a:pt x="383" y="124"/>
                    <a:pt x="361" y="132"/>
                  </a:cubicBezTo>
                  <a:cubicBezTo>
                    <a:pt x="361" y="132"/>
                    <a:pt x="361" y="132"/>
                    <a:pt x="361" y="132"/>
                  </a:cubicBezTo>
                  <a:cubicBezTo>
                    <a:pt x="353" y="132"/>
                    <a:pt x="346" y="133"/>
                    <a:pt x="338" y="133"/>
                  </a:cubicBezTo>
                  <a:cubicBezTo>
                    <a:pt x="336" y="146"/>
                    <a:pt x="335" y="157"/>
                    <a:pt x="333" y="168"/>
                  </a:cubicBezTo>
                  <a:cubicBezTo>
                    <a:pt x="332" y="169"/>
                    <a:pt x="330" y="171"/>
                    <a:pt x="329" y="172"/>
                  </a:cubicBezTo>
                  <a:cubicBezTo>
                    <a:pt x="322" y="175"/>
                    <a:pt x="315" y="179"/>
                    <a:pt x="306" y="183"/>
                  </a:cubicBezTo>
                  <a:cubicBezTo>
                    <a:pt x="306" y="182"/>
                    <a:pt x="304" y="178"/>
                    <a:pt x="303" y="176"/>
                  </a:cubicBezTo>
                  <a:cubicBezTo>
                    <a:pt x="296" y="181"/>
                    <a:pt x="290" y="184"/>
                    <a:pt x="285" y="189"/>
                  </a:cubicBezTo>
                  <a:cubicBezTo>
                    <a:pt x="267" y="205"/>
                    <a:pt x="236" y="205"/>
                    <a:pt x="227" y="233"/>
                  </a:cubicBezTo>
                  <a:cubicBezTo>
                    <a:pt x="215" y="233"/>
                    <a:pt x="209" y="240"/>
                    <a:pt x="208" y="252"/>
                  </a:cubicBezTo>
                  <a:cubicBezTo>
                    <a:pt x="205" y="255"/>
                    <a:pt x="198" y="257"/>
                    <a:pt x="198" y="260"/>
                  </a:cubicBezTo>
                  <a:cubicBezTo>
                    <a:pt x="195" y="273"/>
                    <a:pt x="187" y="276"/>
                    <a:pt x="175" y="276"/>
                  </a:cubicBezTo>
                  <a:cubicBezTo>
                    <a:pt x="169" y="276"/>
                    <a:pt x="163" y="279"/>
                    <a:pt x="157" y="280"/>
                  </a:cubicBezTo>
                  <a:cubicBezTo>
                    <a:pt x="159" y="264"/>
                    <a:pt x="156" y="250"/>
                    <a:pt x="138" y="245"/>
                  </a:cubicBezTo>
                  <a:cubicBezTo>
                    <a:pt x="123" y="240"/>
                    <a:pt x="110" y="246"/>
                    <a:pt x="102" y="260"/>
                  </a:cubicBezTo>
                  <a:cubicBezTo>
                    <a:pt x="98" y="264"/>
                    <a:pt x="96" y="269"/>
                    <a:pt x="92" y="272"/>
                  </a:cubicBezTo>
                  <a:cubicBezTo>
                    <a:pt x="68" y="285"/>
                    <a:pt x="43" y="291"/>
                    <a:pt x="16" y="292"/>
                  </a:cubicBezTo>
                  <a:cubicBezTo>
                    <a:pt x="11" y="275"/>
                    <a:pt x="6" y="257"/>
                    <a:pt x="1" y="240"/>
                  </a:cubicBezTo>
                  <a:cubicBezTo>
                    <a:pt x="0" y="235"/>
                    <a:pt x="1" y="229"/>
                    <a:pt x="1" y="224"/>
                  </a:cubicBezTo>
                  <a:cubicBezTo>
                    <a:pt x="12" y="223"/>
                    <a:pt x="24" y="223"/>
                    <a:pt x="34" y="220"/>
                  </a:cubicBezTo>
                  <a:cubicBezTo>
                    <a:pt x="59" y="211"/>
                    <a:pt x="94" y="221"/>
                    <a:pt x="103" y="182"/>
                  </a:cubicBezTo>
                  <a:cubicBezTo>
                    <a:pt x="104" y="189"/>
                    <a:pt x="106" y="196"/>
                    <a:pt x="107" y="202"/>
                  </a:cubicBezTo>
                  <a:cubicBezTo>
                    <a:pt x="113" y="200"/>
                    <a:pt x="117" y="198"/>
                    <a:pt x="121" y="196"/>
                  </a:cubicBezTo>
                  <a:cubicBezTo>
                    <a:pt x="125" y="212"/>
                    <a:pt x="133" y="226"/>
                    <a:pt x="152" y="227"/>
                  </a:cubicBezTo>
                  <a:cubicBezTo>
                    <a:pt x="169" y="228"/>
                    <a:pt x="180" y="219"/>
                    <a:pt x="186" y="203"/>
                  </a:cubicBezTo>
                  <a:cubicBezTo>
                    <a:pt x="190" y="199"/>
                    <a:pt x="192" y="193"/>
                    <a:pt x="196" y="190"/>
                  </a:cubicBezTo>
                  <a:cubicBezTo>
                    <a:pt x="221" y="171"/>
                    <a:pt x="245" y="152"/>
                    <a:pt x="271" y="136"/>
                  </a:cubicBezTo>
                  <a:cubicBezTo>
                    <a:pt x="304" y="115"/>
                    <a:pt x="331" y="89"/>
                    <a:pt x="348" y="53"/>
                  </a:cubicBezTo>
                  <a:cubicBezTo>
                    <a:pt x="357" y="35"/>
                    <a:pt x="367" y="18"/>
                    <a:pt x="377" y="0"/>
                  </a:cubicBezTo>
                  <a:cubicBezTo>
                    <a:pt x="396" y="12"/>
                    <a:pt x="414" y="24"/>
                    <a:pt x="433" y="36"/>
                  </a:cubicBezTo>
                  <a:cubicBezTo>
                    <a:pt x="433" y="37"/>
                    <a:pt x="433" y="38"/>
                    <a:pt x="433" y="4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77">
              <a:extLst>
                <a:ext uri="{FF2B5EF4-FFF2-40B4-BE49-F238E27FC236}">
                  <a16:creationId xmlns:a16="http://schemas.microsoft.com/office/drawing/2014/main" id="{6971421C-A7F3-4E75-8287-BE1CCDC7201C}"/>
                </a:ext>
              </a:extLst>
            </p:cNvPr>
            <p:cNvSpPr>
              <a:spLocks/>
            </p:cNvSpPr>
            <p:nvPr/>
          </p:nvSpPr>
          <p:spPr bwMode="auto">
            <a:xfrm>
              <a:off x="3879851" y="4332288"/>
              <a:ext cx="1146175" cy="479425"/>
            </a:xfrm>
            <a:custGeom>
              <a:avLst/>
              <a:gdLst>
                <a:gd name="T0" fmla="*/ 284 w 304"/>
                <a:gd name="T1" fmla="*/ 3 h 127"/>
                <a:gd name="T2" fmla="*/ 304 w 304"/>
                <a:gd name="T3" fmla="*/ 55 h 127"/>
                <a:gd name="T4" fmla="*/ 304 w 304"/>
                <a:gd name="T5" fmla="*/ 59 h 127"/>
                <a:gd name="T6" fmla="*/ 228 w 304"/>
                <a:gd name="T7" fmla="*/ 98 h 127"/>
                <a:gd name="T8" fmla="*/ 0 w 304"/>
                <a:gd name="T9" fmla="*/ 68 h 127"/>
                <a:gd name="T10" fmla="*/ 11 w 304"/>
                <a:gd name="T11" fmla="*/ 57 h 127"/>
                <a:gd name="T12" fmla="*/ 89 w 304"/>
                <a:gd name="T13" fmla="*/ 48 h 127"/>
                <a:gd name="T14" fmla="*/ 273 w 304"/>
                <a:gd name="T15" fmla="*/ 1 h 127"/>
                <a:gd name="T16" fmla="*/ 284 w 304"/>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27">
                  <a:moveTo>
                    <a:pt x="284" y="3"/>
                  </a:moveTo>
                  <a:cubicBezTo>
                    <a:pt x="291" y="20"/>
                    <a:pt x="297" y="38"/>
                    <a:pt x="304" y="55"/>
                  </a:cubicBezTo>
                  <a:cubicBezTo>
                    <a:pt x="304" y="56"/>
                    <a:pt x="304" y="58"/>
                    <a:pt x="304" y="59"/>
                  </a:cubicBezTo>
                  <a:cubicBezTo>
                    <a:pt x="279" y="73"/>
                    <a:pt x="255" y="89"/>
                    <a:pt x="228" y="98"/>
                  </a:cubicBezTo>
                  <a:cubicBezTo>
                    <a:pt x="147" y="127"/>
                    <a:pt x="70" y="119"/>
                    <a:pt x="0" y="68"/>
                  </a:cubicBezTo>
                  <a:cubicBezTo>
                    <a:pt x="3" y="64"/>
                    <a:pt x="7" y="57"/>
                    <a:pt x="11" y="57"/>
                  </a:cubicBezTo>
                  <a:cubicBezTo>
                    <a:pt x="37" y="53"/>
                    <a:pt x="64" y="54"/>
                    <a:pt x="89" y="48"/>
                  </a:cubicBezTo>
                  <a:cubicBezTo>
                    <a:pt x="151" y="34"/>
                    <a:pt x="211" y="17"/>
                    <a:pt x="273" y="1"/>
                  </a:cubicBezTo>
                  <a:cubicBezTo>
                    <a:pt x="276" y="0"/>
                    <a:pt x="280" y="2"/>
                    <a:pt x="284" y="3"/>
                  </a:cubicBezTo>
                  <a:close/>
                </a:path>
              </a:pathLst>
            </a:custGeom>
            <a:solidFill>
              <a:srgbClr val="4ED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78">
              <a:extLst>
                <a:ext uri="{FF2B5EF4-FFF2-40B4-BE49-F238E27FC236}">
                  <a16:creationId xmlns:a16="http://schemas.microsoft.com/office/drawing/2014/main" id="{642F886C-5566-46AB-9A83-71904C76F56C}"/>
                </a:ext>
              </a:extLst>
            </p:cNvPr>
            <p:cNvSpPr>
              <a:spLocks/>
            </p:cNvSpPr>
            <p:nvPr/>
          </p:nvSpPr>
          <p:spPr bwMode="auto">
            <a:xfrm>
              <a:off x="2998788" y="2800351"/>
              <a:ext cx="2238375" cy="2471738"/>
            </a:xfrm>
            <a:custGeom>
              <a:avLst/>
              <a:gdLst>
                <a:gd name="T0" fmla="*/ 74 w 594"/>
                <a:gd name="T1" fmla="*/ 17 h 655"/>
                <a:gd name="T2" fmla="*/ 33 w 594"/>
                <a:gd name="T3" fmla="*/ 156 h 655"/>
                <a:gd name="T4" fmla="*/ 18 w 594"/>
                <a:gd name="T5" fmla="*/ 285 h 655"/>
                <a:gd name="T6" fmla="*/ 63 w 594"/>
                <a:gd name="T7" fmla="*/ 451 h 655"/>
                <a:gd name="T8" fmla="*/ 183 w 594"/>
                <a:gd name="T9" fmla="*/ 580 h 655"/>
                <a:gd name="T10" fmla="*/ 345 w 594"/>
                <a:gd name="T11" fmla="*/ 633 h 655"/>
                <a:gd name="T12" fmla="*/ 461 w 594"/>
                <a:gd name="T13" fmla="*/ 627 h 655"/>
                <a:gd name="T14" fmla="*/ 586 w 594"/>
                <a:gd name="T15" fmla="*/ 573 h 655"/>
                <a:gd name="T16" fmla="*/ 594 w 594"/>
                <a:gd name="T17" fmla="*/ 577 h 655"/>
                <a:gd name="T18" fmla="*/ 594 w 594"/>
                <a:gd name="T19" fmla="*/ 585 h 655"/>
                <a:gd name="T20" fmla="*/ 578 w 594"/>
                <a:gd name="T21" fmla="*/ 590 h 655"/>
                <a:gd name="T22" fmla="*/ 426 w 594"/>
                <a:gd name="T23" fmla="*/ 647 h 655"/>
                <a:gd name="T24" fmla="*/ 306 w 594"/>
                <a:gd name="T25" fmla="*/ 642 h 655"/>
                <a:gd name="T26" fmla="*/ 197 w 594"/>
                <a:gd name="T27" fmla="*/ 603 h 655"/>
                <a:gd name="T28" fmla="*/ 62 w 594"/>
                <a:gd name="T29" fmla="*/ 479 h 655"/>
                <a:gd name="T30" fmla="*/ 3 w 594"/>
                <a:gd name="T31" fmla="*/ 300 h 655"/>
                <a:gd name="T32" fmla="*/ 9 w 594"/>
                <a:gd name="T33" fmla="*/ 215 h 655"/>
                <a:gd name="T34" fmla="*/ 18 w 594"/>
                <a:gd name="T35" fmla="*/ 163 h 655"/>
                <a:gd name="T36" fmla="*/ 38 w 594"/>
                <a:gd name="T37" fmla="*/ 80 h 655"/>
                <a:gd name="T38" fmla="*/ 58 w 594"/>
                <a:gd name="T39" fmla="*/ 5 h 655"/>
                <a:gd name="T40" fmla="*/ 59 w 594"/>
                <a:gd name="T41" fmla="*/ 0 h 655"/>
                <a:gd name="T42" fmla="*/ 74 w 594"/>
                <a:gd name="T43" fmla="*/ 1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655">
                  <a:moveTo>
                    <a:pt x="74" y="17"/>
                  </a:moveTo>
                  <a:cubicBezTo>
                    <a:pt x="60" y="63"/>
                    <a:pt x="47" y="110"/>
                    <a:pt x="33" y="156"/>
                  </a:cubicBezTo>
                  <a:cubicBezTo>
                    <a:pt x="21" y="198"/>
                    <a:pt x="18" y="241"/>
                    <a:pt x="18" y="285"/>
                  </a:cubicBezTo>
                  <a:cubicBezTo>
                    <a:pt x="18" y="345"/>
                    <a:pt x="35" y="399"/>
                    <a:pt x="63" y="451"/>
                  </a:cubicBezTo>
                  <a:cubicBezTo>
                    <a:pt x="93" y="504"/>
                    <a:pt x="132" y="548"/>
                    <a:pt x="183" y="580"/>
                  </a:cubicBezTo>
                  <a:cubicBezTo>
                    <a:pt x="233" y="610"/>
                    <a:pt x="285" y="633"/>
                    <a:pt x="345" y="633"/>
                  </a:cubicBezTo>
                  <a:cubicBezTo>
                    <a:pt x="384" y="632"/>
                    <a:pt x="423" y="632"/>
                    <a:pt x="461" y="627"/>
                  </a:cubicBezTo>
                  <a:cubicBezTo>
                    <a:pt x="507" y="620"/>
                    <a:pt x="546" y="595"/>
                    <a:pt x="586" y="573"/>
                  </a:cubicBezTo>
                  <a:cubicBezTo>
                    <a:pt x="589" y="574"/>
                    <a:pt x="591" y="576"/>
                    <a:pt x="594" y="577"/>
                  </a:cubicBezTo>
                  <a:cubicBezTo>
                    <a:pt x="594" y="580"/>
                    <a:pt x="594" y="582"/>
                    <a:pt x="594" y="585"/>
                  </a:cubicBezTo>
                  <a:cubicBezTo>
                    <a:pt x="588" y="587"/>
                    <a:pt x="582" y="587"/>
                    <a:pt x="578" y="590"/>
                  </a:cubicBezTo>
                  <a:cubicBezTo>
                    <a:pt x="533" y="625"/>
                    <a:pt x="480" y="640"/>
                    <a:pt x="426" y="647"/>
                  </a:cubicBezTo>
                  <a:cubicBezTo>
                    <a:pt x="388" y="652"/>
                    <a:pt x="347" y="655"/>
                    <a:pt x="306" y="642"/>
                  </a:cubicBezTo>
                  <a:cubicBezTo>
                    <a:pt x="269" y="631"/>
                    <a:pt x="232" y="621"/>
                    <a:pt x="197" y="603"/>
                  </a:cubicBezTo>
                  <a:cubicBezTo>
                    <a:pt x="140" y="574"/>
                    <a:pt x="97" y="530"/>
                    <a:pt x="62" y="479"/>
                  </a:cubicBezTo>
                  <a:cubicBezTo>
                    <a:pt x="25" y="426"/>
                    <a:pt x="11" y="363"/>
                    <a:pt x="3" y="300"/>
                  </a:cubicBezTo>
                  <a:cubicBezTo>
                    <a:pt x="0" y="272"/>
                    <a:pt x="6" y="243"/>
                    <a:pt x="9" y="215"/>
                  </a:cubicBezTo>
                  <a:cubicBezTo>
                    <a:pt x="11" y="197"/>
                    <a:pt x="14" y="180"/>
                    <a:pt x="18" y="163"/>
                  </a:cubicBezTo>
                  <a:cubicBezTo>
                    <a:pt x="24" y="135"/>
                    <a:pt x="31" y="107"/>
                    <a:pt x="38" y="80"/>
                  </a:cubicBezTo>
                  <a:cubicBezTo>
                    <a:pt x="44" y="55"/>
                    <a:pt x="51" y="30"/>
                    <a:pt x="58" y="5"/>
                  </a:cubicBezTo>
                  <a:cubicBezTo>
                    <a:pt x="58" y="3"/>
                    <a:pt x="59" y="2"/>
                    <a:pt x="59" y="0"/>
                  </a:cubicBezTo>
                  <a:cubicBezTo>
                    <a:pt x="64" y="6"/>
                    <a:pt x="69" y="11"/>
                    <a:pt x="74" y="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79">
              <a:extLst>
                <a:ext uri="{FF2B5EF4-FFF2-40B4-BE49-F238E27FC236}">
                  <a16:creationId xmlns:a16="http://schemas.microsoft.com/office/drawing/2014/main" id="{897B3B31-945C-4DC9-97CA-2DC2B059E6A5}"/>
                </a:ext>
              </a:extLst>
            </p:cNvPr>
            <p:cNvSpPr>
              <a:spLocks/>
            </p:cNvSpPr>
            <p:nvPr/>
          </p:nvSpPr>
          <p:spPr bwMode="auto">
            <a:xfrm>
              <a:off x="3940176" y="1624013"/>
              <a:ext cx="1447800" cy="819150"/>
            </a:xfrm>
            <a:custGeom>
              <a:avLst/>
              <a:gdLst>
                <a:gd name="T0" fmla="*/ 372 w 384"/>
                <a:gd name="T1" fmla="*/ 217 h 217"/>
                <a:gd name="T2" fmla="*/ 323 w 384"/>
                <a:gd name="T3" fmla="*/ 136 h 217"/>
                <a:gd name="T4" fmla="*/ 243 w 384"/>
                <a:gd name="T5" fmla="*/ 59 h 217"/>
                <a:gd name="T6" fmla="*/ 13 w 384"/>
                <a:gd name="T7" fmla="*/ 59 h 217"/>
                <a:gd name="T8" fmla="*/ 7 w 384"/>
                <a:gd name="T9" fmla="*/ 67 h 217"/>
                <a:gd name="T10" fmla="*/ 0 w 384"/>
                <a:gd name="T11" fmla="*/ 61 h 217"/>
                <a:gd name="T12" fmla="*/ 11 w 384"/>
                <a:gd name="T13" fmla="*/ 46 h 217"/>
                <a:gd name="T14" fmla="*/ 24 w 384"/>
                <a:gd name="T15" fmla="*/ 33 h 217"/>
                <a:gd name="T16" fmla="*/ 82 w 384"/>
                <a:gd name="T17" fmla="*/ 15 h 217"/>
                <a:gd name="T18" fmla="*/ 208 w 384"/>
                <a:gd name="T19" fmla="*/ 25 h 217"/>
                <a:gd name="T20" fmla="*/ 294 w 384"/>
                <a:gd name="T21" fmla="*/ 82 h 217"/>
                <a:gd name="T22" fmla="*/ 355 w 384"/>
                <a:gd name="T23" fmla="*/ 154 h 217"/>
                <a:gd name="T24" fmla="*/ 384 w 384"/>
                <a:gd name="T25" fmla="*/ 193 h 217"/>
                <a:gd name="T26" fmla="*/ 376 w 384"/>
                <a:gd name="T27" fmla="*/ 217 h 217"/>
                <a:gd name="T28" fmla="*/ 372 w 384"/>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17">
                  <a:moveTo>
                    <a:pt x="372" y="217"/>
                  </a:moveTo>
                  <a:cubicBezTo>
                    <a:pt x="356" y="190"/>
                    <a:pt x="343" y="160"/>
                    <a:pt x="323" y="136"/>
                  </a:cubicBezTo>
                  <a:cubicBezTo>
                    <a:pt x="300" y="108"/>
                    <a:pt x="273" y="80"/>
                    <a:pt x="243" y="59"/>
                  </a:cubicBezTo>
                  <a:cubicBezTo>
                    <a:pt x="162" y="2"/>
                    <a:pt x="96" y="3"/>
                    <a:pt x="13" y="59"/>
                  </a:cubicBezTo>
                  <a:cubicBezTo>
                    <a:pt x="10" y="61"/>
                    <a:pt x="9" y="64"/>
                    <a:pt x="7" y="67"/>
                  </a:cubicBezTo>
                  <a:cubicBezTo>
                    <a:pt x="5" y="65"/>
                    <a:pt x="2" y="63"/>
                    <a:pt x="0" y="61"/>
                  </a:cubicBezTo>
                  <a:cubicBezTo>
                    <a:pt x="4" y="56"/>
                    <a:pt x="7" y="50"/>
                    <a:pt x="11" y="46"/>
                  </a:cubicBezTo>
                  <a:cubicBezTo>
                    <a:pt x="15" y="41"/>
                    <a:pt x="20" y="37"/>
                    <a:pt x="24" y="33"/>
                  </a:cubicBezTo>
                  <a:cubicBezTo>
                    <a:pt x="43" y="27"/>
                    <a:pt x="63" y="22"/>
                    <a:pt x="82" y="15"/>
                  </a:cubicBezTo>
                  <a:cubicBezTo>
                    <a:pt x="125" y="0"/>
                    <a:pt x="168" y="8"/>
                    <a:pt x="208" y="25"/>
                  </a:cubicBezTo>
                  <a:cubicBezTo>
                    <a:pt x="240" y="38"/>
                    <a:pt x="271" y="54"/>
                    <a:pt x="294" y="82"/>
                  </a:cubicBezTo>
                  <a:cubicBezTo>
                    <a:pt x="314" y="106"/>
                    <a:pt x="335" y="130"/>
                    <a:pt x="355" y="154"/>
                  </a:cubicBezTo>
                  <a:cubicBezTo>
                    <a:pt x="365" y="167"/>
                    <a:pt x="374" y="180"/>
                    <a:pt x="384" y="193"/>
                  </a:cubicBezTo>
                  <a:cubicBezTo>
                    <a:pt x="381" y="201"/>
                    <a:pt x="379" y="209"/>
                    <a:pt x="376" y="217"/>
                  </a:cubicBezTo>
                  <a:cubicBezTo>
                    <a:pt x="375" y="217"/>
                    <a:pt x="373" y="217"/>
                    <a:pt x="372" y="2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80">
              <a:extLst>
                <a:ext uri="{FF2B5EF4-FFF2-40B4-BE49-F238E27FC236}">
                  <a16:creationId xmlns:a16="http://schemas.microsoft.com/office/drawing/2014/main" id="{ED00E957-C8DB-4C4C-BC65-789BADA6372C}"/>
                </a:ext>
              </a:extLst>
            </p:cNvPr>
            <p:cNvSpPr>
              <a:spLocks/>
            </p:cNvSpPr>
            <p:nvPr/>
          </p:nvSpPr>
          <p:spPr bwMode="auto">
            <a:xfrm>
              <a:off x="3367088" y="4948238"/>
              <a:ext cx="1930400" cy="430213"/>
            </a:xfrm>
            <a:custGeom>
              <a:avLst/>
              <a:gdLst>
                <a:gd name="T0" fmla="*/ 508 w 512"/>
                <a:gd name="T1" fmla="*/ 32 h 114"/>
                <a:gd name="T2" fmla="*/ 512 w 512"/>
                <a:gd name="T3" fmla="*/ 40 h 114"/>
                <a:gd name="T4" fmla="*/ 365 w 512"/>
                <a:gd name="T5" fmla="*/ 104 h 114"/>
                <a:gd name="T6" fmla="*/ 223 w 512"/>
                <a:gd name="T7" fmla="*/ 111 h 114"/>
                <a:gd name="T8" fmla="*/ 132 w 512"/>
                <a:gd name="T9" fmla="*/ 85 h 114"/>
                <a:gd name="T10" fmla="*/ 36 w 512"/>
                <a:gd name="T11" fmla="*/ 34 h 114"/>
                <a:gd name="T12" fmla="*/ 0 w 512"/>
                <a:gd name="T13" fmla="*/ 0 h 114"/>
                <a:gd name="T14" fmla="*/ 21 w 512"/>
                <a:gd name="T15" fmla="*/ 9 h 114"/>
                <a:gd name="T16" fmla="*/ 40 w 512"/>
                <a:gd name="T17" fmla="*/ 16 h 114"/>
                <a:gd name="T18" fmla="*/ 40 w 512"/>
                <a:gd name="T19" fmla="*/ 16 h 114"/>
                <a:gd name="T20" fmla="*/ 88 w 512"/>
                <a:gd name="T21" fmla="*/ 48 h 114"/>
                <a:gd name="T22" fmla="*/ 128 w 512"/>
                <a:gd name="T23" fmla="*/ 64 h 114"/>
                <a:gd name="T24" fmla="*/ 148 w 512"/>
                <a:gd name="T25" fmla="*/ 72 h 114"/>
                <a:gd name="T26" fmla="*/ 148 w 512"/>
                <a:gd name="T27" fmla="*/ 72 h 114"/>
                <a:gd name="T28" fmla="*/ 172 w 512"/>
                <a:gd name="T29" fmla="*/ 80 h 114"/>
                <a:gd name="T30" fmla="*/ 172 w 512"/>
                <a:gd name="T31" fmla="*/ 80 h 114"/>
                <a:gd name="T32" fmla="*/ 176 w 512"/>
                <a:gd name="T33" fmla="*/ 86 h 114"/>
                <a:gd name="T34" fmla="*/ 235 w 512"/>
                <a:gd name="T35" fmla="*/ 96 h 114"/>
                <a:gd name="T36" fmla="*/ 316 w 512"/>
                <a:gd name="T37" fmla="*/ 97 h 114"/>
                <a:gd name="T38" fmla="*/ 411 w 512"/>
                <a:gd name="T39" fmla="*/ 78 h 114"/>
                <a:gd name="T40" fmla="*/ 448 w 512"/>
                <a:gd name="T41" fmla="*/ 56 h 114"/>
                <a:gd name="T42" fmla="*/ 448 w 512"/>
                <a:gd name="T43" fmla="*/ 56 h 114"/>
                <a:gd name="T44" fmla="*/ 464 w 512"/>
                <a:gd name="T45" fmla="*/ 48 h 114"/>
                <a:gd name="T46" fmla="*/ 464 w 512"/>
                <a:gd name="T47" fmla="*/ 48 h 114"/>
                <a:gd name="T48" fmla="*/ 480 w 512"/>
                <a:gd name="T49" fmla="*/ 40 h 114"/>
                <a:gd name="T50" fmla="*/ 480 w 512"/>
                <a:gd name="T51" fmla="*/ 40 h 114"/>
                <a:gd name="T52" fmla="*/ 508 w 512"/>
                <a:gd name="T53"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114">
                  <a:moveTo>
                    <a:pt x="508" y="32"/>
                  </a:moveTo>
                  <a:cubicBezTo>
                    <a:pt x="509" y="35"/>
                    <a:pt x="511" y="37"/>
                    <a:pt x="512" y="40"/>
                  </a:cubicBezTo>
                  <a:cubicBezTo>
                    <a:pt x="468" y="72"/>
                    <a:pt x="419" y="96"/>
                    <a:pt x="365" y="104"/>
                  </a:cubicBezTo>
                  <a:cubicBezTo>
                    <a:pt x="319" y="111"/>
                    <a:pt x="270" y="114"/>
                    <a:pt x="223" y="111"/>
                  </a:cubicBezTo>
                  <a:cubicBezTo>
                    <a:pt x="192" y="109"/>
                    <a:pt x="162" y="94"/>
                    <a:pt x="132" y="85"/>
                  </a:cubicBezTo>
                  <a:cubicBezTo>
                    <a:pt x="96" y="75"/>
                    <a:pt x="65" y="57"/>
                    <a:pt x="36" y="34"/>
                  </a:cubicBezTo>
                  <a:cubicBezTo>
                    <a:pt x="23" y="24"/>
                    <a:pt x="12" y="11"/>
                    <a:pt x="0" y="0"/>
                  </a:cubicBezTo>
                  <a:cubicBezTo>
                    <a:pt x="7" y="3"/>
                    <a:pt x="14" y="6"/>
                    <a:pt x="21" y="9"/>
                  </a:cubicBezTo>
                  <a:cubicBezTo>
                    <a:pt x="27" y="11"/>
                    <a:pt x="34" y="14"/>
                    <a:pt x="40" y="16"/>
                  </a:cubicBezTo>
                  <a:cubicBezTo>
                    <a:pt x="40" y="16"/>
                    <a:pt x="40" y="16"/>
                    <a:pt x="40" y="16"/>
                  </a:cubicBezTo>
                  <a:cubicBezTo>
                    <a:pt x="49" y="38"/>
                    <a:pt x="68" y="44"/>
                    <a:pt x="88" y="48"/>
                  </a:cubicBezTo>
                  <a:cubicBezTo>
                    <a:pt x="101" y="53"/>
                    <a:pt x="115" y="59"/>
                    <a:pt x="128" y="64"/>
                  </a:cubicBezTo>
                  <a:cubicBezTo>
                    <a:pt x="135" y="67"/>
                    <a:pt x="141" y="69"/>
                    <a:pt x="148" y="72"/>
                  </a:cubicBezTo>
                  <a:cubicBezTo>
                    <a:pt x="148" y="72"/>
                    <a:pt x="148" y="72"/>
                    <a:pt x="148" y="72"/>
                  </a:cubicBezTo>
                  <a:cubicBezTo>
                    <a:pt x="156" y="75"/>
                    <a:pt x="164" y="77"/>
                    <a:pt x="172" y="80"/>
                  </a:cubicBezTo>
                  <a:cubicBezTo>
                    <a:pt x="172" y="80"/>
                    <a:pt x="172" y="80"/>
                    <a:pt x="172" y="80"/>
                  </a:cubicBezTo>
                  <a:cubicBezTo>
                    <a:pt x="173" y="82"/>
                    <a:pt x="174" y="86"/>
                    <a:pt x="176" y="86"/>
                  </a:cubicBezTo>
                  <a:cubicBezTo>
                    <a:pt x="195" y="90"/>
                    <a:pt x="215" y="93"/>
                    <a:pt x="235" y="96"/>
                  </a:cubicBezTo>
                  <a:cubicBezTo>
                    <a:pt x="262" y="100"/>
                    <a:pt x="288" y="99"/>
                    <a:pt x="316" y="97"/>
                  </a:cubicBezTo>
                  <a:cubicBezTo>
                    <a:pt x="349" y="96"/>
                    <a:pt x="379" y="85"/>
                    <a:pt x="411" y="78"/>
                  </a:cubicBezTo>
                  <a:cubicBezTo>
                    <a:pt x="424" y="74"/>
                    <a:pt x="436" y="63"/>
                    <a:pt x="448" y="56"/>
                  </a:cubicBezTo>
                  <a:cubicBezTo>
                    <a:pt x="448" y="56"/>
                    <a:pt x="448" y="56"/>
                    <a:pt x="448" y="56"/>
                  </a:cubicBezTo>
                  <a:cubicBezTo>
                    <a:pt x="453" y="53"/>
                    <a:pt x="459" y="51"/>
                    <a:pt x="464" y="48"/>
                  </a:cubicBezTo>
                  <a:cubicBezTo>
                    <a:pt x="464" y="48"/>
                    <a:pt x="464" y="48"/>
                    <a:pt x="464" y="48"/>
                  </a:cubicBezTo>
                  <a:cubicBezTo>
                    <a:pt x="469" y="45"/>
                    <a:pt x="475" y="43"/>
                    <a:pt x="480" y="40"/>
                  </a:cubicBezTo>
                  <a:cubicBezTo>
                    <a:pt x="480" y="40"/>
                    <a:pt x="480" y="40"/>
                    <a:pt x="480" y="40"/>
                  </a:cubicBezTo>
                  <a:cubicBezTo>
                    <a:pt x="489" y="37"/>
                    <a:pt x="499" y="35"/>
                    <a:pt x="508" y="32"/>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81">
              <a:extLst>
                <a:ext uri="{FF2B5EF4-FFF2-40B4-BE49-F238E27FC236}">
                  <a16:creationId xmlns:a16="http://schemas.microsoft.com/office/drawing/2014/main" id="{0617C2B7-2C6E-4CC1-81B8-0D2BC7D4D724}"/>
                </a:ext>
              </a:extLst>
            </p:cNvPr>
            <p:cNvSpPr>
              <a:spLocks/>
            </p:cNvSpPr>
            <p:nvPr/>
          </p:nvSpPr>
          <p:spPr bwMode="auto">
            <a:xfrm>
              <a:off x="2919413" y="3167063"/>
              <a:ext cx="598488" cy="1841500"/>
            </a:xfrm>
            <a:custGeom>
              <a:avLst/>
              <a:gdLst>
                <a:gd name="T0" fmla="*/ 159 w 159"/>
                <a:gd name="T1" fmla="*/ 488 h 488"/>
                <a:gd name="T2" fmla="*/ 140 w 159"/>
                <a:gd name="T3" fmla="*/ 481 h 488"/>
                <a:gd name="T4" fmla="*/ 119 w 159"/>
                <a:gd name="T5" fmla="*/ 472 h 488"/>
                <a:gd name="T6" fmla="*/ 115 w 159"/>
                <a:gd name="T7" fmla="*/ 464 h 488"/>
                <a:gd name="T8" fmla="*/ 79 w 159"/>
                <a:gd name="T9" fmla="*/ 432 h 488"/>
                <a:gd name="T10" fmla="*/ 79 w 159"/>
                <a:gd name="T11" fmla="*/ 432 h 488"/>
                <a:gd name="T12" fmla="*/ 78 w 159"/>
                <a:gd name="T13" fmla="*/ 422 h 488"/>
                <a:gd name="T14" fmla="*/ 52 w 159"/>
                <a:gd name="T15" fmla="*/ 380 h 488"/>
                <a:gd name="T16" fmla="*/ 15 w 159"/>
                <a:gd name="T17" fmla="*/ 289 h 488"/>
                <a:gd name="T18" fmla="*/ 7 w 159"/>
                <a:gd name="T19" fmla="*/ 272 h 488"/>
                <a:gd name="T20" fmla="*/ 0 w 159"/>
                <a:gd name="T21" fmla="*/ 141 h 488"/>
                <a:gd name="T22" fmla="*/ 13 w 159"/>
                <a:gd name="T23" fmla="*/ 73 h 488"/>
                <a:gd name="T24" fmla="*/ 23 w 159"/>
                <a:gd name="T25" fmla="*/ 15 h 488"/>
                <a:gd name="T26" fmla="*/ 31 w 159"/>
                <a:gd name="T27" fmla="*/ 0 h 488"/>
                <a:gd name="T28" fmla="*/ 31 w 159"/>
                <a:gd name="T29" fmla="*/ 20 h 488"/>
                <a:gd name="T30" fmla="*/ 29 w 159"/>
                <a:gd name="T31" fmla="*/ 54 h 488"/>
                <a:gd name="T32" fmla="*/ 16 w 159"/>
                <a:gd name="T33" fmla="*/ 117 h 488"/>
                <a:gd name="T34" fmla="*/ 23 w 159"/>
                <a:gd name="T35" fmla="*/ 271 h 488"/>
                <a:gd name="T36" fmla="*/ 50 w 159"/>
                <a:gd name="T37" fmla="*/ 350 h 488"/>
                <a:gd name="T38" fmla="*/ 143 w 159"/>
                <a:gd name="T39" fmla="*/ 469 h 488"/>
                <a:gd name="T40" fmla="*/ 159 w 159"/>
                <a:gd name="T41"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488">
                  <a:moveTo>
                    <a:pt x="159" y="488"/>
                  </a:moveTo>
                  <a:cubicBezTo>
                    <a:pt x="153" y="486"/>
                    <a:pt x="146" y="483"/>
                    <a:pt x="140" y="481"/>
                  </a:cubicBezTo>
                  <a:cubicBezTo>
                    <a:pt x="133" y="478"/>
                    <a:pt x="126" y="475"/>
                    <a:pt x="119" y="472"/>
                  </a:cubicBezTo>
                  <a:cubicBezTo>
                    <a:pt x="118" y="469"/>
                    <a:pt x="116" y="467"/>
                    <a:pt x="115" y="464"/>
                  </a:cubicBezTo>
                  <a:cubicBezTo>
                    <a:pt x="103" y="453"/>
                    <a:pt x="91" y="443"/>
                    <a:pt x="79" y="432"/>
                  </a:cubicBezTo>
                  <a:cubicBezTo>
                    <a:pt x="79" y="432"/>
                    <a:pt x="79" y="432"/>
                    <a:pt x="79" y="432"/>
                  </a:cubicBezTo>
                  <a:cubicBezTo>
                    <a:pt x="79" y="429"/>
                    <a:pt x="80" y="425"/>
                    <a:pt x="78" y="422"/>
                  </a:cubicBezTo>
                  <a:cubicBezTo>
                    <a:pt x="70" y="408"/>
                    <a:pt x="59" y="395"/>
                    <a:pt x="52" y="380"/>
                  </a:cubicBezTo>
                  <a:cubicBezTo>
                    <a:pt x="39" y="350"/>
                    <a:pt x="27" y="319"/>
                    <a:pt x="15" y="289"/>
                  </a:cubicBezTo>
                  <a:cubicBezTo>
                    <a:pt x="13" y="283"/>
                    <a:pt x="10" y="278"/>
                    <a:pt x="7" y="272"/>
                  </a:cubicBezTo>
                  <a:cubicBezTo>
                    <a:pt x="4" y="228"/>
                    <a:pt x="0" y="184"/>
                    <a:pt x="0" y="141"/>
                  </a:cubicBezTo>
                  <a:cubicBezTo>
                    <a:pt x="0" y="118"/>
                    <a:pt x="9" y="96"/>
                    <a:pt x="13" y="73"/>
                  </a:cubicBezTo>
                  <a:cubicBezTo>
                    <a:pt x="17" y="54"/>
                    <a:pt x="19" y="34"/>
                    <a:pt x="23" y="15"/>
                  </a:cubicBezTo>
                  <a:cubicBezTo>
                    <a:pt x="24" y="10"/>
                    <a:pt x="28" y="5"/>
                    <a:pt x="31" y="0"/>
                  </a:cubicBezTo>
                  <a:cubicBezTo>
                    <a:pt x="31" y="7"/>
                    <a:pt x="31" y="13"/>
                    <a:pt x="31" y="20"/>
                  </a:cubicBezTo>
                  <a:cubicBezTo>
                    <a:pt x="30" y="31"/>
                    <a:pt x="31" y="43"/>
                    <a:pt x="29" y="54"/>
                  </a:cubicBezTo>
                  <a:cubicBezTo>
                    <a:pt x="25" y="75"/>
                    <a:pt x="15" y="96"/>
                    <a:pt x="16" y="117"/>
                  </a:cubicBezTo>
                  <a:cubicBezTo>
                    <a:pt x="17" y="169"/>
                    <a:pt x="7" y="221"/>
                    <a:pt x="23" y="271"/>
                  </a:cubicBezTo>
                  <a:cubicBezTo>
                    <a:pt x="32" y="298"/>
                    <a:pt x="37" y="326"/>
                    <a:pt x="50" y="350"/>
                  </a:cubicBezTo>
                  <a:cubicBezTo>
                    <a:pt x="76" y="393"/>
                    <a:pt x="102" y="437"/>
                    <a:pt x="143" y="469"/>
                  </a:cubicBezTo>
                  <a:cubicBezTo>
                    <a:pt x="150" y="473"/>
                    <a:pt x="154" y="481"/>
                    <a:pt x="159" y="48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82">
              <a:extLst>
                <a:ext uri="{FF2B5EF4-FFF2-40B4-BE49-F238E27FC236}">
                  <a16:creationId xmlns:a16="http://schemas.microsoft.com/office/drawing/2014/main" id="{A4369046-A77D-43C9-A85A-2E95831D350C}"/>
                </a:ext>
              </a:extLst>
            </p:cNvPr>
            <p:cNvSpPr>
              <a:spLocks/>
            </p:cNvSpPr>
            <p:nvPr/>
          </p:nvSpPr>
          <p:spPr bwMode="auto">
            <a:xfrm>
              <a:off x="2914651" y="4192588"/>
              <a:ext cx="306388" cy="604838"/>
            </a:xfrm>
            <a:custGeom>
              <a:avLst/>
              <a:gdLst>
                <a:gd name="T0" fmla="*/ 8 w 81"/>
                <a:gd name="T1" fmla="*/ 0 h 160"/>
                <a:gd name="T2" fmla="*/ 16 w 81"/>
                <a:gd name="T3" fmla="*/ 17 h 160"/>
                <a:gd name="T4" fmla="*/ 53 w 81"/>
                <a:gd name="T5" fmla="*/ 108 h 160"/>
                <a:gd name="T6" fmla="*/ 79 w 81"/>
                <a:gd name="T7" fmla="*/ 150 h 160"/>
                <a:gd name="T8" fmla="*/ 80 w 81"/>
                <a:gd name="T9" fmla="*/ 160 h 160"/>
                <a:gd name="T10" fmla="*/ 44 w 81"/>
                <a:gd name="T11" fmla="*/ 123 h 160"/>
                <a:gd name="T12" fmla="*/ 15 w 81"/>
                <a:gd name="T13" fmla="*/ 59 h 160"/>
                <a:gd name="T14" fmla="*/ 0 w 81"/>
                <a:gd name="T15" fmla="*/ 0 h 160"/>
                <a:gd name="T16" fmla="*/ 8 w 81"/>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0">
                  <a:moveTo>
                    <a:pt x="8" y="0"/>
                  </a:moveTo>
                  <a:cubicBezTo>
                    <a:pt x="11" y="6"/>
                    <a:pt x="14" y="11"/>
                    <a:pt x="16" y="17"/>
                  </a:cubicBezTo>
                  <a:cubicBezTo>
                    <a:pt x="28" y="47"/>
                    <a:pt x="40" y="78"/>
                    <a:pt x="53" y="108"/>
                  </a:cubicBezTo>
                  <a:cubicBezTo>
                    <a:pt x="60" y="123"/>
                    <a:pt x="71" y="136"/>
                    <a:pt x="79" y="150"/>
                  </a:cubicBezTo>
                  <a:cubicBezTo>
                    <a:pt x="81" y="153"/>
                    <a:pt x="80" y="157"/>
                    <a:pt x="80" y="160"/>
                  </a:cubicBezTo>
                  <a:cubicBezTo>
                    <a:pt x="57" y="158"/>
                    <a:pt x="52" y="138"/>
                    <a:pt x="44" y="123"/>
                  </a:cubicBezTo>
                  <a:cubicBezTo>
                    <a:pt x="33" y="102"/>
                    <a:pt x="23" y="81"/>
                    <a:pt x="15" y="59"/>
                  </a:cubicBezTo>
                  <a:cubicBezTo>
                    <a:pt x="8" y="40"/>
                    <a:pt x="5" y="20"/>
                    <a:pt x="0" y="0"/>
                  </a:cubicBezTo>
                  <a:cubicBezTo>
                    <a:pt x="3" y="0"/>
                    <a:pt x="5" y="0"/>
                    <a:pt x="8"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83">
              <a:extLst>
                <a:ext uri="{FF2B5EF4-FFF2-40B4-BE49-F238E27FC236}">
                  <a16:creationId xmlns:a16="http://schemas.microsoft.com/office/drawing/2014/main" id="{32C24FE0-39FE-407F-8AF1-E428B4DD777D}"/>
                </a:ext>
              </a:extLst>
            </p:cNvPr>
            <p:cNvSpPr>
              <a:spLocks/>
            </p:cNvSpPr>
            <p:nvPr/>
          </p:nvSpPr>
          <p:spPr bwMode="auto">
            <a:xfrm>
              <a:off x="3216276" y="4797426"/>
              <a:ext cx="136525" cy="120650"/>
            </a:xfrm>
            <a:custGeom>
              <a:avLst/>
              <a:gdLst>
                <a:gd name="T0" fmla="*/ 0 w 36"/>
                <a:gd name="T1" fmla="*/ 0 h 32"/>
                <a:gd name="T2" fmla="*/ 36 w 36"/>
                <a:gd name="T3" fmla="*/ 32 h 32"/>
                <a:gd name="T4" fmla="*/ 0 w 36"/>
                <a:gd name="T5" fmla="*/ 0 h 32"/>
              </a:gdLst>
              <a:ahLst/>
              <a:cxnLst>
                <a:cxn ang="0">
                  <a:pos x="T0" y="T1"/>
                </a:cxn>
                <a:cxn ang="0">
                  <a:pos x="T2" y="T3"/>
                </a:cxn>
                <a:cxn ang="0">
                  <a:pos x="T4" y="T5"/>
                </a:cxn>
              </a:cxnLst>
              <a:rect l="0" t="0" r="r" b="b"/>
              <a:pathLst>
                <a:path w="36" h="32">
                  <a:moveTo>
                    <a:pt x="0" y="0"/>
                  </a:moveTo>
                  <a:cubicBezTo>
                    <a:pt x="12" y="11"/>
                    <a:pt x="24" y="21"/>
                    <a:pt x="36" y="32"/>
                  </a:cubicBezTo>
                  <a:cubicBezTo>
                    <a:pt x="15" y="31"/>
                    <a:pt x="1" y="19"/>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84">
              <a:extLst>
                <a:ext uri="{FF2B5EF4-FFF2-40B4-BE49-F238E27FC236}">
                  <a16:creationId xmlns:a16="http://schemas.microsoft.com/office/drawing/2014/main" id="{A7C0C0A0-185E-4973-8BE3-EBE418816A2E}"/>
                </a:ext>
              </a:extLst>
            </p:cNvPr>
            <p:cNvSpPr>
              <a:spLocks/>
            </p:cNvSpPr>
            <p:nvPr/>
          </p:nvSpPr>
          <p:spPr bwMode="auto">
            <a:xfrm>
              <a:off x="5975351" y="1868488"/>
              <a:ext cx="652463" cy="996950"/>
            </a:xfrm>
            <a:custGeom>
              <a:avLst/>
              <a:gdLst>
                <a:gd name="T0" fmla="*/ 140 w 173"/>
                <a:gd name="T1" fmla="*/ 8 h 264"/>
                <a:gd name="T2" fmla="*/ 173 w 173"/>
                <a:gd name="T3" fmla="*/ 0 h 264"/>
                <a:gd name="T4" fmla="*/ 168 w 173"/>
                <a:gd name="T5" fmla="*/ 8 h 264"/>
                <a:gd name="T6" fmla="*/ 163 w 173"/>
                <a:gd name="T7" fmla="*/ 24 h 264"/>
                <a:gd name="T8" fmla="*/ 140 w 173"/>
                <a:gd name="T9" fmla="*/ 55 h 264"/>
                <a:gd name="T10" fmla="*/ 125 w 173"/>
                <a:gd name="T11" fmla="*/ 61 h 264"/>
                <a:gd name="T12" fmla="*/ 66 w 173"/>
                <a:gd name="T13" fmla="*/ 160 h 264"/>
                <a:gd name="T14" fmla="*/ 28 w 173"/>
                <a:gd name="T15" fmla="*/ 232 h 264"/>
                <a:gd name="T16" fmla="*/ 12 w 173"/>
                <a:gd name="T17" fmla="*/ 264 h 264"/>
                <a:gd name="T18" fmla="*/ 12 w 173"/>
                <a:gd name="T19" fmla="*/ 264 h 264"/>
                <a:gd name="T20" fmla="*/ 0 w 173"/>
                <a:gd name="T21" fmla="*/ 264 h 264"/>
                <a:gd name="T22" fmla="*/ 72 w 173"/>
                <a:gd name="T23" fmla="*/ 112 h 264"/>
                <a:gd name="T24" fmla="*/ 137 w 173"/>
                <a:gd name="T25" fmla="*/ 23 h 264"/>
                <a:gd name="T26" fmla="*/ 140 w 173"/>
                <a:gd name="T27" fmla="*/ 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64">
                  <a:moveTo>
                    <a:pt x="140" y="8"/>
                  </a:moveTo>
                  <a:cubicBezTo>
                    <a:pt x="151" y="5"/>
                    <a:pt x="162" y="3"/>
                    <a:pt x="173" y="0"/>
                  </a:cubicBezTo>
                  <a:cubicBezTo>
                    <a:pt x="171" y="3"/>
                    <a:pt x="169" y="6"/>
                    <a:pt x="168" y="8"/>
                  </a:cubicBezTo>
                  <a:cubicBezTo>
                    <a:pt x="166" y="13"/>
                    <a:pt x="165" y="19"/>
                    <a:pt x="163" y="24"/>
                  </a:cubicBezTo>
                  <a:cubicBezTo>
                    <a:pt x="143" y="25"/>
                    <a:pt x="144" y="42"/>
                    <a:pt x="140" y="55"/>
                  </a:cubicBezTo>
                  <a:cubicBezTo>
                    <a:pt x="135" y="57"/>
                    <a:pt x="130" y="59"/>
                    <a:pt x="125" y="61"/>
                  </a:cubicBezTo>
                  <a:cubicBezTo>
                    <a:pt x="105" y="94"/>
                    <a:pt x="86" y="127"/>
                    <a:pt x="66" y="160"/>
                  </a:cubicBezTo>
                  <a:cubicBezTo>
                    <a:pt x="53" y="184"/>
                    <a:pt x="41" y="208"/>
                    <a:pt x="28" y="232"/>
                  </a:cubicBezTo>
                  <a:cubicBezTo>
                    <a:pt x="23" y="243"/>
                    <a:pt x="17" y="253"/>
                    <a:pt x="12" y="264"/>
                  </a:cubicBezTo>
                  <a:cubicBezTo>
                    <a:pt x="12" y="264"/>
                    <a:pt x="12" y="264"/>
                    <a:pt x="12" y="264"/>
                  </a:cubicBezTo>
                  <a:cubicBezTo>
                    <a:pt x="8" y="264"/>
                    <a:pt x="4" y="264"/>
                    <a:pt x="0" y="264"/>
                  </a:cubicBezTo>
                  <a:cubicBezTo>
                    <a:pt x="16" y="209"/>
                    <a:pt x="41" y="159"/>
                    <a:pt x="72" y="112"/>
                  </a:cubicBezTo>
                  <a:cubicBezTo>
                    <a:pt x="92" y="82"/>
                    <a:pt x="115" y="53"/>
                    <a:pt x="137" y="23"/>
                  </a:cubicBezTo>
                  <a:cubicBezTo>
                    <a:pt x="139" y="19"/>
                    <a:pt x="139" y="13"/>
                    <a:pt x="140" y="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85">
              <a:extLst>
                <a:ext uri="{FF2B5EF4-FFF2-40B4-BE49-F238E27FC236}">
                  <a16:creationId xmlns:a16="http://schemas.microsoft.com/office/drawing/2014/main" id="{43C643E2-23B1-4679-ACD2-CA7ED7CC1F1E}"/>
                </a:ext>
              </a:extLst>
            </p:cNvPr>
            <p:cNvSpPr>
              <a:spLocks/>
            </p:cNvSpPr>
            <p:nvPr/>
          </p:nvSpPr>
          <p:spPr bwMode="auto">
            <a:xfrm>
              <a:off x="5780088" y="2865438"/>
              <a:ext cx="241300" cy="1387475"/>
            </a:xfrm>
            <a:custGeom>
              <a:avLst/>
              <a:gdLst>
                <a:gd name="T0" fmla="*/ 52 w 64"/>
                <a:gd name="T1" fmla="*/ 0 h 368"/>
                <a:gd name="T2" fmla="*/ 64 w 64"/>
                <a:gd name="T3" fmla="*/ 0 h 368"/>
                <a:gd name="T4" fmla="*/ 56 w 64"/>
                <a:gd name="T5" fmla="*/ 38 h 368"/>
                <a:gd name="T6" fmla="*/ 31 w 64"/>
                <a:gd name="T7" fmla="*/ 134 h 368"/>
                <a:gd name="T8" fmla="*/ 17 w 64"/>
                <a:gd name="T9" fmla="*/ 210 h 368"/>
                <a:gd name="T10" fmla="*/ 24 w 64"/>
                <a:gd name="T11" fmla="*/ 368 h 368"/>
                <a:gd name="T12" fmla="*/ 8 w 64"/>
                <a:gd name="T13" fmla="*/ 333 h 368"/>
                <a:gd name="T14" fmla="*/ 1 w 64"/>
                <a:gd name="T15" fmla="*/ 281 h 368"/>
                <a:gd name="T16" fmla="*/ 6 w 64"/>
                <a:gd name="T17" fmla="*/ 241 h 368"/>
                <a:gd name="T18" fmla="*/ 0 w 64"/>
                <a:gd name="T19" fmla="*/ 220 h 368"/>
                <a:gd name="T20" fmla="*/ 15 w 64"/>
                <a:gd name="T21" fmla="*/ 131 h 368"/>
                <a:gd name="T22" fmla="*/ 24 w 64"/>
                <a:gd name="T23" fmla="*/ 88 h 368"/>
                <a:gd name="T24" fmla="*/ 48 w 64"/>
                <a:gd name="T25" fmla="*/ 20 h 368"/>
                <a:gd name="T26" fmla="*/ 52 w 64"/>
                <a:gd name="T2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68">
                  <a:moveTo>
                    <a:pt x="52" y="0"/>
                  </a:moveTo>
                  <a:cubicBezTo>
                    <a:pt x="56" y="0"/>
                    <a:pt x="60" y="0"/>
                    <a:pt x="64" y="0"/>
                  </a:cubicBezTo>
                  <a:cubicBezTo>
                    <a:pt x="61" y="13"/>
                    <a:pt x="59" y="26"/>
                    <a:pt x="56" y="38"/>
                  </a:cubicBezTo>
                  <a:cubicBezTo>
                    <a:pt x="48" y="70"/>
                    <a:pt x="38" y="102"/>
                    <a:pt x="31" y="134"/>
                  </a:cubicBezTo>
                  <a:cubicBezTo>
                    <a:pt x="25" y="159"/>
                    <a:pt x="17" y="185"/>
                    <a:pt x="17" y="210"/>
                  </a:cubicBezTo>
                  <a:cubicBezTo>
                    <a:pt x="17" y="263"/>
                    <a:pt x="21" y="315"/>
                    <a:pt x="24" y="368"/>
                  </a:cubicBezTo>
                  <a:cubicBezTo>
                    <a:pt x="19" y="356"/>
                    <a:pt x="12" y="345"/>
                    <a:pt x="8" y="333"/>
                  </a:cubicBezTo>
                  <a:cubicBezTo>
                    <a:pt x="4" y="316"/>
                    <a:pt x="1" y="298"/>
                    <a:pt x="1" y="281"/>
                  </a:cubicBezTo>
                  <a:cubicBezTo>
                    <a:pt x="0" y="268"/>
                    <a:pt x="5" y="254"/>
                    <a:pt x="6" y="241"/>
                  </a:cubicBezTo>
                  <a:cubicBezTo>
                    <a:pt x="6" y="234"/>
                    <a:pt x="2" y="227"/>
                    <a:pt x="0" y="220"/>
                  </a:cubicBezTo>
                  <a:cubicBezTo>
                    <a:pt x="5" y="190"/>
                    <a:pt x="10" y="161"/>
                    <a:pt x="15" y="131"/>
                  </a:cubicBezTo>
                  <a:cubicBezTo>
                    <a:pt x="18" y="117"/>
                    <a:pt x="21" y="102"/>
                    <a:pt x="24" y="88"/>
                  </a:cubicBezTo>
                  <a:cubicBezTo>
                    <a:pt x="32" y="65"/>
                    <a:pt x="40" y="43"/>
                    <a:pt x="48" y="20"/>
                  </a:cubicBezTo>
                  <a:cubicBezTo>
                    <a:pt x="49" y="13"/>
                    <a:pt x="51" y="7"/>
                    <a:pt x="5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86">
              <a:extLst>
                <a:ext uri="{FF2B5EF4-FFF2-40B4-BE49-F238E27FC236}">
                  <a16:creationId xmlns:a16="http://schemas.microsoft.com/office/drawing/2014/main" id="{BB0495E0-CAE6-45AE-96A7-1F8FFF21802E}"/>
                </a:ext>
              </a:extLst>
            </p:cNvPr>
            <p:cNvSpPr>
              <a:spLocks/>
            </p:cNvSpPr>
            <p:nvPr/>
          </p:nvSpPr>
          <p:spPr bwMode="auto">
            <a:xfrm>
              <a:off x="5870576" y="2940051"/>
              <a:ext cx="90488" cy="257175"/>
            </a:xfrm>
            <a:custGeom>
              <a:avLst/>
              <a:gdLst>
                <a:gd name="T0" fmla="*/ 24 w 24"/>
                <a:gd name="T1" fmla="*/ 0 h 68"/>
                <a:gd name="T2" fmla="*/ 0 w 24"/>
                <a:gd name="T3" fmla="*/ 68 h 68"/>
                <a:gd name="T4" fmla="*/ 24 w 24"/>
                <a:gd name="T5" fmla="*/ 0 h 68"/>
              </a:gdLst>
              <a:ahLst/>
              <a:cxnLst>
                <a:cxn ang="0">
                  <a:pos x="T0" y="T1"/>
                </a:cxn>
                <a:cxn ang="0">
                  <a:pos x="T2" y="T3"/>
                </a:cxn>
                <a:cxn ang="0">
                  <a:pos x="T4" y="T5"/>
                </a:cxn>
              </a:cxnLst>
              <a:rect l="0" t="0" r="r" b="b"/>
              <a:pathLst>
                <a:path w="24" h="68">
                  <a:moveTo>
                    <a:pt x="24" y="0"/>
                  </a:moveTo>
                  <a:cubicBezTo>
                    <a:pt x="16" y="23"/>
                    <a:pt x="8" y="45"/>
                    <a:pt x="0" y="68"/>
                  </a:cubicBezTo>
                  <a:cubicBezTo>
                    <a:pt x="3" y="43"/>
                    <a:pt x="4" y="19"/>
                    <a:pt x="24"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7">
              <a:extLst>
                <a:ext uri="{FF2B5EF4-FFF2-40B4-BE49-F238E27FC236}">
                  <a16:creationId xmlns:a16="http://schemas.microsoft.com/office/drawing/2014/main" id="{2674644A-A3C6-4E76-B1FA-F89243732161}"/>
                </a:ext>
              </a:extLst>
            </p:cNvPr>
            <p:cNvSpPr>
              <a:spLocks/>
            </p:cNvSpPr>
            <p:nvPr/>
          </p:nvSpPr>
          <p:spPr bwMode="auto">
            <a:xfrm>
              <a:off x="3035301" y="2835276"/>
              <a:ext cx="150813" cy="406400"/>
            </a:xfrm>
            <a:custGeom>
              <a:avLst/>
              <a:gdLst>
                <a:gd name="T0" fmla="*/ 0 w 40"/>
                <a:gd name="T1" fmla="*/ 108 h 108"/>
                <a:gd name="T2" fmla="*/ 0 w 40"/>
                <a:gd name="T3" fmla="*/ 88 h 108"/>
                <a:gd name="T4" fmla="*/ 20 w 40"/>
                <a:gd name="T5" fmla="*/ 15 h 108"/>
                <a:gd name="T6" fmla="*/ 24 w 40"/>
                <a:gd name="T7" fmla="*/ 0 h 108"/>
                <a:gd name="T8" fmla="*/ 40 w 40"/>
                <a:gd name="T9" fmla="*/ 0 h 108"/>
                <a:gd name="T10" fmla="*/ 40 w 40"/>
                <a:gd name="T11" fmla="*/ 4 h 108"/>
                <a:gd name="T12" fmla="*/ 5 w 40"/>
                <a:gd name="T13" fmla="*/ 106 h 108"/>
                <a:gd name="T14" fmla="*/ 0 w 40"/>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8">
                  <a:moveTo>
                    <a:pt x="0" y="108"/>
                  </a:moveTo>
                  <a:cubicBezTo>
                    <a:pt x="0" y="101"/>
                    <a:pt x="0" y="95"/>
                    <a:pt x="0" y="88"/>
                  </a:cubicBezTo>
                  <a:cubicBezTo>
                    <a:pt x="7" y="64"/>
                    <a:pt x="14" y="39"/>
                    <a:pt x="20" y="15"/>
                  </a:cubicBezTo>
                  <a:cubicBezTo>
                    <a:pt x="22" y="10"/>
                    <a:pt x="23" y="5"/>
                    <a:pt x="24" y="0"/>
                  </a:cubicBezTo>
                  <a:cubicBezTo>
                    <a:pt x="29" y="0"/>
                    <a:pt x="35" y="0"/>
                    <a:pt x="40" y="0"/>
                  </a:cubicBezTo>
                  <a:cubicBezTo>
                    <a:pt x="40" y="1"/>
                    <a:pt x="40" y="3"/>
                    <a:pt x="40" y="4"/>
                  </a:cubicBezTo>
                  <a:cubicBezTo>
                    <a:pt x="29" y="38"/>
                    <a:pt x="17" y="72"/>
                    <a:pt x="5" y="106"/>
                  </a:cubicBezTo>
                  <a:cubicBezTo>
                    <a:pt x="5" y="107"/>
                    <a:pt x="2" y="107"/>
                    <a:pt x="0" y="10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88">
              <a:extLst>
                <a:ext uri="{FF2B5EF4-FFF2-40B4-BE49-F238E27FC236}">
                  <a16:creationId xmlns:a16="http://schemas.microsoft.com/office/drawing/2014/main" id="{E7AE7E30-8125-4078-8398-0B993C6E68B9}"/>
                </a:ext>
              </a:extLst>
            </p:cNvPr>
            <p:cNvSpPr>
              <a:spLocks/>
            </p:cNvSpPr>
            <p:nvPr/>
          </p:nvSpPr>
          <p:spPr bwMode="auto">
            <a:xfrm>
              <a:off x="5327651" y="2141538"/>
              <a:ext cx="120650" cy="165100"/>
            </a:xfrm>
            <a:custGeom>
              <a:avLst/>
              <a:gdLst>
                <a:gd name="T0" fmla="*/ 0 w 32"/>
                <a:gd name="T1" fmla="*/ 0 h 44"/>
                <a:gd name="T2" fmla="*/ 16 w 32"/>
                <a:gd name="T3" fmla="*/ 9 h 44"/>
                <a:gd name="T4" fmla="*/ 32 w 32"/>
                <a:gd name="T5" fmla="*/ 28 h 44"/>
                <a:gd name="T6" fmla="*/ 28 w 32"/>
                <a:gd name="T7" fmla="*/ 40 h 44"/>
                <a:gd name="T8" fmla="*/ 20 w 32"/>
                <a:gd name="T9" fmla="*/ 44 h 44"/>
                <a:gd name="T10" fmla="*/ 0 w 32"/>
                <a:gd name="T11" fmla="*/ 0 h 44"/>
              </a:gdLst>
              <a:ahLst/>
              <a:cxnLst>
                <a:cxn ang="0">
                  <a:pos x="T0" y="T1"/>
                </a:cxn>
                <a:cxn ang="0">
                  <a:pos x="T2" y="T3"/>
                </a:cxn>
                <a:cxn ang="0">
                  <a:pos x="T4" y="T5"/>
                </a:cxn>
                <a:cxn ang="0">
                  <a:pos x="T6" y="T7"/>
                </a:cxn>
                <a:cxn ang="0">
                  <a:pos x="T8" y="T9"/>
                </a:cxn>
                <a:cxn ang="0">
                  <a:pos x="T10" y="T11"/>
                </a:cxn>
              </a:cxnLst>
              <a:rect l="0" t="0" r="r" b="b"/>
              <a:pathLst>
                <a:path w="32" h="44">
                  <a:moveTo>
                    <a:pt x="0" y="0"/>
                  </a:moveTo>
                  <a:cubicBezTo>
                    <a:pt x="5" y="3"/>
                    <a:pt x="12" y="5"/>
                    <a:pt x="16" y="9"/>
                  </a:cubicBezTo>
                  <a:cubicBezTo>
                    <a:pt x="22" y="15"/>
                    <a:pt x="27" y="22"/>
                    <a:pt x="32" y="28"/>
                  </a:cubicBezTo>
                  <a:cubicBezTo>
                    <a:pt x="31" y="32"/>
                    <a:pt x="29" y="36"/>
                    <a:pt x="28" y="40"/>
                  </a:cubicBezTo>
                  <a:cubicBezTo>
                    <a:pt x="25" y="41"/>
                    <a:pt x="23" y="43"/>
                    <a:pt x="20" y="44"/>
                  </a:cubicBezTo>
                  <a:cubicBezTo>
                    <a:pt x="13" y="29"/>
                    <a:pt x="7" y="15"/>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89">
              <a:extLst>
                <a:ext uri="{FF2B5EF4-FFF2-40B4-BE49-F238E27FC236}">
                  <a16:creationId xmlns:a16="http://schemas.microsoft.com/office/drawing/2014/main" id="{07D55EFA-7B93-4DE5-BA9C-43914E12318D}"/>
                </a:ext>
              </a:extLst>
            </p:cNvPr>
            <p:cNvSpPr>
              <a:spLocks/>
            </p:cNvSpPr>
            <p:nvPr/>
          </p:nvSpPr>
          <p:spPr bwMode="auto">
            <a:xfrm>
              <a:off x="2944813" y="2819401"/>
              <a:ext cx="2306638" cy="2471738"/>
            </a:xfrm>
            <a:custGeom>
              <a:avLst/>
              <a:gdLst>
                <a:gd name="T0" fmla="*/ 24 w 612"/>
                <a:gd name="T1" fmla="*/ 112 h 655"/>
                <a:gd name="T2" fmla="*/ 29 w 612"/>
                <a:gd name="T3" fmla="*/ 110 h 655"/>
                <a:gd name="T4" fmla="*/ 64 w 612"/>
                <a:gd name="T5" fmla="*/ 8 h 655"/>
                <a:gd name="T6" fmla="*/ 64 w 612"/>
                <a:gd name="T7" fmla="*/ 4 h 655"/>
                <a:gd name="T8" fmla="*/ 64 w 612"/>
                <a:gd name="T9" fmla="*/ 4 h 655"/>
                <a:gd name="T10" fmla="*/ 72 w 612"/>
                <a:gd name="T11" fmla="*/ 0 h 655"/>
                <a:gd name="T12" fmla="*/ 52 w 612"/>
                <a:gd name="T13" fmla="*/ 75 h 655"/>
                <a:gd name="T14" fmla="*/ 32 w 612"/>
                <a:gd name="T15" fmla="*/ 158 h 655"/>
                <a:gd name="T16" fmla="*/ 23 w 612"/>
                <a:gd name="T17" fmla="*/ 210 h 655"/>
                <a:gd name="T18" fmla="*/ 17 w 612"/>
                <a:gd name="T19" fmla="*/ 295 h 655"/>
                <a:gd name="T20" fmla="*/ 76 w 612"/>
                <a:gd name="T21" fmla="*/ 474 h 655"/>
                <a:gd name="T22" fmla="*/ 211 w 612"/>
                <a:gd name="T23" fmla="*/ 598 h 655"/>
                <a:gd name="T24" fmla="*/ 320 w 612"/>
                <a:gd name="T25" fmla="*/ 637 h 655"/>
                <a:gd name="T26" fmla="*/ 440 w 612"/>
                <a:gd name="T27" fmla="*/ 642 h 655"/>
                <a:gd name="T28" fmla="*/ 592 w 612"/>
                <a:gd name="T29" fmla="*/ 585 h 655"/>
                <a:gd name="T30" fmla="*/ 608 w 612"/>
                <a:gd name="T31" fmla="*/ 580 h 655"/>
                <a:gd name="T32" fmla="*/ 612 w 612"/>
                <a:gd name="T33" fmla="*/ 584 h 655"/>
                <a:gd name="T34" fmla="*/ 592 w 612"/>
                <a:gd name="T35" fmla="*/ 604 h 655"/>
                <a:gd name="T36" fmla="*/ 592 w 612"/>
                <a:gd name="T37" fmla="*/ 604 h 655"/>
                <a:gd name="T38" fmla="*/ 576 w 612"/>
                <a:gd name="T39" fmla="*/ 612 h 655"/>
                <a:gd name="T40" fmla="*/ 576 w 612"/>
                <a:gd name="T41" fmla="*/ 612 h 655"/>
                <a:gd name="T42" fmla="*/ 560 w 612"/>
                <a:gd name="T43" fmla="*/ 620 h 655"/>
                <a:gd name="T44" fmla="*/ 560 w 612"/>
                <a:gd name="T45" fmla="*/ 620 h 655"/>
                <a:gd name="T46" fmla="*/ 541 w 612"/>
                <a:gd name="T47" fmla="*/ 625 h 655"/>
                <a:gd name="T48" fmla="*/ 417 w 612"/>
                <a:gd name="T49" fmla="*/ 652 h 655"/>
                <a:gd name="T50" fmla="*/ 284 w 612"/>
                <a:gd name="T51" fmla="*/ 644 h 655"/>
                <a:gd name="T52" fmla="*/ 284 w 612"/>
                <a:gd name="T53" fmla="*/ 644 h 655"/>
                <a:gd name="T54" fmla="*/ 260 w 612"/>
                <a:gd name="T55" fmla="*/ 636 h 655"/>
                <a:gd name="T56" fmla="*/ 260 w 612"/>
                <a:gd name="T57" fmla="*/ 636 h 655"/>
                <a:gd name="T58" fmla="*/ 240 w 612"/>
                <a:gd name="T59" fmla="*/ 628 h 655"/>
                <a:gd name="T60" fmla="*/ 200 w 612"/>
                <a:gd name="T61" fmla="*/ 612 h 655"/>
                <a:gd name="T62" fmla="*/ 152 w 612"/>
                <a:gd name="T63" fmla="*/ 580 h 655"/>
                <a:gd name="T64" fmla="*/ 152 w 612"/>
                <a:gd name="T65" fmla="*/ 580 h 655"/>
                <a:gd name="T66" fmla="*/ 136 w 612"/>
                <a:gd name="T67" fmla="*/ 561 h 655"/>
                <a:gd name="T68" fmla="*/ 43 w 612"/>
                <a:gd name="T69" fmla="*/ 442 h 655"/>
                <a:gd name="T70" fmla="*/ 16 w 612"/>
                <a:gd name="T71" fmla="*/ 363 h 655"/>
                <a:gd name="T72" fmla="*/ 9 w 612"/>
                <a:gd name="T73" fmla="*/ 209 h 655"/>
                <a:gd name="T74" fmla="*/ 22 w 612"/>
                <a:gd name="T75" fmla="*/ 146 h 655"/>
                <a:gd name="T76" fmla="*/ 24 w 612"/>
                <a:gd name="T77" fmla="*/ 11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2" h="655">
                  <a:moveTo>
                    <a:pt x="24" y="112"/>
                  </a:moveTo>
                  <a:cubicBezTo>
                    <a:pt x="26" y="111"/>
                    <a:pt x="29" y="111"/>
                    <a:pt x="29" y="110"/>
                  </a:cubicBezTo>
                  <a:cubicBezTo>
                    <a:pt x="41" y="76"/>
                    <a:pt x="53" y="42"/>
                    <a:pt x="64" y="8"/>
                  </a:cubicBezTo>
                  <a:cubicBezTo>
                    <a:pt x="64" y="7"/>
                    <a:pt x="64" y="5"/>
                    <a:pt x="64" y="4"/>
                  </a:cubicBezTo>
                  <a:cubicBezTo>
                    <a:pt x="64" y="4"/>
                    <a:pt x="64" y="4"/>
                    <a:pt x="64" y="4"/>
                  </a:cubicBezTo>
                  <a:cubicBezTo>
                    <a:pt x="67" y="3"/>
                    <a:pt x="69" y="1"/>
                    <a:pt x="72" y="0"/>
                  </a:cubicBezTo>
                  <a:cubicBezTo>
                    <a:pt x="65" y="25"/>
                    <a:pt x="58" y="50"/>
                    <a:pt x="52" y="75"/>
                  </a:cubicBezTo>
                  <a:cubicBezTo>
                    <a:pt x="45" y="102"/>
                    <a:pt x="38" y="130"/>
                    <a:pt x="32" y="158"/>
                  </a:cubicBezTo>
                  <a:cubicBezTo>
                    <a:pt x="28" y="175"/>
                    <a:pt x="25" y="192"/>
                    <a:pt x="23" y="210"/>
                  </a:cubicBezTo>
                  <a:cubicBezTo>
                    <a:pt x="20" y="238"/>
                    <a:pt x="14" y="267"/>
                    <a:pt x="17" y="295"/>
                  </a:cubicBezTo>
                  <a:cubicBezTo>
                    <a:pt x="25" y="358"/>
                    <a:pt x="39" y="421"/>
                    <a:pt x="76" y="474"/>
                  </a:cubicBezTo>
                  <a:cubicBezTo>
                    <a:pt x="111" y="525"/>
                    <a:pt x="154" y="569"/>
                    <a:pt x="211" y="598"/>
                  </a:cubicBezTo>
                  <a:cubicBezTo>
                    <a:pt x="246" y="616"/>
                    <a:pt x="283" y="626"/>
                    <a:pt x="320" y="637"/>
                  </a:cubicBezTo>
                  <a:cubicBezTo>
                    <a:pt x="361" y="650"/>
                    <a:pt x="402" y="647"/>
                    <a:pt x="440" y="642"/>
                  </a:cubicBezTo>
                  <a:cubicBezTo>
                    <a:pt x="494" y="635"/>
                    <a:pt x="547" y="620"/>
                    <a:pt x="592" y="585"/>
                  </a:cubicBezTo>
                  <a:cubicBezTo>
                    <a:pt x="596" y="582"/>
                    <a:pt x="602" y="582"/>
                    <a:pt x="608" y="580"/>
                  </a:cubicBezTo>
                  <a:cubicBezTo>
                    <a:pt x="609" y="581"/>
                    <a:pt x="611" y="583"/>
                    <a:pt x="612" y="584"/>
                  </a:cubicBezTo>
                  <a:cubicBezTo>
                    <a:pt x="605" y="591"/>
                    <a:pt x="599" y="597"/>
                    <a:pt x="592" y="604"/>
                  </a:cubicBezTo>
                  <a:cubicBezTo>
                    <a:pt x="592" y="604"/>
                    <a:pt x="592" y="604"/>
                    <a:pt x="592" y="604"/>
                  </a:cubicBezTo>
                  <a:cubicBezTo>
                    <a:pt x="587" y="607"/>
                    <a:pt x="581" y="609"/>
                    <a:pt x="576" y="612"/>
                  </a:cubicBezTo>
                  <a:cubicBezTo>
                    <a:pt x="576" y="612"/>
                    <a:pt x="576" y="612"/>
                    <a:pt x="576" y="612"/>
                  </a:cubicBezTo>
                  <a:cubicBezTo>
                    <a:pt x="571" y="615"/>
                    <a:pt x="565" y="617"/>
                    <a:pt x="560" y="620"/>
                  </a:cubicBezTo>
                  <a:cubicBezTo>
                    <a:pt x="560" y="620"/>
                    <a:pt x="560" y="620"/>
                    <a:pt x="560" y="620"/>
                  </a:cubicBezTo>
                  <a:cubicBezTo>
                    <a:pt x="554" y="622"/>
                    <a:pt x="547" y="623"/>
                    <a:pt x="541" y="625"/>
                  </a:cubicBezTo>
                  <a:cubicBezTo>
                    <a:pt x="501" y="639"/>
                    <a:pt x="461" y="655"/>
                    <a:pt x="417" y="652"/>
                  </a:cubicBezTo>
                  <a:cubicBezTo>
                    <a:pt x="373" y="649"/>
                    <a:pt x="328" y="647"/>
                    <a:pt x="284" y="644"/>
                  </a:cubicBezTo>
                  <a:cubicBezTo>
                    <a:pt x="284" y="644"/>
                    <a:pt x="284" y="644"/>
                    <a:pt x="284" y="644"/>
                  </a:cubicBezTo>
                  <a:cubicBezTo>
                    <a:pt x="276" y="641"/>
                    <a:pt x="268" y="639"/>
                    <a:pt x="260" y="636"/>
                  </a:cubicBezTo>
                  <a:cubicBezTo>
                    <a:pt x="260" y="636"/>
                    <a:pt x="260" y="636"/>
                    <a:pt x="260" y="636"/>
                  </a:cubicBezTo>
                  <a:cubicBezTo>
                    <a:pt x="253" y="633"/>
                    <a:pt x="247" y="631"/>
                    <a:pt x="240" y="628"/>
                  </a:cubicBezTo>
                  <a:cubicBezTo>
                    <a:pt x="227" y="623"/>
                    <a:pt x="213" y="617"/>
                    <a:pt x="200" y="612"/>
                  </a:cubicBezTo>
                  <a:cubicBezTo>
                    <a:pt x="184" y="601"/>
                    <a:pt x="168" y="591"/>
                    <a:pt x="152" y="580"/>
                  </a:cubicBezTo>
                  <a:cubicBezTo>
                    <a:pt x="152" y="580"/>
                    <a:pt x="152" y="580"/>
                    <a:pt x="152" y="580"/>
                  </a:cubicBezTo>
                  <a:cubicBezTo>
                    <a:pt x="147" y="573"/>
                    <a:pt x="143" y="565"/>
                    <a:pt x="136" y="561"/>
                  </a:cubicBezTo>
                  <a:cubicBezTo>
                    <a:pt x="95" y="529"/>
                    <a:pt x="69" y="485"/>
                    <a:pt x="43" y="442"/>
                  </a:cubicBezTo>
                  <a:cubicBezTo>
                    <a:pt x="30" y="418"/>
                    <a:pt x="25" y="390"/>
                    <a:pt x="16" y="363"/>
                  </a:cubicBezTo>
                  <a:cubicBezTo>
                    <a:pt x="0" y="313"/>
                    <a:pt x="10" y="261"/>
                    <a:pt x="9" y="209"/>
                  </a:cubicBezTo>
                  <a:cubicBezTo>
                    <a:pt x="8" y="188"/>
                    <a:pt x="18" y="167"/>
                    <a:pt x="22" y="146"/>
                  </a:cubicBezTo>
                  <a:cubicBezTo>
                    <a:pt x="24" y="135"/>
                    <a:pt x="23" y="123"/>
                    <a:pt x="24" y="11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90">
              <a:extLst>
                <a:ext uri="{FF2B5EF4-FFF2-40B4-BE49-F238E27FC236}">
                  <a16:creationId xmlns:a16="http://schemas.microsoft.com/office/drawing/2014/main" id="{CC0A5202-9AF8-4F8A-900D-4ADDE4F44C6D}"/>
                </a:ext>
              </a:extLst>
            </p:cNvPr>
            <p:cNvSpPr>
              <a:spLocks/>
            </p:cNvSpPr>
            <p:nvPr/>
          </p:nvSpPr>
          <p:spPr bwMode="auto">
            <a:xfrm>
              <a:off x="5176838" y="5022851"/>
              <a:ext cx="104775" cy="76200"/>
            </a:xfrm>
            <a:custGeom>
              <a:avLst/>
              <a:gdLst>
                <a:gd name="T0" fmla="*/ 0 w 28"/>
                <a:gd name="T1" fmla="*/ 20 h 20"/>
                <a:gd name="T2" fmla="*/ 20 w 28"/>
                <a:gd name="T3" fmla="*/ 0 h 20"/>
                <a:gd name="T4" fmla="*/ 24 w 28"/>
                <a:gd name="T5" fmla="*/ 0 h 20"/>
                <a:gd name="T6" fmla="*/ 28 w 28"/>
                <a:gd name="T7" fmla="*/ 12 h 20"/>
                <a:gd name="T8" fmla="*/ 0 w 28"/>
                <a:gd name="T9" fmla="*/ 20 h 20"/>
              </a:gdLst>
              <a:ahLst/>
              <a:cxnLst>
                <a:cxn ang="0">
                  <a:pos x="T0" y="T1"/>
                </a:cxn>
                <a:cxn ang="0">
                  <a:pos x="T2" y="T3"/>
                </a:cxn>
                <a:cxn ang="0">
                  <a:pos x="T4" y="T5"/>
                </a:cxn>
                <a:cxn ang="0">
                  <a:pos x="T6" y="T7"/>
                </a:cxn>
                <a:cxn ang="0">
                  <a:pos x="T8" y="T9"/>
                </a:cxn>
              </a:cxnLst>
              <a:rect l="0" t="0" r="r" b="b"/>
              <a:pathLst>
                <a:path w="28" h="20">
                  <a:moveTo>
                    <a:pt x="0" y="20"/>
                  </a:moveTo>
                  <a:cubicBezTo>
                    <a:pt x="7" y="13"/>
                    <a:pt x="13" y="7"/>
                    <a:pt x="20" y="0"/>
                  </a:cubicBezTo>
                  <a:cubicBezTo>
                    <a:pt x="21" y="0"/>
                    <a:pt x="23" y="0"/>
                    <a:pt x="24" y="0"/>
                  </a:cubicBezTo>
                  <a:cubicBezTo>
                    <a:pt x="25" y="4"/>
                    <a:pt x="27" y="8"/>
                    <a:pt x="28" y="12"/>
                  </a:cubicBezTo>
                  <a:cubicBezTo>
                    <a:pt x="19" y="15"/>
                    <a:pt x="9" y="17"/>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91">
              <a:extLst>
                <a:ext uri="{FF2B5EF4-FFF2-40B4-BE49-F238E27FC236}">
                  <a16:creationId xmlns:a16="http://schemas.microsoft.com/office/drawing/2014/main" id="{E06BEF77-907B-405C-9F00-0267394AD3F6}"/>
                </a:ext>
              </a:extLst>
            </p:cNvPr>
            <p:cNvSpPr>
              <a:spLocks/>
            </p:cNvSpPr>
            <p:nvPr/>
          </p:nvSpPr>
          <p:spPr bwMode="auto">
            <a:xfrm>
              <a:off x="4030663" y="1624013"/>
              <a:ext cx="1371600" cy="728663"/>
            </a:xfrm>
            <a:custGeom>
              <a:avLst/>
              <a:gdLst>
                <a:gd name="T0" fmla="*/ 344 w 364"/>
                <a:gd name="T1" fmla="*/ 137 h 193"/>
                <a:gd name="T2" fmla="*/ 364 w 364"/>
                <a:gd name="T3" fmla="*/ 181 h 193"/>
                <a:gd name="T4" fmla="*/ 364 w 364"/>
                <a:gd name="T5" fmla="*/ 193 h 193"/>
                <a:gd name="T6" fmla="*/ 360 w 364"/>
                <a:gd name="T7" fmla="*/ 193 h 193"/>
                <a:gd name="T8" fmla="*/ 331 w 364"/>
                <a:gd name="T9" fmla="*/ 154 h 193"/>
                <a:gd name="T10" fmla="*/ 270 w 364"/>
                <a:gd name="T11" fmla="*/ 82 h 193"/>
                <a:gd name="T12" fmla="*/ 184 w 364"/>
                <a:gd name="T13" fmla="*/ 25 h 193"/>
                <a:gd name="T14" fmla="*/ 58 w 364"/>
                <a:gd name="T15" fmla="*/ 15 h 193"/>
                <a:gd name="T16" fmla="*/ 0 w 364"/>
                <a:gd name="T17" fmla="*/ 33 h 193"/>
                <a:gd name="T18" fmla="*/ 0 w 364"/>
                <a:gd name="T19" fmla="*/ 33 h 193"/>
                <a:gd name="T20" fmla="*/ 8 w 364"/>
                <a:gd name="T21" fmla="*/ 17 h 193"/>
                <a:gd name="T22" fmla="*/ 8 w 364"/>
                <a:gd name="T23" fmla="*/ 17 h 193"/>
                <a:gd name="T24" fmla="*/ 48 w 364"/>
                <a:gd name="T25" fmla="*/ 1 h 193"/>
                <a:gd name="T26" fmla="*/ 48 w 364"/>
                <a:gd name="T27" fmla="*/ 1 h 193"/>
                <a:gd name="T28" fmla="*/ 160 w 364"/>
                <a:gd name="T29" fmla="*/ 1 h 193"/>
                <a:gd name="T30" fmla="*/ 160 w 364"/>
                <a:gd name="T31" fmla="*/ 1 h 193"/>
                <a:gd name="T32" fmla="*/ 184 w 364"/>
                <a:gd name="T33" fmla="*/ 9 h 193"/>
                <a:gd name="T34" fmla="*/ 208 w 364"/>
                <a:gd name="T35" fmla="*/ 9 h 193"/>
                <a:gd name="T36" fmla="*/ 208 w 364"/>
                <a:gd name="T37" fmla="*/ 9 h 193"/>
                <a:gd name="T38" fmla="*/ 222 w 364"/>
                <a:gd name="T39" fmla="*/ 27 h 193"/>
                <a:gd name="T40" fmla="*/ 259 w 364"/>
                <a:gd name="T41" fmla="*/ 56 h 193"/>
                <a:gd name="T42" fmla="*/ 296 w 364"/>
                <a:gd name="T43" fmla="*/ 81 h 193"/>
                <a:gd name="T44" fmla="*/ 296 w 364"/>
                <a:gd name="T45" fmla="*/ 81 h 193"/>
                <a:gd name="T46" fmla="*/ 344 w 364"/>
                <a:gd name="T47"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 h="193">
                  <a:moveTo>
                    <a:pt x="344" y="137"/>
                  </a:moveTo>
                  <a:cubicBezTo>
                    <a:pt x="351" y="152"/>
                    <a:pt x="357" y="166"/>
                    <a:pt x="364" y="181"/>
                  </a:cubicBezTo>
                  <a:cubicBezTo>
                    <a:pt x="364" y="185"/>
                    <a:pt x="364" y="189"/>
                    <a:pt x="364" y="193"/>
                  </a:cubicBezTo>
                  <a:cubicBezTo>
                    <a:pt x="362" y="193"/>
                    <a:pt x="361" y="193"/>
                    <a:pt x="360" y="193"/>
                  </a:cubicBezTo>
                  <a:cubicBezTo>
                    <a:pt x="350" y="180"/>
                    <a:pt x="341" y="167"/>
                    <a:pt x="331" y="154"/>
                  </a:cubicBezTo>
                  <a:cubicBezTo>
                    <a:pt x="311" y="130"/>
                    <a:pt x="290" y="106"/>
                    <a:pt x="270" y="82"/>
                  </a:cubicBezTo>
                  <a:cubicBezTo>
                    <a:pt x="247" y="54"/>
                    <a:pt x="216" y="38"/>
                    <a:pt x="184" y="25"/>
                  </a:cubicBezTo>
                  <a:cubicBezTo>
                    <a:pt x="144" y="8"/>
                    <a:pt x="101" y="0"/>
                    <a:pt x="58" y="15"/>
                  </a:cubicBezTo>
                  <a:cubicBezTo>
                    <a:pt x="39" y="22"/>
                    <a:pt x="19" y="27"/>
                    <a:pt x="0" y="33"/>
                  </a:cubicBezTo>
                  <a:cubicBezTo>
                    <a:pt x="0" y="33"/>
                    <a:pt x="0" y="33"/>
                    <a:pt x="0" y="33"/>
                  </a:cubicBezTo>
                  <a:cubicBezTo>
                    <a:pt x="3" y="28"/>
                    <a:pt x="5" y="22"/>
                    <a:pt x="8" y="17"/>
                  </a:cubicBezTo>
                  <a:cubicBezTo>
                    <a:pt x="8" y="17"/>
                    <a:pt x="8" y="17"/>
                    <a:pt x="8" y="17"/>
                  </a:cubicBezTo>
                  <a:cubicBezTo>
                    <a:pt x="21" y="12"/>
                    <a:pt x="35" y="6"/>
                    <a:pt x="48" y="1"/>
                  </a:cubicBezTo>
                  <a:cubicBezTo>
                    <a:pt x="48" y="1"/>
                    <a:pt x="48" y="1"/>
                    <a:pt x="48" y="1"/>
                  </a:cubicBezTo>
                  <a:cubicBezTo>
                    <a:pt x="85" y="1"/>
                    <a:pt x="123" y="1"/>
                    <a:pt x="160" y="1"/>
                  </a:cubicBezTo>
                  <a:cubicBezTo>
                    <a:pt x="160" y="1"/>
                    <a:pt x="160" y="1"/>
                    <a:pt x="160" y="1"/>
                  </a:cubicBezTo>
                  <a:cubicBezTo>
                    <a:pt x="168" y="4"/>
                    <a:pt x="176" y="6"/>
                    <a:pt x="184" y="9"/>
                  </a:cubicBezTo>
                  <a:cubicBezTo>
                    <a:pt x="192" y="9"/>
                    <a:pt x="200" y="9"/>
                    <a:pt x="208" y="9"/>
                  </a:cubicBezTo>
                  <a:cubicBezTo>
                    <a:pt x="208" y="9"/>
                    <a:pt x="208" y="9"/>
                    <a:pt x="208" y="9"/>
                  </a:cubicBezTo>
                  <a:cubicBezTo>
                    <a:pt x="213" y="15"/>
                    <a:pt x="217" y="22"/>
                    <a:pt x="222" y="27"/>
                  </a:cubicBezTo>
                  <a:cubicBezTo>
                    <a:pt x="234" y="37"/>
                    <a:pt x="246" y="46"/>
                    <a:pt x="259" y="56"/>
                  </a:cubicBezTo>
                  <a:cubicBezTo>
                    <a:pt x="271" y="64"/>
                    <a:pt x="284" y="73"/>
                    <a:pt x="296" y="81"/>
                  </a:cubicBezTo>
                  <a:cubicBezTo>
                    <a:pt x="296" y="81"/>
                    <a:pt x="296" y="81"/>
                    <a:pt x="296" y="81"/>
                  </a:cubicBezTo>
                  <a:cubicBezTo>
                    <a:pt x="305" y="106"/>
                    <a:pt x="324" y="122"/>
                    <a:pt x="344" y="137"/>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92">
              <a:extLst>
                <a:ext uri="{FF2B5EF4-FFF2-40B4-BE49-F238E27FC236}">
                  <a16:creationId xmlns:a16="http://schemas.microsoft.com/office/drawing/2014/main" id="{2BA4274C-79EF-4A93-87E1-953BFD3804C8}"/>
                </a:ext>
              </a:extLst>
            </p:cNvPr>
            <p:cNvSpPr>
              <a:spLocks/>
            </p:cNvSpPr>
            <p:nvPr/>
          </p:nvSpPr>
          <p:spPr bwMode="auto">
            <a:xfrm>
              <a:off x="8462963" y="3016251"/>
              <a:ext cx="304800" cy="1690688"/>
            </a:xfrm>
            <a:custGeom>
              <a:avLst/>
              <a:gdLst>
                <a:gd name="T0" fmla="*/ 32 w 81"/>
                <a:gd name="T1" fmla="*/ 0 h 448"/>
                <a:gd name="T2" fmla="*/ 40 w 81"/>
                <a:gd name="T3" fmla="*/ 0 h 448"/>
                <a:gd name="T4" fmla="*/ 64 w 81"/>
                <a:gd name="T5" fmla="*/ 83 h 448"/>
                <a:gd name="T6" fmla="*/ 79 w 81"/>
                <a:gd name="T7" fmla="*/ 147 h 448"/>
                <a:gd name="T8" fmla="*/ 80 w 81"/>
                <a:gd name="T9" fmla="*/ 163 h 448"/>
                <a:gd name="T10" fmla="*/ 80 w 81"/>
                <a:gd name="T11" fmla="*/ 239 h 448"/>
                <a:gd name="T12" fmla="*/ 44 w 81"/>
                <a:gd name="T13" fmla="*/ 385 h 448"/>
                <a:gd name="T14" fmla="*/ 24 w 81"/>
                <a:gd name="T15" fmla="*/ 432 h 448"/>
                <a:gd name="T16" fmla="*/ 0 w 81"/>
                <a:gd name="T17" fmla="*/ 448 h 448"/>
                <a:gd name="T18" fmla="*/ 19 w 81"/>
                <a:gd name="T19" fmla="*/ 414 h 448"/>
                <a:gd name="T20" fmla="*/ 50 w 81"/>
                <a:gd name="T21" fmla="*/ 337 h 448"/>
                <a:gd name="T22" fmla="*/ 71 w 81"/>
                <a:gd name="T23" fmla="*/ 247 h 448"/>
                <a:gd name="T24" fmla="*/ 56 w 81"/>
                <a:gd name="T25" fmla="*/ 107 h 448"/>
                <a:gd name="T26" fmla="*/ 40 w 81"/>
                <a:gd name="T27" fmla="*/ 32 h 448"/>
                <a:gd name="T28" fmla="*/ 32 w 81"/>
                <a:gd name="T2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48">
                  <a:moveTo>
                    <a:pt x="32" y="0"/>
                  </a:moveTo>
                  <a:cubicBezTo>
                    <a:pt x="35" y="0"/>
                    <a:pt x="37" y="0"/>
                    <a:pt x="40" y="0"/>
                  </a:cubicBezTo>
                  <a:cubicBezTo>
                    <a:pt x="48" y="28"/>
                    <a:pt x="56" y="55"/>
                    <a:pt x="64" y="83"/>
                  </a:cubicBezTo>
                  <a:cubicBezTo>
                    <a:pt x="70" y="104"/>
                    <a:pt x="74" y="126"/>
                    <a:pt x="79" y="147"/>
                  </a:cubicBezTo>
                  <a:cubicBezTo>
                    <a:pt x="80" y="152"/>
                    <a:pt x="80" y="158"/>
                    <a:pt x="80" y="163"/>
                  </a:cubicBezTo>
                  <a:cubicBezTo>
                    <a:pt x="80" y="188"/>
                    <a:pt x="80" y="213"/>
                    <a:pt x="80" y="239"/>
                  </a:cubicBezTo>
                  <a:cubicBezTo>
                    <a:pt x="81" y="291"/>
                    <a:pt x="67" y="339"/>
                    <a:pt x="44" y="385"/>
                  </a:cubicBezTo>
                  <a:cubicBezTo>
                    <a:pt x="36" y="400"/>
                    <a:pt x="30" y="416"/>
                    <a:pt x="24" y="432"/>
                  </a:cubicBezTo>
                  <a:cubicBezTo>
                    <a:pt x="16" y="437"/>
                    <a:pt x="8" y="443"/>
                    <a:pt x="0" y="448"/>
                  </a:cubicBezTo>
                  <a:cubicBezTo>
                    <a:pt x="6" y="437"/>
                    <a:pt x="14" y="426"/>
                    <a:pt x="19" y="414"/>
                  </a:cubicBezTo>
                  <a:cubicBezTo>
                    <a:pt x="30" y="388"/>
                    <a:pt x="42" y="363"/>
                    <a:pt x="50" y="337"/>
                  </a:cubicBezTo>
                  <a:cubicBezTo>
                    <a:pt x="60" y="307"/>
                    <a:pt x="68" y="277"/>
                    <a:pt x="71" y="247"/>
                  </a:cubicBezTo>
                  <a:cubicBezTo>
                    <a:pt x="76" y="200"/>
                    <a:pt x="69" y="153"/>
                    <a:pt x="56" y="107"/>
                  </a:cubicBezTo>
                  <a:cubicBezTo>
                    <a:pt x="50" y="82"/>
                    <a:pt x="46" y="57"/>
                    <a:pt x="40" y="32"/>
                  </a:cubicBezTo>
                  <a:cubicBezTo>
                    <a:pt x="38" y="21"/>
                    <a:pt x="35" y="11"/>
                    <a:pt x="3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93">
              <a:extLst>
                <a:ext uri="{FF2B5EF4-FFF2-40B4-BE49-F238E27FC236}">
                  <a16:creationId xmlns:a16="http://schemas.microsoft.com/office/drawing/2014/main" id="{B6DF7FE0-7FC7-46FC-80EB-D80A9A56ABF9}"/>
                </a:ext>
              </a:extLst>
            </p:cNvPr>
            <p:cNvSpPr>
              <a:spLocks/>
            </p:cNvSpPr>
            <p:nvPr/>
          </p:nvSpPr>
          <p:spPr bwMode="auto">
            <a:xfrm>
              <a:off x="8432801" y="4645026"/>
              <a:ext cx="120650" cy="152400"/>
            </a:xfrm>
            <a:custGeom>
              <a:avLst/>
              <a:gdLst>
                <a:gd name="T0" fmla="*/ 8 w 32"/>
                <a:gd name="T1" fmla="*/ 16 h 40"/>
                <a:gd name="T2" fmla="*/ 32 w 32"/>
                <a:gd name="T3" fmla="*/ 0 h 40"/>
                <a:gd name="T4" fmla="*/ 0 w 32"/>
                <a:gd name="T5" fmla="*/ 40 h 40"/>
                <a:gd name="T6" fmla="*/ 0 w 32"/>
                <a:gd name="T7" fmla="*/ 40 h 40"/>
                <a:gd name="T8" fmla="*/ 8 w 32"/>
                <a:gd name="T9" fmla="*/ 16 h 40"/>
              </a:gdLst>
              <a:ahLst/>
              <a:cxnLst>
                <a:cxn ang="0">
                  <a:pos x="T0" y="T1"/>
                </a:cxn>
                <a:cxn ang="0">
                  <a:pos x="T2" y="T3"/>
                </a:cxn>
                <a:cxn ang="0">
                  <a:pos x="T4" y="T5"/>
                </a:cxn>
                <a:cxn ang="0">
                  <a:pos x="T6" y="T7"/>
                </a:cxn>
                <a:cxn ang="0">
                  <a:pos x="T8" y="T9"/>
                </a:cxn>
              </a:cxnLst>
              <a:rect l="0" t="0" r="r" b="b"/>
              <a:pathLst>
                <a:path w="32" h="40">
                  <a:moveTo>
                    <a:pt x="8" y="16"/>
                  </a:moveTo>
                  <a:cubicBezTo>
                    <a:pt x="16" y="11"/>
                    <a:pt x="24" y="5"/>
                    <a:pt x="32" y="0"/>
                  </a:cubicBezTo>
                  <a:cubicBezTo>
                    <a:pt x="21" y="13"/>
                    <a:pt x="11" y="27"/>
                    <a:pt x="0" y="40"/>
                  </a:cubicBezTo>
                  <a:cubicBezTo>
                    <a:pt x="0" y="40"/>
                    <a:pt x="0" y="40"/>
                    <a:pt x="0" y="40"/>
                  </a:cubicBezTo>
                  <a:cubicBezTo>
                    <a:pt x="3" y="32"/>
                    <a:pt x="5" y="24"/>
                    <a:pt x="8" y="1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94">
              <a:extLst>
                <a:ext uri="{FF2B5EF4-FFF2-40B4-BE49-F238E27FC236}">
                  <a16:creationId xmlns:a16="http://schemas.microsoft.com/office/drawing/2014/main" id="{3BC48ECF-084A-4D1A-B8F1-B65EEF412C81}"/>
                </a:ext>
              </a:extLst>
            </p:cNvPr>
            <p:cNvSpPr>
              <a:spLocks/>
            </p:cNvSpPr>
            <p:nvPr/>
          </p:nvSpPr>
          <p:spPr bwMode="auto">
            <a:xfrm>
              <a:off x="8402638" y="4797426"/>
              <a:ext cx="30163" cy="30163"/>
            </a:xfrm>
            <a:custGeom>
              <a:avLst/>
              <a:gdLst>
                <a:gd name="T0" fmla="*/ 8 w 8"/>
                <a:gd name="T1" fmla="*/ 0 h 8"/>
                <a:gd name="T2" fmla="*/ 0 w 8"/>
                <a:gd name="T3" fmla="*/ 8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cubicBezTo>
                    <a:pt x="5" y="3"/>
                    <a:pt x="3" y="5"/>
                    <a:pt x="0" y="8"/>
                  </a:cubicBezTo>
                  <a:cubicBezTo>
                    <a:pt x="0" y="8"/>
                    <a:pt x="0" y="8"/>
                    <a:pt x="0" y="8"/>
                  </a:cubicBezTo>
                  <a:cubicBezTo>
                    <a:pt x="3" y="5"/>
                    <a:pt x="5" y="3"/>
                    <a:pt x="8"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95">
              <a:extLst>
                <a:ext uri="{FF2B5EF4-FFF2-40B4-BE49-F238E27FC236}">
                  <a16:creationId xmlns:a16="http://schemas.microsoft.com/office/drawing/2014/main" id="{F484087F-CE59-49E4-90B1-9725C8F90C3B}"/>
                </a:ext>
              </a:extLst>
            </p:cNvPr>
            <p:cNvSpPr>
              <a:spLocks/>
            </p:cNvSpPr>
            <p:nvPr/>
          </p:nvSpPr>
          <p:spPr bwMode="auto">
            <a:xfrm>
              <a:off x="6683376" y="1577976"/>
              <a:ext cx="2065338" cy="3400425"/>
            </a:xfrm>
            <a:custGeom>
              <a:avLst/>
              <a:gdLst>
                <a:gd name="T0" fmla="*/ 504 w 548"/>
                <a:gd name="T1" fmla="*/ 381 h 901"/>
                <a:gd name="T2" fmla="*/ 512 w 548"/>
                <a:gd name="T3" fmla="*/ 413 h 901"/>
                <a:gd name="T4" fmla="*/ 528 w 548"/>
                <a:gd name="T5" fmla="*/ 488 h 901"/>
                <a:gd name="T6" fmla="*/ 543 w 548"/>
                <a:gd name="T7" fmla="*/ 628 h 901"/>
                <a:gd name="T8" fmla="*/ 522 w 548"/>
                <a:gd name="T9" fmla="*/ 718 h 901"/>
                <a:gd name="T10" fmla="*/ 491 w 548"/>
                <a:gd name="T11" fmla="*/ 795 h 901"/>
                <a:gd name="T12" fmla="*/ 472 w 548"/>
                <a:gd name="T13" fmla="*/ 829 h 901"/>
                <a:gd name="T14" fmla="*/ 472 w 548"/>
                <a:gd name="T15" fmla="*/ 829 h 901"/>
                <a:gd name="T16" fmla="*/ 432 w 548"/>
                <a:gd name="T17" fmla="*/ 877 h 901"/>
                <a:gd name="T18" fmla="*/ 412 w 548"/>
                <a:gd name="T19" fmla="*/ 889 h 901"/>
                <a:gd name="T20" fmla="*/ 384 w 548"/>
                <a:gd name="T21" fmla="*/ 901 h 901"/>
                <a:gd name="T22" fmla="*/ 384 w 548"/>
                <a:gd name="T23" fmla="*/ 901 h 901"/>
                <a:gd name="T24" fmla="*/ 414 w 548"/>
                <a:gd name="T25" fmla="*/ 872 h 901"/>
                <a:gd name="T26" fmla="*/ 473 w 548"/>
                <a:gd name="T27" fmla="*/ 801 h 901"/>
                <a:gd name="T28" fmla="*/ 505 w 548"/>
                <a:gd name="T29" fmla="*/ 736 h 901"/>
                <a:gd name="T30" fmla="*/ 527 w 548"/>
                <a:gd name="T31" fmla="*/ 654 h 901"/>
                <a:gd name="T32" fmla="*/ 504 w 548"/>
                <a:gd name="T33" fmla="*/ 428 h 901"/>
                <a:gd name="T34" fmla="*/ 474 w 548"/>
                <a:gd name="T35" fmla="*/ 337 h 901"/>
                <a:gd name="T36" fmla="*/ 433 w 548"/>
                <a:gd name="T37" fmla="*/ 247 h 901"/>
                <a:gd name="T38" fmla="*/ 336 w 548"/>
                <a:gd name="T39" fmla="*/ 106 h 901"/>
                <a:gd name="T40" fmla="*/ 302 w 548"/>
                <a:gd name="T41" fmla="*/ 78 h 901"/>
                <a:gd name="T42" fmla="*/ 130 w 548"/>
                <a:gd name="T43" fmla="*/ 21 h 901"/>
                <a:gd name="T44" fmla="*/ 26 w 548"/>
                <a:gd name="T45" fmla="*/ 70 h 901"/>
                <a:gd name="T46" fmla="*/ 0 w 548"/>
                <a:gd name="T47" fmla="*/ 68 h 901"/>
                <a:gd name="T48" fmla="*/ 0 w 548"/>
                <a:gd name="T49" fmla="*/ 61 h 901"/>
                <a:gd name="T50" fmla="*/ 0 w 548"/>
                <a:gd name="T51" fmla="*/ 61 h 901"/>
                <a:gd name="T52" fmla="*/ 16 w 548"/>
                <a:gd name="T53" fmla="*/ 45 h 901"/>
                <a:gd name="T54" fmla="*/ 16 w 548"/>
                <a:gd name="T55" fmla="*/ 45 h 901"/>
                <a:gd name="T56" fmla="*/ 48 w 548"/>
                <a:gd name="T57" fmla="*/ 29 h 901"/>
                <a:gd name="T58" fmla="*/ 48 w 548"/>
                <a:gd name="T59" fmla="*/ 29 h 901"/>
                <a:gd name="T60" fmla="*/ 105 w 548"/>
                <a:gd name="T61" fmla="*/ 13 h 901"/>
                <a:gd name="T62" fmla="*/ 214 w 548"/>
                <a:gd name="T63" fmla="*/ 13 h 901"/>
                <a:gd name="T64" fmla="*/ 248 w 548"/>
                <a:gd name="T65" fmla="*/ 21 h 901"/>
                <a:gd name="T66" fmla="*/ 248 w 548"/>
                <a:gd name="T67" fmla="*/ 21 h 901"/>
                <a:gd name="T68" fmla="*/ 304 w 548"/>
                <a:gd name="T69" fmla="*/ 53 h 901"/>
                <a:gd name="T70" fmla="*/ 363 w 548"/>
                <a:gd name="T71" fmla="*/ 109 h 901"/>
                <a:gd name="T72" fmla="*/ 376 w 548"/>
                <a:gd name="T73" fmla="*/ 125 h 901"/>
                <a:gd name="T74" fmla="*/ 424 w 548"/>
                <a:gd name="T75" fmla="*/ 197 h 901"/>
                <a:gd name="T76" fmla="*/ 424 w 548"/>
                <a:gd name="T77" fmla="*/ 197 h 901"/>
                <a:gd name="T78" fmla="*/ 503 w 548"/>
                <a:gd name="T79" fmla="*/ 371 h 901"/>
                <a:gd name="T80" fmla="*/ 504 w 548"/>
                <a:gd name="T81" fmla="*/ 38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8" h="901">
                  <a:moveTo>
                    <a:pt x="504" y="381"/>
                  </a:moveTo>
                  <a:cubicBezTo>
                    <a:pt x="507" y="392"/>
                    <a:pt x="510" y="402"/>
                    <a:pt x="512" y="413"/>
                  </a:cubicBezTo>
                  <a:cubicBezTo>
                    <a:pt x="518" y="438"/>
                    <a:pt x="522" y="463"/>
                    <a:pt x="528" y="488"/>
                  </a:cubicBezTo>
                  <a:cubicBezTo>
                    <a:pt x="541" y="534"/>
                    <a:pt x="548" y="581"/>
                    <a:pt x="543" y="628"/>
                  </a:cubicBezTo>
                  <a:cubicBezTo>
                    <a:pt x="540" y="658"/>
                    <a:pt x="532" y="688"/>
                    <a:pt x="522" y="718"/>
                  </a:cubicBezTo>
                  <a:cubicBezTo>
                    <a:pt x="514" y="744"/>
                    <a:pt x="502" y="769"/>
                    <a:pt x="491" y="795"/>
                  </a:cubicBezTo>
                  <a:cubicBezTo>
                    <a:pt x="486" y="807"/>
                    <a:pt x="478" y="818"/>
                    <a:pt x="472" y="829"/>
                  </a:cubicBezTo>
                  <a:cubicBezTo>
                    <a:pt x="472" y="829"/>
                    <a:pt x="472" y="829"/>
                    <a:pt x="472" y="829"/>
                  </a:cubicBezTo>
                  <a:cubicBezTo>
                    <a:pt x="459" y="845"/>
                    <a:pt x="445" y="861"/>
                    <a:pt x="432" y="877"/>
                  </a:cubicBezTo>
                  <a:cubicBezTo>
                    <a:pt x="425" y="881"/>
                    <a:pt x="419" y="885"/>
                    <a:pt x="412" y="889"/>
                  </a:cubicBezTo>
                  <a:cubicBezTo>
                    <a:pt x="403" y="893"/>
                    <a:pt x="393" y="897"/>
                    <a:pt x="384" y="901"/>
                  </a:cubicBezTo>
                  <a:cubicBezTo>
                    <a:pt x="384" y="901"/>
                    <a:pt x="384" y="901"/>
                    <a:pt x="384" y="901"/>
                  </a:cubicBezTo>
                  <a:cubicBezTo>
                    <a:pt x="394" y="891"/>
                    <a:pt x="405" y="882"/>
                    <a:pt x="414" y="872"/>
                  </a:cubicBezTo>
                  <a:cubicBezTo>
                    <a:pt x="434" y="849"/>
                    <a:pt x="455" y="826"/>
                    <a:pt x="473" y="801"/>
                  </a:cubicBezTo>
                  <a:cubicBezTo>
                    <a:pt x="486" y="781"/>
                    <a:pt x="497" y="758"/>
                    <a:pt x="505" y="736"/>
                  </a:cubicBezTo>
                  <a:cubicBezTo>
                    <a:pt x="515" y="709"/>
                    <a:pt x="525" y="682"/>
                    <a:pt x="527" y="654"/>
                  </a:cubicBezTo>
                  <a:cubicBezTo>
                    <a:pt x="532" y="578"/>
                    <a:pt x="530" y="502"/>
                    <a:pt x="504" y="428"/>
                  </a:cubicBezTo>
                  <a:cubicBezTo>
                    <a:pt x="494" y="398"/>
                    <a:pt x="486" y="367"/>
                    <a:pt x="474" y="337"/>
                  </a:cubicBezTo>
                  <a:cubicBezTo>
                    <a:pt x="462" y="306"/>
                    <a:pt x="446" y="277"/>
                    <a:pt x="433" y="247"/>
                  </a:cubicBezTo>
                  <a:cubicBezTo>
                    <a:pt x="409" y="194"/>
                    <a:pt x="373" y="150"/>
                    <a:pt x="336" y="106"/>
                  </a:cubicBezTo>
                  <a:cubicBezTo>
                    <a:pt x="327" y="95"/>
                    <a:pt x="314" y="87"/>
                    <a:pt x="302" y="78"/>
                  </a:cubicBezTo>
                  <a:cubicBezTo>
                    <a:pt x="252" y="36"/>
                    <a:pt x="198" y="8"/>
                    <a:pt x="130" y="21"/>
                  </a:cubicBezTo>
                  <a:cubicBezTo>
                    <a:pt x="91" y="28"/>
                    <a:pt x="55" y="41"/>
                    <a:pt x="26" y="70"/>
                  </a:cubicBezTo>
                  <a:cubicBezTo>
                    <a:pt x="17" y="70"/>
                    <a:pt x="9" y="69"/>
                    <a:pt x="0" y="68"/>
                  </a:cubicBezTo>
                  <a:cubicBezTo>
                    <a:pt x="0" y="66"/>
                    <a:pt x="0" y="63"/>
                    <a:pt x="0" y="61"/>
                  </a:cubicBezTo>
                  <a:cubicBezTo>
                    <a:pt x="0" y="61"/>
                    <a:pt x="0" y="61"/>
                    <a:pt x="0" y="61"/>
                  </a:cubicBezTo>
                  <a:cubicBezTo>
                    <a:pt x="12" y="63"/>
                    <a:pt x="18" y="58"/>
                    <a:pt x="16" y="45"/>
                  </a:cubicBezTo>
                  <a:cubicBezTo>
                    <a:pt x="16" y="45"/>
                    <a:pt x="16" y="45"/>
                    <a:pt x="16" y="45"/>
                  </a:cubicBezTo>
                  <a:cubicBezTo>
                    <a:pt x="35" y="56"/>
                    <a:pt x="41" y="41"/>
                    <a:pt x="48" y="29"/>
                  </a:cubicBezTo>
                  <a:cubicBezTo>
                    <a:pt x="48" y="29"/>
                    <a:pt x="48" y="29"/>
                    <a:pt x="48" y="29"/>
                  </a:cubicBezTo>
                  <a:cubicBezTo>
                    <a:pt x="67" y="24"/>
                    <a:pt x="86" y="19"/>
                    <a:pt x="105" y="13"/>
                  </a:cubicBezTo>
                  <a:cubicBezTo>
                    <a:pt x="141" y="0"/>
                    <a:pt x="178" y="1"/>
                    <a:pt x="214" y="13"/>
                  </a:cubicBezTo>
                  <a:cubicBezTo>
                    <a:pt x="225" y="16"/>
                    <a:pt x="237" y="18"/>
                    <a:pt x="248" y="21"/>
                  </a:cubicBezTo>
                  <a:cubicBezTo>
                    <a:pt x="248" y="21"/>
                    <a:pt x="248" y="21"/>
                    <a:pt x="248" y="21"/>
                  </a:cubicBezTo>
                  <a:cubicBezTo>
                    <a:pt x="267" y="32"/>
                    <a:pt x="285" y="42"/>
                    <a:pt x="304" y="53"/>
                  </a:cubicBezTo>
                  <a:cubicBezTo>
                    <a:pt x="324" y="72"/>
                    <a:pt x="343" y="90"/>
                    <a:pt x="363" y="109"/>
                  </a:cubicBezTo>
                  <a:cubicBezTo>
                    <a:pt x="368" y="114"/>
                    <a:pt x="372" y="120"/>
                    <a:pt x="376" y="125"/>
                  </a:cubicBezTo>
                  <a:cubicBezTo>
                    <a:pt x="392" y="149"/>
                    <a:pt x="408" y="173"/>
                    <a:pt x="424" y="197"/>
                  </a:cubicBezTo>
                  <a:cubicBezTo>
                    <a:pt x="424" y="197"/>
                    <a:pt x="424" y="197"/>
                    <a:pt x="424" y="197"/>
                  </a:cubicBezTo>
                  <a:cubicBezTo>
                    <a:pt x="451" y="255"/>
                    <a:pt x="477" y="313"/>
                    <a:pt x="503" y="371"/>
                  </a:cubicBezTo>
                  <a:cubicBezTo>
                    <a:pt x="505" y="374"/>
                    <a:pt x="504" y="378"/>
                    <a:pt x="504" y="381"/>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96">
              <a:extLst>
                <a:ext uri="{FF2B5EF4-FFF2-40B4-BE49-F238E27FC236}">
                  <a16:creationId xmlns:a16="http://schemas.microsoft.com/office/drawing/2014/main" id="{3B1A7329-1721-4819-BD35-FA534B086931}"/>
                </a:ext>
              </a:extLst>
            </p:cNvPr>
            <p:cNvSpPr>
              <a:spLocks/>
            </p:cNvSpPr>
            <p:nvPr/>
          </p:nvSpPr>
          <p:spPr bwMode="auto">
            <a:xfrm>
              <a:off x="6864351" y="1530351"/>
              <a:ext cx="754063" cy="157163"/>
            </a:xfrm>
            <a:custGeom>
              <a:avLst/>
              <a:gdLst>
                <a:gd name="T0" fmla="*/ 200 w 200"/>
                <a:gd name="T1" fmla="*/ 34 h 42"/>
                <a:gd name="T2" fmla="*/ 166 w 200"/>
                <a:gd name="T3" fmla="*/ 26 h 42"/>
                <a:gd name="T4" fmla="*/ 57 w 200"/>
                <a:gd name="T5" fmla="*/ 26 h 42"/>
                <a:gd name="T6" fmla="*/ 0 w 200"/>
                <a:gd name="T7" fmla="*/ 42 h 42"/>
                <a:gd name="T8" fmla="*/ 27 w 200"/>
                <a:gd name="T9" fmla="*/ 24 h 42"/>
                <a:gd name="T10" fmla="*/ 186 w 200"/>
                <a:gd name="T11" fmla="*/ 19 h 42"/>
                <a:gd name="T12" fmla="*/ 200 w 200"/>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200" h="42">
                  <a:moveTo>
                    <a:pt x="200" y="34"/>
                  </a:moveTo>
                  <a:cubicBezTo>
                    <a:pt x="189" y="31"/>
                    <a:pt x="177" y="29"/>
                    <a:pt x="166" y="26"/>
                  </a:cubicBezTo>
                  <a:cubicBezTo>
                    <a:pt x="130" y="14"/>
                    <a:pt x="93" y="13"/>
                    <a:pt x="57" y="26"/>
                  </a:cubicBezTo>
                  <a:cubicBezTo>
                    <a:pt x="38" y="32"/>
                    <a:pt x="19" y="37"/>
                    <a:pt x="0" y="42"/>
                  </a:cubicBezTo>
                  <a:cubicBezTo>
                    <a:pt x="3" y="27"/>
                    <a:pt x="17" y="28"/>
                    <a:pt x="27" y="24"/>
                  </a:cubicBezTo>
                  <a:cubicBezTo>
                    <a:pt x="80" y="0"/>
                    <a:pt x="133" y="6"/>
                    <a:pt x="186" y="19"/>
                  </a:cubicBezTo>
                  <a:cubicBezTo>
                    <a:pt x="192" y="20"/>
                    <a:pt x="195" y="29"/>
                    <a:pt x="200" y="3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97">
              <a:extLst>
                <a:ext uri="{FF2B5EF4-FFF2-40B4-BE49-F238E27FC236}">
                  <a16:creationId xmlns:a16="http://schemas.microsoft.com/office/drawing/2014/main" id="{E979A1D0-EC39-4627-9A31-65374172408F}"/>
                </a:ext>
              </a:extLst>
            </p:cNvPr>
            <p:cNvSpPr>
              <a:spLocks/>
            </p:cNvSpPr>
            <p:nvPr/>
          </p:nvSpPr>
          <p:spPr bwMode="auto">
            <a:xfrm>
              <a:off x="8101013" y="2049463"/>
              <a:ext cx="180975" cy="273050"/>
            </a:xfrm>
            <a:custGeom>
              <a:avLst/>
              <a:gdLst>
                <a:gd name="T0" fmla="*/ 48 w 48"/>
                <a:gd name="T1" fmla="*/ 72 h 72"/>
                <a:gd name="T2" fmla="*/ 0 w 48"/>
                <a:gd name="T3" fmla="*/ 0 h 72"/>
                <a:gd name="T4" fmla="*/ 48 w 48"/>
                <a:gd name="T5" fmla="*/ 72 h 72"/>
              </a:gdLst>
              <a:ahLst/>
              <a:cxnLst>
                <a:cxn ang="0">
                  <a:pos x="T0" y="T1"/>
                </a:cxn>
                <a:cxn ang="0">
                  <a:pos x="T2" y="T3"/>
                </a:cxn>
                <a:cxn ang="0">
                  <a:pos x="T4" y="T5"/>
                </a:cxn>
              </a:cxnLst>
              <a:rect l="0" t="0" r="r" b="b"/>
              <a:pathLst>
                <a:path w="48" h="72">
                  <a:moveTo>
                    <a:pt x="48" y="72"/>
                  </a:moveTo>
                  <a:cubicBezTo>
                    <a:pt x="32" y="48"/>
                    <a:pt x="16" y="24"/>
                    <a:pt x="0" y="0"/>
                  </a:cubicBezTo>
                  <a:cubicBezTo>
                    <a:pt x="25" y="18"/>
                    <a:pt x="41" y="42"/>
                    <a:pt x="48" y="72"/>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98">
              <a:extLst>
                <a:ext uri="{FF2B5EF4-FFF2-40B4-BE49-F238E27FC236}">
                  <a16:creationId xmlns:a16="http://schemas.microsoft.com/office/drawing/2014/main" id="{73032AB6-22B8-405B-A183-1A08160AB1A0}"/>
                </a:ext>
              </a:extLst>
            </p:cNvPr>
            <p:cNvSpPr>
              <a:spLocks/>
            </p:cNvSpPr>
            <p:nvPr/>
          </p:nvSpPr>
          <p:spPr bwMode="auto">
            <a:xfrm>
              <a:off x="7618413" y="1657351"/>
              <a:ext cx="211138" cy="120650"/>
            </a:xfrm>
            <a:custGeom>
              <a:avLst/>
              <a:gdLst>
                <a:gd name="T0" fmla="*/ 56 w 56"/>
                <a:gd name="T1" fmla="*/ 32 h 32"/>
                <a:gd name="T2" fmla="*/ 0 w 56"/>
                <a:gd name="T3" fmla="*/ 0 h 32"/>
                <a:gd name="T4" fmla="*/ 56 w 56"/>
                <a:gd name="T5" fmla="*/ 32 h 32"/>
              </a:gdLst>
              <a:ahLst/>
              <a:cxnLst>
                <a:cxn ang="0">
                  <a:pos x="T0" y="T1"/>
                </a:cxn>
                <a:cxn ang="0">
                  <a:pos x="T2" y="T3"/>
                </a:cxn>
                <a:cxn ang="0">
                  <a:pos x="T4" y="T5"/>
                </a:cxn>
              </a:cxnLst>
              <a:rect l="0" t="0" r="r" b="b"/>
              <a:pathLst>
                <a:path w="56" h="32">
                  <a:moveTo>
                    <a:pt x="56" y="32"/>
                  </a:moveTo>
                  <a:cubicBezTo>
                    <a:pt x="37" y="21"/>
                    <a:pt x="19" y="11"/>
                    <a:pt x="0" y="0"/>
                  </a:cubicBezTo>
                  <a:cubicBezTo>
                    <a:pt x="25" y="0"/>
                    <a:pt x="45" y="9"/>
                    <a:pt x="56" y="3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99">
              <a:extLst>
                <a:ext uri="{FF2B5EF4-FFF2-40B4-BE49-F238E27FC236}">
                  <a16:creationId xmlns:a16="http://schemas.microsoft.com/office/drawing/2014/main" id="{E6D58234-8564-4FBC-9548-07C00DACBC40}"/>
                </a:ext>
              </a:extLst>
            </p:cNvPr>
            <p:cNvSpPr>
              <a:spLocks/>
            </p:cNvSpPr>
            <p:nvPr/>
          </p:nvSpPr>
          <p:spPr bwMode="auto">
            <a:xfrm>
              <a:off x="6743701" y="1687513"/>
              <a:ext cx="120650" cy="103188"/>
            </a:xfrm>
            <a:custGeom>
              <a:avLst/>
              <a:gdLst>
                <a:gd name="T0" fmla="*/ 32 w 32"/>
                <a:gd name="T1" fmla="*/ 0 h 27"/>
                <a:gd name="T2" fmla="*/ 0 w 32"/>
                <a:gd name="T3" fmla="*/ 16 h 27"/>
                <a:gd name="T4" fmla="*/ 32 w 32"/>
                <a:gd name="T5" fmla="*/ 0 h 27"/>
              </a:gdLst>
              <a:ahLst/>
              <a:cxnLst>
                <a:cxn ang="0">
                  <a:pos x="T0" y="T1"/>
                </a:cxn>
                <a:cxn ang="0">
                  <a:pos x="T2" y="T3"/>
                </a:cxn>
                <a:cxn ang="0">
                  <a:pos x="T4" y="T5"/>
                </a:cxn>
              </a:cxnLst>
              <a:rect l="0" t="0" r="r" b="b"/>
              <a:pathLst>
                <a:path w="32" h="27">
                  <a:moveTo>
                    <a:pt x="32" y="0"/>
                  </a:moveTo>
                  <a:cubicBezTo>
                    <a:pt x="25" y="12"/>
                    <a:pt x="19" y="27"/>
                    <a:pt x="0" y="16"/>
                  </a:cubicBezTo>
                  <a:cubicBezTo>
                    <a:pt x="11" y="11"/>
                    <a:pt x="21" y="5"/>
                    <a:pt x="32"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00">
              <a:extLst>
                <a:ext uri="{FF2B5EF4-FFF2-40B4-BE49-F238E27FC236}">
                  <a16:creationId xmlns:a16="http://schemas.microsoft.com/office/drawing/2014/main" id="{9EDA064E-2872-4E6A-8E44-11DC516E5E30}"/>
                </a:ext>
              </a:extLst>
            </p:cNvPr>
            <p:cNvSpPr>
              <a:spLocks/>
            </p:cNvSpPr>
            <p:nvPr/>
          </p:nvSpPr>
          <p:spPr bwMode="auto">
            <a:xfrm>
              <a:off x="6683376" y="1747838"/>
              <a:ext cx="68263" cy="68263"/>
            </a:xfrm>
            <a:custGeom>
              <a:avLst/>
              <a:gdLst>
                <a:gd name="T0" fmla="*/ 16 w 18"/>
                <a:gd name="T1" fmla="*/ 0 h 18"/>
                <a:gd name="T2" fmla="*/ 0 w 18"/>
                <a:gd name="T3" fmla="*/ 16 h 18"/>
                <a:gd name="T4" fmla="*/ 0 w 18"/>
                <a:gd name="T5" fmla="*/ 0 h 18"/>
                <a:gd name="T6" fmla="*/ 16 w 18"/>
                <a:gd name="T7" fmla="*/ 0 h 18"/>
              </a:gdLst>
              <a:ahLst/>
              <a:cxnLst>
                <a:cxn ang="0">
                  <a:pos x="T0" y="T1"/>
                </a:cxn>
                <a:cxn ang="0">
                  <a:pos x="T2" y="T3"/>
                </a:cxn>
                <a:cxn ang="0">
                  <a:pos x="T4" y="T5"/>
                </a:cxn>
                <a:cxn ang="0">
                  <a:pos x="T6" y="T7"/>
                </a:cxn>
              </a:cxnLst>
              <a:rect l="0" t="0" r="r" b="b"/>
              <a:pathLst>
                <a:path w="18" h="18">
                  <a:moveTo>
                    <a:pt x="16" y="0"/>
                  </a:moveTo>
                  <a:cubicBezTo>
                    <a:pt x="18" y="13"/>
                    <a:pt x="12" y="18"/>
                    <a:pt x="0" y="16"/>
                  </a:cubicBezTo>
                  <a:cubicBezTo>
                    <a:pt x="0" y="11"/>
                    <a:pt x="0" y="5"/>
                    <a:pt x="0" y="0"/>
                  </a:cubicBezTo>
                  <a:cubicBezTo>
                    <a:pt x="5" y="0"/>
                    <a:pt x="11" y="0"/>
                    <a:pt x="16"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01">
              <a:extLst>
                <a:ext uri="{FF2B5EF4-FFF2-40B4-BE49-F238E27FC236}">
                  <a16:creationId xmlns:a16="http://schemas.microsoft.com/office/drawing/2014/main" id="{1ADF39CD-950A-4B30-9495-B07F26F33E70}"/>
                </a:ext>
              </a:extLst>
            </p:cNvPr>
            <p:cNvSpPr>
              <a:spLocks/>
            </p:cNvSpPr>
            <p:nvPr/>
          </p:nvSpPr>
          <p:spPr bwMode="auto">
            <a:xfrm>
              <a:off x="5843588" y="2473326"/>
              <a:ext cx="2287588" cy="2836863"/>
            </a:xfrm>
            <a:custGeom>
              <a:avLst/>
              <a:gdLst>
                <a:gd name="T0" fmla="*/ 7 w 607"/>
                <a:gd name="T1" fmla="*/ 472 h 752"/>
                <a:gd name="T2" fmla="*/ 0 w 607"/>
                <a:gd name="T3" fmla="*/ 314 h 752"/>
                <a:gd name="T4" fmla="*/ 14 w 607"/>
                <a:gd name="T5" fmla="*/ 238 h 752"/>
                <a:gd name="T6" fmla="*/ 39 w 607"/>
                <a:gd name="T7" fmla="*/ 142 h 752"/>
                <a:gd name="T8" fmla="*/ 47 w 607"/>
                <a:gd name="T9" fmla="*/ 104 h 752"/>
                <a:gd name="T10" fmla="*/ 47 w 607"/>
                <a:gd name="T11" fmla="*/ 104 h 752"/>
                <a:gd name="T12" fmla="*/ 63 w 607"/>
                <a:gd name="T13" fmla="*/ 72 h 752"/>
                <a:gd name="T14" fmla="*/ 101 w 607"/>
                <a:gd name="T15" fmla="*/ 0 h 752"/>
                <a:gd name="T16" fmla="*/ 104 w 607"/>
                <a:gd name="T17" fmla="*/ 14 h 752"/>
                <a:gd name="T18" fmla="*/ 95 w 607"/>
                <a:gd name="T19" fmla="*/ 48 h 752"/>
                <a:gd name="T20" fmla="*/ 91 w 607"/>
                <a:gd name="T21" fmla="*/ 49 h 752"/>
                <a:gd name="T22" fmla="*/ 55 w 607"/>
                <a:gd name="T23" fmla="*/ 127 h 752"/>
                <a:gd name="T24" fmla="*/ 39 w 607"/>
                <a:gd name="T25" fmla="*/ 174 h 752"/>
                <a:gd name="T26" fmla="*/ 20 w 607"/>
                <a:gd name="T27" fmla="*/ 263 h 752"/>
                <a:gd name="T28" fmla="*/ 8 w 607"/>
                <a:gd name="T29" fmla="*/ 347 h 752"/>
                <a:gd name="T30" fmla="*/ 14 w 607"/>
                <a:gd name="T31" fmla="*/ 415 h 752"/>
                <a:gd name="T32" fmla="*/ 43 w 607"/>
                <a:gd name="T33" fmla="*/ 524 h 752"/>
                <a:gd name="T34" fmla="*/ 111 w 607"/>
                <a:gd name="T35" fmla="*/ 626 h 752"/>
                <a:gd name="T36" fmla="*/ 157 w 607"/>
                <a:gd name="T37" fmla="*/ 665 h 752"/>
                <a:gd name="T38" fmla="*/ 224 w 607"/>
                <a:gd name="T39" fmla="*/ 704 h 752"/>
                <a:gd name="T40" fmla="*/ 300 w 607"/>
                <a:gd name="T41" fmla="*/ 728 h 752"/>
                <a:gd name="T42" fmla="*/ 424 w 607"/>
                <a:gd name="T43" fmla="*/ 734 h 752"/>
                <a:gd name="T44" fmla="*/ 514 w 607"/>
                <a:gd name="T45" fmla="*/ 712 h 752"/>
                <a:gd name="T46" fmla="*/ 577 w 607"/>
                <a:gd name="T47" fmla="*/ 685 h 752"/>
                <a:gd name="T48" fmla="*/ 607 w 607"/>
                <a:gd name="T49" fmla="*/ 664 h 752"/>
                <a:gd name="T50" fmla="*/ 607 w 607"/>
                <a:gd name="T51" fmla="*/ 664 h 752"/>
                <a:gd name="T52" fmla="*/ 607 w 607"/>
                <a:gd name="T53" fmla="*/ 680 h 752"/>
                <a:gd name="T54" fmla="*/ 607 w 607"/>
                <a:gd name="T55" fmla="*/ 680 h 752"/>
                <a:gd name="T56" fmla="*/ 599 w 607"/>
                <a:gd name="T57" fmla="*/ 688 h 752"/>
                <a:gd name="T58" fmla="*/ 520 w 607"/>
                <a:gd name="T59" fmla="*/ 728 h 752"/>
                <a:gd name="T60" fmla="*/ 503 w 607"/>
                <a:gd name="T61" fmla="*/ 732 h 752"/>
                <a:gd name="T62" fmla="*/ 435 w 607"/>
                <a:gd name="T63" fmla="*/ 746 h 752"/>
                <a:gd name="T64" fmla="*/ 431 w 607"/>
                <a:gd name="T65" fmla="*/ 752 h 752"/>
                <a:gd name="T66" fmla="*/ 403 w 607"/>
                <a:gd name="T67" fmla="*/ 752 h 752"/>
                <a:gd name="T68" fmla="*/ 291 w 607"/>
                <a:gd name="T69" fmla="*/ 744 h 752"/>
                <a:gd name="T70" fmla="*/ 287 w 607"/>
                <a:gd name="T71" fmla="*/ 744 h 752"/>
                <a:gd name="T72" fmla="*/ 263 w 607"/>
                <a:gd name="T73" fmla="*/ 736 h 752"/>
                <a:gd name="T74" fmla="*/ 239 w 607"/>
                <a:gd name="T75" fmla="*/ 728 h 752"/>
                <a:gd name="T76" fmla="*/ 199 w 607"/>
                <a:gd name="T77" fmla="*/ 712 h 752"/>
                <a:gd name="T78" fmla="*/ 199 w 607"/>
                <a:gd name="T79" fmla="*/ 712 h 752"/>
                <a:gd name="T80" fmla="*/ 175 w 607"/>
                <a:gd name="T81" fmla="*/ 696 h 752"/>
                <a:gd name="T82" fmla="*/ 175 w 607"/>
                <a:gd name="T83" fmla="*/ 696 h 752"/>
                <a:gd name="T84" fmla="*/ 119 w 607"/>
                <a:gd name="T85" fmla="*/ 656 h 752"/>
                <a:gd name="T86" fmla="*/ 78 w 607"/>
                <a:gd name="T87" fmla="*/ 612 h 752"/>
                <a:gd name="T88" fmla="*/ 23 w 607"/>
                <a:gd name="T89" fmla="*/ 521 h 752"/>
                <a:gd name="T90" fmla="*/ 7 w 607"/>
                <a:gd name="T91" fmla="*/ 47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2">
                  <a:moveTo>
                    <a:pt x="7" y="472"/>
                  </a:moveTo>
                  <a:cubicBezTo>
                    <a:pt x="4" y="419"/>
                    <a:pt x="0" y="367"/>
                    <a:pt x="0" y="314"/>
                  </a:cubicBezTo>
                  <a:cubicBezTo>
                    <a:pt x="0" y="289"/>
                    <a:pt x="8" y="263"/>
                    <a:pt x="14" y="238"/>
                  </a:cubicBezTo>
                  <a:cubicBezTo>
                    <a:pt x="21" y="206"/>
                    <a:pt x="31" y="174"/>
                    <a:pt x="39" y="142"/>
                  </a:cubicBezTo>
                  <a:cubicBezTo>
                    <a:pt x="42" y="130"/>
                    <a:pt x="44" y="117"/>
                    <a:pt x="47" y="104"/>
                  </a:cubicBezTo>
                  <a:cubicBezTo>
                    <a:pt x="47" y="104"/>
                    <a:pt x="47" y="104"/>
                    <a:pt x="47" y="104"/>
                  </a:cubicBezTo>
                  <a:cubicBezTo>
                    <a:pt x="64" y="99"/>
                    <a:pt x="63" y="86"/>
                    <a:pt x="63" y="72"/>
                  </a:cubicBezTo>
                  <a:cubicBezTo>
                    <a:pt x="76" y="48"/>
                    <a:pt x="88" y="24"/>
                    <a:pt x="101" y="0"/>
                  </a:cubicBezTo>
                  <a:cubicBezTo>
                    <a:pt x="102" y="5"/>
                    <a:pt x="103" y="9"/>
                    <a:pt x="104" y="14"/>
                  </a:cubicBezTo>
                  <a:cubicBezTo>
                    <a:pt x="101" y="25"/>
                    <a:pt x="98" y="37"/>
                    <a:pt x="95" y="48"/>
                  </a:cubicBezTo>
                  <a:cubicBezTo>
                    <a:pt x="94" y="48"/>
                    <a:pt x="92" y="48"/>
                    <a:pt x="91" y="49"/>
                  </a:cubicBezTo>
                  <a:cubicBezTo>
                    <a:pt x="79" y="75"/>
                    <a:pt x="67" y="101"/>
                    <a:pt x="55" y="127"/>
                  </a:cubicBezTo>
                  <a:cubicBezTo>
                    <a:pt x="49" y="142"/>
                    <a:pt x="43" y="158"/>
                    <a:pt x="39" y="174"/>
                  </a:cubicBezTo>
                  <a:cubicBezTo>
                    <a:pt x="32" y="204"/>
                    <a:pt x="25" y="233"/>
                    <a:pt x="20" y="263"/>
                  </a:cubicBezTo>
                  <a:cubicBezTo>
                    <a:pt x="15" y="291"/>
                    <a:pt x="9" y="319"/>
                    <a:pt x="8" y="347"/>
                  </a:cubicBezTo>
                  <a:cubicBezTo>
                    <a:pt x="7" y="370"/>
                    <a:pt x="15" y="393"/>
                    <a:pt x="14" y="415"/>
                  </a:cubicBezTo>
                  <a:cubicBezTo>
                    <a:pt x="13" y="455"/>
                    <a:pt x="29" y="491"/>
                    <a:pt x="43" y="524"/>
                  </a:cubicBezTo>
                  <a:cubicBezTo>
                    <a:pt x="58" y="561"/>
                    <a:pt x="86" y="594"/>
                    <a:pt x="111" y="626"/>
                  </a:cubicBezTo>
                  <a:cubicBezTo>
                    <a:pt x="124" y="641"/>
                    <a:pt x="141" y="654"/>
                    <a:pt x="157" y="665"/>
                  </a:cubicBezTo>
                  <a:cubicBezTo>
                    <a:pt x="179" y="680"/>
                    <a:pt x="201" y="694"/>
                    <a:pt x="224" y="704"/>
                  </a:cubicBezTo>
                  <a:cubicBezTo>
                    <a:pt x="249" y="715"/>
                    <a:pt x="274" y="725"/>
                    <a:pt x="300" y="728"/>
                  </a:cubicBezTo>
                  <a:cubicBezTo>
                    <a:pt x="341" y="734"/>
                    <a:pt x="383" y="737"/>
                    <a:pt x="424" y="734"/>
                  </a:cubicBezTo>
                  <a:cubicBezTo>
                    <a:pt x="455" y="732"/>
                    <a:pt x="485" y="721"/>
                    <a:pt x="514" y="712"/>
                  </a:cubicBezTo>
                  <a:cubicBezTo>
                    <a:pt x="536" y="705"/>
                    <a:pt x="557" y="695"/>
                    <a:pt x="577" y="685"/>
                  </a:cubicBezTo>
                  <a:cubicBezTo>
                    <a:pt x="588" y="680"/>
                    <a:pt x="597" y="671"/>
                    <a:pt x="607" y="664"/>
                  </a:cubicBezTo>
                  <a:cubicBezTo>
                    <a:pt x="607" y="664"/>
                    <a:pt x="607" y="664"/>
                    <a:pt x="607" y="664"/>
                  </a:cubicBezTo>
                  <a:cubicBezTo>
                    <a:pt x="607" y="669"/>
                    <a:pt x="607" y="675"/>
                    <a:pt x="607" y="680"/>
                  </a:cubicBezTo>
                  <a:cubicBezTo>
                    <a:pt x="607" y="680"/>
                    <a:pt x="607" y="680"/>
                    <a:pt x="607" y="680"/>
                  </a:cubicBezTo>
                  <a:cubicBezTo>
                    <a:pt x="604" y="683"/>
                    <a:pt x="602" y="685"/>
                    <a:pt x="599" y="688"/>
                  </a:cubicBezTo>
                  <a:cubicBezTo>
                    <a:pt x="573" y="701"/>
                    <a:pt x="547" y="715"/>
                    <a:pt x="520" y="728"/>
                  </a:cubicBezTo>
                  <a:cubicBezTo>
                    <a:pt x="515" y="731"/>
                    <a:pt x="509" y="731"/>
                    <a:pt x="503" y="732"/>
                  </a:cubicBezTo>
                  <a:cubicBezTo>
                    <a:pt x="480" y="737"/>
                    <a:pt x="457" y="741"/>
                    <a:pt x="435" y="746"/>
                  </a:cubicBezTo>
                  <a:cubicBezTo>
                    <a:pt x="433" y="746"/>
                    <a:pt x="432" y="750"/>
                    <a:pt x="431" y="752"/>
                  </a:cubicBezTo>
                  <a:cubicBezTo>
                    <a:pt x="422" y="752"/>
                    <a:pt x="412" y="752"/>
                    <a:pt x="403" y="752"/>
                  </a:cubicBezTo>
                  <a:cubicBezTo>
                    <a:pt x="366" y="749"/>
                    <a:pt x="328" y="747"/>
                    <a:pt x="291" y="744"/>
                  </a:cubicBezTo>
                  <a:cubicBezTo>
                    <a:pt x="290" y="744"/>
                    <a:pt x="288" y="744"/>
                    <a:pt x="287" y="744"/>
                  </a:cubicBezTo>
                  <a:cubicBezTo>
                    <a:pt x="279" y="741"/>
                    <a:pt x="271" y="739"/>
                    <a:pt x="263" y="736"/>
                  </a:cubicBezTo>
                  <a:cubicBezTo>
                    <a:pt x="255" y="733"/>
                    <a:pt x="247" y="731"/>
                    <a:pt x="239" y="728"/>
                  </a:cubicBezTo>
                  <a:cubicBezTo>
                    <a:pt x="229" y="713"/>
                    <a:pt x="215" y="712"/>
                    <a:pt x="199" y="712"/>
                  </a:cubicBezTo>
                  <a:cubicBezTo>
                    <a:pt x="199" y="712"/>
                    <a:pt x="199" y="712"/>
                    <a:pt x="199" y="712"/>
                  </a:cubicBezTo>
                  <a:cubicBezTo>
                    <a:pt x="191" y="707"/>
                    <a:pt x="183" y="701"/>
                    <a:pt x="175" y="696"/>
                  </a:cubicBezTo>
                  <a:cubicBezTo>
                    <a:pt x="175" y="696"/>
                    <a:pt x="175" y="696"/>
                    <a:pt x="175" y="696"/>
                  </a:cubicBezTo>
                  <a:cubicBezTo>
                    <a:pt x="156" y="683"/>
                    <a:pt x="138" y="669"/>
                    <a:pt x="119" y="656"/>
                  </a:cubicBezTo>
                  <a:cubicBezTo>
                    <a:pt x="105" y="641"/>
                    <a:pt x="93" y="625"/>
                    <a:pt x="78" y="612"/>
                  </a:cubicBezTo>
                  <a:cubicBezTo>
                    <a:pt x="51" y="586"/>
                    <a:pt x="37" y="554"/>
                    <a:pt x="23" y="521"/>
                  </a:cubicBezTo>
                  <a:cubicBezTo>
                    <a:pt x="17" y="505"/>
                    <a:pt x="12" y="488"/>
                    <a:pt x="7" y="47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02">
              <a:extLst>
                <a:ext uri="{FF2B5EF4-FFF2-40B4-BE49-F238E27FC236}">
                  <a16:creationId xmlns:a16="http://schemas.microsoft.com/office/drawing/2014/main" id="{1E9D3C3B-B969-47C8-9CB9-38330179440D}"/>
                </a:ext>
              </a:extLst>
            </p:cNvPr>
            <p:cNvSpPr>
              <a:spLocks/>
            </p:cNvSpPr>
            <p:nvPr/>
          </p:nvSpPr>
          <p:spPr bwMode="auto">
            <a:xfrm>
              <a:off x="6291263" y="4948238"/>
              <a:ext cx="211138" cy="150813"/>
            </a:xfrm>
            <a:custGeom>
              <a:avLst/>
              <a:gdLst>
                <a:gd name="T0" fmla="*/ 0 w 56"/>
                <a:gd name="T1" fmla="*/ 0 h 40"/>
                <a:gd name="T2" fmla="*/ 56 w 56"/>
                <a:gd name="T3" fmla="*/ 40 h 40"/>
                <a:gd name="T4" fmla="*/ 0 w 56"/>
                <a:gd name="T5" fmla="*/ 0 h 40"/>
              </a:gdLst>
              <a:ahLst/>
              <a:cxnLst>
                <a:cxn ang="0">
                  <a:pos x="T0" y="T1"/>
                </a:cxn>
                <a:cxn ang="0">
                  <a:pos x="T2" y="T3"/>
                </a:cxn>
                <a:cxn ang="0">
                  <a:pos x="T4" y="T5"/>
                </a:cxn>
              </a:cxnLst>
              <a:rect l="0" t="0" r="r" b="b"/>
              <a:pathLst>
                <a:path w="56" h="40">
                  <a:moveTo>
                    <a:pt x="0" y="0"/>
                  </a:moveTo>
                  <a:cubicBezTo>
                    <a:pt x="19" y="13"/>
                    <a:pt x="37" y="27"/>
                    <a:pt x="56" y="40"/>
                  </a:cubicBezTo>
                  <a:cubicBezTo>
                    <a:pt x="37" y="27"/>
                    <a:pt x="19" y="1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03">
              <a:extLst>
                <a:ext uri="{FF2B5EF4-FFF2-40B4-BE49-F238E27FC236}">
                  <a16:creationId xmlns:a16="http://schemas.microsoft.com/office/drawing/2014/main" id="{EBE94A64-4340-4C11-A92A-C79A260EC983}"/>
                </a:ext>
              </a:extLst>
            </p:cNvPr>
            <p:cNvSpPr>
              <a:spLocks/>
            </p:cNvSpPr>
            <p:nvPr/>
          </p:nvSpPr>
          <p:spPr bwMode="auto">
            <a:xfrm>
              <a:off x="6592888" y="5159376"/>
              <a:ext cx="150813" cy="60325"/>
            </a:xfrm>
            <a:custGeom>
              <a:avLst/>
              <a:gdLst>
                <a:gd name="T0" fmla="*/ 0 w 40"/>
                <a:gd name="T1" fmla="*/ 0 h 16"/>
                <a:gd name="T2" fmla="*/ 40 w 40"/>
                <a:gd name="T3" fmla="*/ 16 h 16"/>
                <a:gd name="T4" fmla="*/ 0 w 40"/>
                <a:gd name="T5" fmla="*/ 0 h 16"/>
              </a:gdLst>
              <a:ahLst/>
              <a:cxnLst>
                <a:cxn ang="0">
                  <a:pos x="T0" y="T1"/>
                </a:cxn>
                <a:cxn ang="0">
                  <a:pos x="T2" y="T3"/>
                </a:cxn>
                <a:cxn ang="0">
                  <a:pos x="T4" y="T5"/>
                </a:cxn>
              </a:cxnLst>
              <a:rect l="0" t="0" r="r" b="b"/>
              <a:pathLst>
                <a:path w="40" h="16">
                  <a:moveTo>
                    <a:pt x="0" y="0"/>
                  </a:moveTo>
                  <a:cubicBezTo>
                    <a:pt x="16" y="0"/>
                    <a:pt x="30" y="1"/>
                    <a:pt x="40" y="16"/>
                  </a:cubicBezTo>
                  <a:cubicBezTo>
                    <a:pt x="27" y="11"/>
                    <a:pt x="13" y="5"/>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04">
              <a:extLst>
                <a:ext uri="{FF2B5EF4-FFF2-40B4-BE49-F238E27FC236}">
                  <a16:creationId xmlns:a16="http://schemas.microsoft.com/office/drawing/2014/main" id="{E085EF37-0597-486D-8D66-05DCFC9C3263}"/>
                </a:ext>
              </a:extLst>
            </p:cNvPr>
            <p:cNvSpPr>
              <a:spLocks/>
            </p:cNvSpPr>
            <p:nvPr/>
          </p:nvSpPr>
          <p:spPr bwMode="auto">
            <a:xfrm>
              <a:off x="6502401" y="5099051"/>
              <a:ext cx="90488" cy="63500"/>
            </a:xfrm>
            <a:custGeom>
              <a:avLst/>
              <a:gdLst>
                <a:gd name="T0" fmla="*/ 0 w 24"/>
                <a:gd name="T1" fmla="*/ 0 h 17"/>
                <a:gd name="T2" fmla="*/ 24 w 24"/>
                <a:gd name="T3" fmla="*/ 16 h 17"/>
                <a:gd name="T4" fmla="*/ 0 w 24"/>
                <a:gd name="T5" fmla="*/ 0 h 17"/>
              </a:gdLst>
              <a:ahLst/>
              <a:cxnLst>
                <a:cxn ang="0">
                  <a:pos x="T0" y="T1"/>
                </a:cxn>
                <a:cxn ang="0">
                  <a:pos x="T2" y="T3"/>
                </a:cxn>
                <a:cxn ang="0">
                  <a:pos x="T4" y="T5"/>
                </a:cxn>
              </a:cxnLst>
              <a:rect l="0" t="0" r="r" b="b"/>
              <a:pathLst>
                <a:path w="24" h="17">
                  <a:moveTo>
                    <a:pt x="0" y="0"/>
                  </a:moveTo>
                  <a:cubicBezTo>
                    <a:pt x="8" y="5"/>
                    <a:pt x="16" y="11"/>
                    <a:pt x="24" y="16"/>
                  </a:cubicBezTo>
                  <a:cubicBezTo>
                    <a:pt x="12" y="17"/>
                    <a:pt x="4" y="12"/>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5">
              <a:extLst>
                <a:ext uri="{FF2B5EF4-FFF2-40B4-BE49-F238E27FC236}">
                  <a16:creationId xmlns:a16="http://schemas.microsoft.com/office/drawing/2014/main" id="{E42077E0-F194-4980-A82E-84AF2D5A7612}"/>
                </a:ext>
              </a:extLst>
            </p:cNvPr>
            <p:cNvSpPr>
              <a:spLocks/>
            </p:cNvSpPr>
            <p:nvPr/>
          </p:nvSpPr>
          <p:spPr bwMode="auto">
            <a:xfrm>
              <a:off x="6834188" y="5249863"/>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06">
              <a:extLst>
                <a:ext uri="{FF2B5EF4-FFF2-40B4-BE49-F238E27FC236}">
                  <a16:creationId xmlns:a16="http://schemas.microsoft.com/office/drawing/2014/main" id="{590EB1A6-C02D-458A-AA09-EC4CCAB2B159}"/>
                </a:ext>
              </a:extLst>
            </p:cNvPr>
            <p:cNvSpPr>
              <a:spLocks/>
            </p:cNvSpPr>
            <p:nvPr/>
          </p:nvSpPr>
          <p:spPr bwMode="auto">
            <a:xfrm>
              <a:off x="7467601" y="5233988"/>
              <a:ext cx="271463" cy="87313"/>
            </a:xfrm>
            <a:custGeom>
              <a:avLst/>
              <a:gdLst>
                <a:gd name="T0" fmla="*/ 0 w 72"/>
                <a:gd name="T1" fmla="*/ 20 h 23"/>
                <a:gd name="T2" fmla="*/ 4 w 72"/>
                <a:gd name="T3" fmla="*/ 14 h 23"/>
                <a:gd name="T4" fmla="*/ 72 w 72"/>
                <a:gd name="T5" fmla="*/ 0 h 23"/>
                <a:gd name="T6" fmla="*/ 27 w 72"/>
                <a:gd name="T7" fmla="*/ 19 h 23"/>
                <a:gd name="T8" fmla="*/ 0 w 72"/>
                <a:gd name="T9" fmla="*/ 20 h 23"/>
              </a:gdLst>
              <a:ahLst/>
              <a:cxnLst>
                <a:cxn ang="0">
                  <a:pos x="T0" y="T1"/>
                </a:cxn>
                <a:cxn ang="0">
                  <a:pos x="T2" y="T3"/>
                </a:cxn>
                <a:cxn ang="0">
                  <a:pos x="T4" y="T5"/>
                </a:cxn>
                <a:cxn ang="0">
                  <a:pos x="T6" y="T7"/>
                </a:cxn>
                <a:cxn ang="0">
                  <a:pos x="T8" y="T9"/>
                </a:cxn>
              </a:cxnLst>
              <a:rect l="0" t="0" r="r" b="b"/>
              <a:pathLst>
                <a:path w="72" h="23">
                  <a:moveTo>
                    <a:pt x="0" y="20"/>
                  </a:moveTo>
                  <a:cubicBezTo>
                    <a:pt x="1" y="18"/>
                    <a:pt x="2" y="14"/>
                    <a:pt x="4" y="14"/>
                  </a:cubicBezTo>
                  <a:cubicBezTo>
                    <a:pt x="26" y="9"/>
                    <a:pt x="49" y="5"/>
                    <a:pt x="72" y="0"/>
                  </a:cubicBezTo>
                  <a:cubicBezTo>
                    <a:pt x="63" y="19"/>
                    <a:pt x="42" y="13"/>
                    <a:pt x="27" y="19"/>
                  </a:cubicBezTo>
                  <a:cubicBezTo>
                    <a:pt x="19" y="23"/>
                    <a:pt x="9" y="20"/>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07">
              <a:extLst>
                <a:ext uri="{FF2B5EF4-FFF2-40B4-BE49-F238E27FC236}">
                  <a16:creationId xmlns:a16="http://schemas.microsoft.com/office/drawing/2014/main" id="{75A3D581-4CA4-412E-B06B-330D0D0F68F0}"/>
                </a:ext>
              </a:extLst>
            </p:cNvPr>
            <p:cNvSpPr>
              <a:spLocks/>
            </p:cNvSpPr>
            <p:nvPr/>
          </p:nvSpPr>
          <p:spPr bwMode="auto">
            <a:xfrm>
              <a:off x="8131176" y="4887913"/>
              <a:ext cx="180975" cy="150813"/>
            </a:xfrm>
            <a:custGeom>
              <a:avLst/>
              <a:gdLst>
                <a:gd name="T0" fmla="*/ 0 w 48"/>
                <a:gd name="T1" fmla="*/ 40 h 40"/>
                <a:gd name="T2" fmla="*/ 0 w 48"/>
                <a:gd name="T3" fmla="*/ 24 h 40"/>
                <a:gd name="T4" fmla="*/ 28 w 48"/>
                <a:gd name="T5" fmla="*/ 12 h 40"/>
                <a:gd name="T6" fmla="*/ 48 w 48"/>
                <a:gd name="T7" fmla="*/ 0 h 40"/>
                <a:gd name="T8" fmla="*/ 0 w 48"/>
                <a:gd name="T9" fmla="*/ 40 h 40"/>
              </a:gdLst>
              <a:ahLst/>
              <a:cxnLst>
                <a:cxn ang="0">
                  <a:pos x="T0" y="T1"/>
                </a:cxn>
                <a:cxn ang="0">
                  <a:pos x="T2" y="T3"/>
                </a:cxn>
                <a:cxn ang="0">
                  <a:pos x="T4" y="T5"/>
                </a:cxn>
                <a:cxn ang="0">
                  <a:pos x="T6" y="T7"/>
                </a:cxn>
                <a:cxn ang="0">
                  <a:pos x="T8" y="T9"/>
                </a:cxn>
              </a:cxnLst>
              <a:rect l="0" t="0" r="r" b="b"/>
              <a:pathLst>
                <a:path w="48" h="40">
                  <a:moveTo>
                    <a:pt x="0" y="40"/>
                  </a:moveTo>
                  <a:cubicBezTo>
                    <a:pt x="0" y="35"/>
                    <a:pt x="0" y="29"/>
                    <a:pt x="0" y="24"/>
                  </a:cubicBezTo>
                  <a:cubicBezTo>
                    <a:pt x="9" y="20"/>
                    <a:pt x="19" y="16"/>
                    <a:pt x="28" y="12"/>
                  </a:cubicBezTo>
                  <a:cubicBezTo>
                    <a:pt x="35" y="8"/>
                    <a:pt x="41" y="4"/>
                    <a:pt x="48" y="0"/>
                  </a:cubicBezTo>
                  <a:cubicBezTo>
                    <a:pt x="36" y="19"/>
                    <a:pt x="23" y="35"/>
                    <a:pt x="0" y="4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08">
              <a:extLst>
                <a:ext uri="{FF2B5EF4-FFF2-40B4-BE49-F238E27FC236}">
                  <a16:creationId xmlns:a16="http://schemas.microsoft.com/office/drawing/2014/main" id="{E65CFEEE-AF92-46C4-90A0-31926B08817B}"/>
                </a:ext>
              </a:extLst>
            </p:cNvPr>
            <p:cNvSpPr>
              <a:spLocks/>
            </p:cNvSpPr>
            <p:nvPr/>
          </p:nvSpPr>
          <p:spPr bwMode="auto">
            <a:xfrm>
              <a:off x="8312151" y="4706938"/>
              <a:ext cx="150813" cy="180975"/>
            </a:xfrm>
            <a:custGeom>
              <a:avLst/>
              <a:gdLst>
                <a:gd name="T0" fmla="*/ 0 w 40"/>
                <a:gd name="T1" fmla="*/ 48 h 48"/>
                <a:gd name="T2" fmla="*/ 40 w 40"/>
                <a:gd name="T3" fmla="*/ 0 h 48"/>
                <a:gd name="T4" fmla="*/ 32 w 40"/>
                <a:gd name="T5" fmla="*/ 24 h 48"/>
                <a:gd name="T6" fmla="*/ 24 w 40"/>
                <a:gd name="T7" fmla="*/ 32 h 48"/>
                <a:gd name="T8" fmla="*/ 0 w 40"/>
                <a:gd name="T9" fmla="*/ 48 h 48"/>
              </a:gdLst>
              <a:ahLst/>
              <a:cxnLst>
                <a:cxn ang="0">
                  <a:pos x="T0" y="T1"/>
                </a:cxn>
                <a:cxn ang="0">
                  <a:pos x="T2" y="T3"/>
                </a:cxn>
                <a:cxn ang="0">
                  <a:pos x="T4" y="T5"/>
                </a:cxn>
                <a:cxn ang="0">
                  <a:pos x="T6" y="T7"/>
                </a:cxn>
                <a:cxn ang="0">
                  <a:pos x="T8" y="T9"/>
                </a:cxn>
              </a:cxnLst>
              <a:rect l="0" t="0" r="r" b="b"/>
              <a:pathLst>
                <a:path w="40" h="48">
                  <a:moveTo>
                    <a:pt x="0" y="48"/>
                  </a:moveTo>
                  <a:cubicBezTo>
                    <a:pt x="13" y="32"/>
                    <a:pt x="27" y="16"/>
                    <a:pt x="40" y="0"/>
                  </a:cubicBezTo>
                  <a:cubicBezTo>
                    <a:pt x="37" y="8"/>
                    <a:pt x="35" y="16"/>
                    <a:pt x="32" y="24"/>
                  </a:cubicBezTo>
                  <a:cubicBezTo>
                    <a:pt x="29" y="27"/>
                    <a:pt x="27" y="29"/>
                    <a:pt x="24" y="32"/>
                  </a:cubicBezTo>
                  <a:cubicBezTo>
                    <a:pt x="16" y="37"/>
                    <a:pt x="8" y="43"/>
                    <a:pt x="0" y="4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09">
              <a:extLst>
                <a:ext uri="{FF2B5EF4-FFF2-40B4-BE49-F238E27FC236}">
                  <a16:creationId xmlns:a16="http://schemas.microsoft.com/office/drawing/2014/main" id="{4FE9AF72-C196-48F0-87A6-32FD1489EB32}"/>
                </a:ext>
              </a:extLst>
            </p:cNvPr>
            <p:cNvSpPr>
              <a:spLocks/>
            </p:cNvSpPr>
            <p:nvPr/>
          </p:nvSpPr>
          <p:spPr bwMode="auto">
            <a:xfrm>
              <a:off x="8101013" y="5038726"/>
              <a:ext cx="30163" cy="30163"/>
            </a:xfrm>
            <a:custGeom>
              <a:avLst/>
              <a:gdLst>
                <a:gd name="T0" fmla="*/ 0 w 8"/>
                <a:gd name="T1" fmla="*/ 8 h 8"/>
                <a:gd name="T2" fmla="*/ 8 w 8"/>
                <a:gd name="T3" fmla="*/ 0 h 8"/>
                <a:gd name="T4" fmla="*/ 0 w 8"/>
                <a:gd name="T5" fmla="*/ 8 h 8"/>
              </a:gdLst>
              <a:ahLst/>
              <a:cxnLst>
                <a:cxn ang="0">
                  <a:pos x="T0" y="T1"/>
                </a:cxn>
                <a:cxn ang="0">
                  <a:pos x="T2" y="T3"/>
                </a:cxn>
                <a:cxn ang="0">
                  <a:pos x="T4" y="T5"/>
                </a:cxn>
              </a:cxnLst>
              <a:rect l="0" t="0" r="r" b="b"/>
              <a:pathLst>
                <a:path w="8" h="8">
                  <a:moveTo>
                    <a:pt x="0" y="8"/>
                  </a:moveTo>
                  <a:cubicBezTo>
                    <a:pt x="3" y="5"/>
                    <a:pt x="5" y="3"/>
                    <a:pt x="8" y="0"/>
                  </a:cubicBezTo>
                  <a:cubicBezTo>
                    <a:pt x="5" y="3"/>
                    <a:pt x="3"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11">
              <a:extLst>
                <a:ext uri="{FF2B5EF4-FFF2-40B4-BE49-F238E27FC236}">
                  <a16:creationId xmlns:a16="http://schemas.microsoft.com/office/drawing/2014/main" id="{EC31C9E3-EB0D-46DB-816C-AB2A14D7FD63}"/>
                </a:ext>
              </a:extLst>
            </p:cNvPr>
            <p:cNvSpPr>
              <a:spLocks/>
            </p:cNvSpPr>
            <p:nvPr/>
          </p:nvSpPr>
          <p:spPr bwMode="auto">
            <a:xfrm>
              <a:off x="6638926" y="1808163"/>
              <a:ext cx="44450" cy="49213"/>
            </a:xfrm>
            <a:custGeom>
              <a:avLst/>
              <a:gdLst>
                <a:gd name="T0" fmla="*/ 12 w 12"/>
                <a:gd name="T1" fmla="*/ 7 h 13"/>
                <a:gd name="T2" fmla="*/ 0 w 12"/>
                <a:gd name="T3" fmla="*/ 13 h 13"/>
                <a:gd name="T4" fmla="*/ 12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8" y="9"/>
                    <a:pt x="4" y="11"/>
                    <a:pt x="0" y="13"/>
                  </a:cubicBezTo>
                  <a:cubicBezTo>
                    <a:pt x="4" y="8"/>
                    <a:pt x="8" y="4"/>
                    <a:pt x="12" y="0"/>
                  </a:cubicBezTo>
                  <a:cubicBezTo>
                    <a:pt x="12" y="2"/>
                    <a:pt x="12" y="5"/>
                    <a:pt x="12" y="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12">
              <a:extLst>
                <a:ext uri="{FF2B5EF4-FFF2-40B4-BE49-F238E27FC236}">
                  <a16:creationId xmlns:a16="http://schemas.microsoft.com/office/drawing/2014/main" id="{BAA4ED37-C04B-4C82-984C-65D3F42B52AF}"/>
                </a:ext>
              </a:extLst>
            </p:cNvPr>
            <p:cNvSpPr>
              <a:spLocks/>
            </p:cNvSpPr>
            <p:nvPr/>
          </p:nvSpPr>
          <p:spPr bwMode="auto">
            <a:xfrm>
              <a:off x="3216276" y="2084388"/>
              <a:ext cx="528638" cy="795338"/>
            </a:xfrm>
            <a:custGeom>
              <a:avLst/>
              <a:gdLst>
                <a:gd name="T0" fmla="*/ 16 w 140"/>
                <a:gd name="T1" fmla="*/ 207 h 211"/>
                <a:gd name="T2" fmla="*/ 1 w 140"/>
                <a:gd name="T3" fmla="*/ 190 h 211"/>
                <a:gd name="T4" fmla="*/ 0 w 140"/>
                <a:gd name="T5" fmla="*/ 183 h 211"/>
                <a:gd name="T6" fmla="*/ 95 w 140"/>
                <a:gd name="T7" fmla="*/ 10 h 211"/>
                <a:gd name="T8" fmla="*/ 112 w 140"/>
                <a:gd name="T9" fmla="*/ 0 h 211"/>
                <a:gd name="T10" fmla="*/ 136 w 140"/>
                <a:gd name="T11" fmla="*/ 9 h 211"/>
                <a:gd name="T12" fmla="*/ 121 w 140"/>
                <a:gd name="T13" fmla="*/ 59 h 211"/>
                <a:gd name="T14" fmla="*/ 55 w 140"/>
                <a:gd name="T15" fmla="*/ 180 h 211"/>
                <a:gd name="T16" fmla="*/ 16 w 140"/>
                <a:gd name="T17" fmla="*/ 2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1">
                  <a:moveTo>
                    <a:pt x="16" y="207"/>
                  </a:moveTo>
                  <a:cubicBezTo>
                    <a:pt x="11" y="201"/>
                    <a:pt x="6" y="196"/>
                    <a:pt x="1" y="190"/>
                  </a:cubicBezTo>
                  <a:cubicBezTo>
                    <a:pt x="1" y="188"/>
                    <a:pt x="0" y="185"/>
                    <a:pt x="0" y="183"/>
                  </a:cubicBezTo>
                  <a:cubicBezTo>
                    <a:pt x="25" y="122"/>
                    <a:pt x="55" y="63"/>
                    <a:pt x="95" y="10"/>
                  </a:cubicBezTo>
                  <a:cubicBezTo>
                    <a:pt x="99" y="5"/>
                    <a:pt x="106" y="3"/>
                    <a:pt x="112" y="0"/>
                  </a:cubicBezTo>
                  <a:cubicBezTo>
                    <a:pt x="120" y="3"/>
                    <a:pt x="128" y="6"/>
                    <a:pt x="136" y="9"/>
                  </a:cubicBezTo>
                  <a:cubicBezTo>
                    <a:pt x="140" y="28"/>
                    <a:pt x="131" y="43"/>
                    <a:pt x="121" y="59"/>
                  </a:cubicBezTo>
                  <a:cubicBezTo>
                    <a:pt x="97" y="99"/>
                    <a:pt x="76" y="139"/>
                    <a:pt x="55" y="180"/>
                  </a:cubicBezTo>
                  <a:cubicBezTo>
                    <a:pt x="47" y="197"/>
                    <a:pt x="38" y="211"/>
                    <a:pt x="16" y="207"/>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14">
              <a:extLst>
                <a:ext uri="{FF2B5EF4-FFF2-40B4-BE49-F238E27FC236}">
                  <a16:creationId xmlns:a16="http://schemas.microsoft.com/office/drawing/2014/main" id="{E5538295-5A46-49A8-A492-61CD6EB5857D}"/>
                </a:ext>
              </a:extLst>
            </p:cNvPr>
            <p:cNvSpPr>
              <a:spLocks/>
            </p:cNvSpPr>
            <p:nvPr/>
          </p:nvSpPr>
          <p:spPr bwMode="auto">
            <a:xfrm>
              <a:off x="3635376" y="1914526"/>
              <a:ext cx="127000" cy="203200"/>
            </a:xfrm>
            <a:custGeom>
              <a:avLst/>
              <a:gdLst>
                <a:gd name="T0" fmla="*/ 32 w 34"/>
                <a:gd name="T1" fmla="*/ 0 h 54"/>
                <a:gd name="T2" fmla="*/ 34 w 34"/>
                <a:gd name="T3" fmla="*/ 23 h 54"/>
                <a:gd name="T4" fmla="*/ 25 w 34"/>
                <a:gd name="T5" fmla="*/ 54 h 54"/>
                <a:gd name="T6" fmla="*/ 1 w 34"/>
                <a:gd name="T7" fmla="*/ 45 h 54"/>
                <a:gd name="T8" fmla="*/ 32 w 34"/>
                <a:gd name="T9" fmla="*/ 0 h 54"/>
              </a:gdLst>
              <a:ahLst/>
              <a:cxnLst>
                <a:cxn ang="0">
                  <a:pos x="T0" y="T1"/>
                </a:cxn>
                <a:cxn ang="0">
                  <a:pos x="T2" y="T3"/>
                </a:cxn>
                <a:cxn ang="0">
                  <a:pos x="T4" y="T5"/>
                </a:cxn>
                <a:cxn ang="0">
                  <a:pos x="T6" y="T7"/>
                </a:cxn>
                <a:cxn ang="0">
                  <a:pos x="T8" y="T9"/>
                </a:cxn>
              </a:cxnLst>
              <a:rect l="0" t="0" r="r" b="b"/>
              <a:pathLst>
                <a:path w="34" h="54">
                  <a:moveTo>
                    <a:pt x="32" y="0"/>
                  </a:moveTo>
                  <a:cubicBezTo>
                    <a:pt x="33" y="8"/>
                    <a:pt x="33" y="15"/>
                    <a:pt x="34" y="23"/>
                  </a:cubicBezTo>
                  <a:cubicBezTo>
                    <a:pt x="31" y="33"/>
                    <a:pt x="28" y="43"/>
                    <a:pt x="25" y="54"/>
                  </a:cubicBezTo>
                  <a:cubicBezTo>
                    <a:pt x="17" y="51"/>
                    <a:pt x="9" y="48"/>
                    <a:pt x="1" y="45"/>
                  </a:cubicBezTo>
                  <a:cubicBezTo>
                    <a:pt x="0" y="22"/>
                    <a:pt x="22" y="15"/>
                    <a:pt x="32"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15">
              <a:extLst>
                <a:ext uri="{FF2B5EF4-FFF2-40B4-BE49-F238E27FC236}">
                  <a16:creationId xmlns:a16="http://schemas.microsoft.com/office/drawing/2014/main" id="{85EF3EEC-6FFD-4629-A77E-7EF104B1BB9C}"/>
                </a:ext>
              </a:extLst>
            </p:cNvPr>
            <p:cNvSpPr>
              <a:spLocks/>
            </p:cNvSpPr>
            <p:nvPr/>
          </p:nvSpPr>
          <p:spPr bwMode="auto">
            <a:xfrm>
              <a:off x="4211638" y="1597026"/>
              <a:ext cx="422275" cy="30163"/>
            </a:xfrm>
            <a:custGeom>
              <a:avLst/>
              <a:gdLst>
                <a:gd name="T0" fmla="*/ 112 w 112"/>
                <a:gd name="T1" fmla="*/ 8 h 8"/>
                <a:gd name="T2" fmla="*/ 0 w 112"/>
                <a:gd name="T3" fmla="*/ 8 h 8"/>
                <a:gd name="T4" fmla="*/ 11 w 112"/>
                <a:gd name="T5" fmla="*/ 0 h 8"/>
                <a:gd name="T6" fmla="*/ 101 w 112"/>
                <a:gd name="T7" fmla="*/ 0 h 8"/>
                <a:gd name="T8" fmla="*/ 112 w 112"/>
                <a:gd name="T9" fmla="*/ 8 h 8"/>
              </a:gdLst>
              <a:ahLst/>
              <a:cxnLst>
                <a:cxn ang="0">
                  <a:pos x="T0" y="T1"/>
                </a:cxn>
                <a:cxn ang="0">
                  <a:pos x="T2" y="T3"/>
                </a:cxn>
                <a:cxn ang="0">
                  <a:pos x="T4" y="T5"/>
                </a:cxn>
                <a:cxn ang="0">
                  <a:pos x="T6" y="T7"/>
                </a:cxn>
                <a:cxn ang="0">
                  <a:pos x="T8" y="T9"/>
                </a:cxn>
              </a:cxnLst>
              <a:rect l="0" t="0" r="r" b="b"/>
              <a:pathLst>
                <a:path w="112" h="8">
                  <a:moveTo>
                    <a:pt x="112" y="8"/>
                  </a:moveTo>
                  <a:cubicBezTo>
                    <a:pt x="75" y="8"/>
                    <a:pt x="37" y="8"/>
                    <a:pt x="0" y="8"/>
                  </a:cubicBezTo>
                  <a:cubicBezTo>
                    <a:pt x="4" y="5"/>
                    <a:pt x="8" y="0"/>
                    <a:pt x="11" y="0"/>
                  </a:cubicBezTo>
                  <a:cubicBezTo>
                    <a:pt x="41" y="0"/>
                    <a:pt x="71" y="0"/>
                    <a:pt x="101" y="0"/>
                  </a:cubicBezTo>
                  <a:cubicBezTo>
                    <a:pt x="104" y="0"/>
                    <a:pt x="108"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16">
              <a:extLst>
                <a:ext uri="{FF2B5EF4-FFF2-40B4-BE49-F238E27FC236}">
                  <a16:creationId xmlns:a16="http://schemas.microsoft.com/office/drawing/2014/main" id="{C7E91753-5145-4124-9BE8-DE89EB0F6D84}"/>
                </a:ext>
              </a:extLst>
            </p:cNvPr>
            <p:cNvSpPr>
              <a:spLocks/>
            </p:cNvSpPr>
            <p:nvPr/>
          </p:nvSpPr>
          <p:spPr bwMode="auto">
            <a:xfrm>
              <a:off x="3835401" y="1747838"/>
              <a:ext cx="195263" cy="106363"/>
            </a:xfrm>
            <a:custGeom>
              <a:avLst/>
              <a:gdLst>
                <a:gd name="T0" fmla="*/ 28 w 52"/>
                <a:gd name="T1" fmla="*/ 28 h 28"/>
                <a:gd name="T2" fmla="*/ 0 w 52"/>
                <a:gd name="T3" fmla="*/ 23 h 28"/>
                <a:gd name="T4" fmla="*/ 36 w 52"/>
                <a:gd name="T5" fmla="*/ 0 h 28"/>
                <a:gd name="T6" fmla="*/ 52 w 52"/>
                <a:gd name="T7" fmla="*/ 0 h 28"/>
                <a:gd name="T8" fmla="*/ 52 w 52"/>
                <a:gd name="T9" fmla="*/ 0 h 28"/>
                <a:gd name="T10" fmla="*/ 39 w 52"/>
                <a:gd name="T11" fmla="*/ 13 h 28"/>
                <a:gd name="T12" fmla="*/ 28 w 5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28" y="28"/>
                  </a:moveTo>
                  <a:cubicBezTo>
                    <a:pt x="19" y="27"/>
                    <a:pt x="9" y="25"/>
                    <a:pt x="0" y="23"/>
                  </a:cubicBezTo>
                  <a:cubicBezTo>
                    <a:pt x="12" y="15"/>
                    <a:pt x="24" y="8"/>
                    <a:pt x="36" y="0"/>
                  </a:cubicBezTo>
                  <a:cubicBezTo>
                    <a:pt x="41" y="0"/>
                    <a:pt x="47" y="0"/>
                    <a:pt x="52" y="0"/>
                  </a:cubicBezTo>
                  <a:cubicBezTo>
                    <a:pt x="52" y="0"/>
                    <a:pt x="52" y="0"/>
                    <a:pt x="52" y="0"/>
                  </a:cubicBezTo>
                  <a:cubicBezTo>
                    <a:pt x="48" y="4"/>
                    <a:pt x="43" y="8"/>
                    <a:pt x="39" y="13"/>
                  </a:cubicBezTo>
                  <a:cubicBezTo>
                    <a:pt x="35" y="17"/>
                    <a:pt x="32" y="23"/>
                    <a:pt x="28" y="28"/>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17">
              <a:extLst>
                <a:ext uri="{FF2B5EF4-FFF2-40B4-BE49-F238E27FC236}">
                  <a16:creationId xmlns:a16="http://schemas.microsoft.com/office/drawing/2014/main" id="{D940F593-3D7A-4EB1-A086-B293EECDBE6F}"/>
                </a:ext>
              </a:extLst>
            </p:cNvPr>
            <p:cNvSpPr>
              <a:spLocks/>
            </p:cNvSpPr>
            <p:nvPr/>
          </p:nvSpPr>
          <p:spPr bwMode="auto">
            <a:xfrm>
              <a:off x="4060826" y="1627188"/>
              <a:ext cx="150813" cy="60325"/>
            </a:xfrm>
            <a:custGeom>
              <a:avLst/>
              <a:gdLst>
                <a:gd name="T0" fmla="*/ 40 w 40"/>
                <a:gd name="T1" fmla="*/ 0 h 16"/>
                <a:gd name="T2" fmla="*/ 0 w 40"/>
                <a:gd name="T3" fmla="*/ 16 h 16"/>
                <a:gd name="T4" fmla="*/ 40 w 40"/>
                <a:gd name="T5" fmla="*/ 0 h 16"/>
              </a:gdLst>
              <a:ahLst/>
              <a:cxnLst>
                <a:cxn ang="0">
                  <a:pos x="T0" y="T1"/>
                </a:cxn>
                <a:cxn ang="0">
                  <a:pos x="T2" y="T3"/>
                </a:cxn>
                <a:cxn ang="0">
                  <a:pos x="T4" y="T5"/>
                </a:cxn>
              </a:cxnLst>
              <a:rect l="0" t="0" r="r" b="b"/>
              <a:pathLst>
                <a:path w="40" h="16">
                  <a:moveTo>
                    <a:pt x="40" y="0"/>
                  </a:moveTo>
                  <a:cubicBezTo>
                    <a:pt x="27" y="5"/>
                    <a:pt x="13" y="11"/>
                    <a:pt x="0" y="16"/>
                  </a:cubicBezTo>
                  <a:cubicBezTo>
                    <a:pt x="9" y="0"/>
                    <a:pt x="24" y="0"/>
                    <a:pt x="4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18">
              <a:extLst>
                <a:ext uri="{FF2B5EF4-FFF2-40B4-BE49-F238E27FC236}">
                  <a16:creationId xmlns:a16="http://schemas.microsoft.com/office/drawing/2014/main" id="{4F3746A0-D5B1-4A52-982D-090C26D47F07}"/>
                </a:ext>
              </a:extLst>
            </p:cNvPr>
            <p:cNvSpPr>
              <a:spLocks/>
            </p:cNvSpPr>
            <p:nvPr/>
          </p:nvSpPr>
          <p:spPr bwMode="auto">
            <a:xfrm>
              <a:off x="3962401" y="1668463"/>
              <a:ext cx="98425" cy="79375"/>
            </a:xfrm>
            <a:custGeom>
              <a:avLst/>
              <a:gdLst>
                <a:gd name="T0" fmla="*/ 18 w 26"/>
                <a:gd name="T1" fmla="*/ 21 h 21"/>
                <a:gd name="T2" fmla="*/ 2 w 26"/>
                <a:gd name="T3" fmla="*/ 21 h 21"/>
                <a:gd name="T4" fmla="*/ 26 w 26"/>
                <a:gd name="T5" fmla="*/ 5 h 21"/>
                <a:gd name="T6" fmla="*/ 18 w 26"/>
                <a:gd name="T7" fmla="*/ 21 h 21"/>
              </a:gdLst>
              <a:ahLst/>
              <a:cxnLst>
                <a:cxn ang="0">
                  <a:pos x="T0" y="T1"/>
                </a:cxn>
                <a:cxn ang="0">
                  <a:pos x="T2" y="T3"/>
                </a:cxn>
                <a:cxn ang="0">
                  <a:pos x="T4" y="T5"/>
                </a:cxn>
                <a:cxn ang="0">
                  <a:pos x="T6" y="T7"/>
                </a:cxn>
              </a:cxnLst>
              <a:rect l="0" t="0" r="r" b="b"/>
              <a:pathLst>
                <a:path w="26" h="21">
                  <a:moveTo>
                    <a:pt x="18" y="21"/>
                  </a:moveTo>
                  <a:cubicBezTo>
                    <a:pt x="13" y="21"/>
                    <a:pt x="7" y="21"/>
                    <a:pt x="2" y="21"/>
                  </a:cubicBezTo>
                  <a:cubicBezTo>
                    <a:pt x="0" y="0"/>
                    <a:pt x="15" y="6"/>
                    <a:pt x="26" y="5"/>
                  </a:cubicBezTo>
                  <a:cubicBezTo>
                    <a:pt x="23" y="10"/>
                    <a:pt x="21" y="16"/>
                    <a:pt x="18" y="21"/>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19">
              <a:extLst>
                <a:ext uri="{FF2B5EF4-FFF2-40B4-BE49-F238E27FC236}">
                  <a16:creationId xmlns:a16="http://schemas.microsoft.com/office/drawing/2014/main" id="{FE1EC416-95B2-4D9D-943D-D5ED40F64C3A}"/>
                </a:ext>
              </a:extLst>
            </p:cNvPr>
            <p:cNvSpPr>
              <a:spLocks/>
            </p:cNvSpPr>
            <p:nvPr/>
          </p:nvSpPr>
          <p:spPr bwMode="auto">
            <a:xfrm>
              <a:off x="4633913" y="1627188"/>
              <a:ext cx="90488" cy="30163"/>
            </a:xfrm>
            <a:custGeom>
              <a:avLst/>
              <a:gdLst>
                <a:gd name="T0" fmla="*/ 24 w 24"/>
                <a:gd name="T1" fmla="*/ 8 h 8"/>
                <a:gd name="T2" fmla="*/ 0 w 24"/>
                <a:gd name="T3" fmla="*/ 0 h 8"/>
                <a:gd name="T4" fmla="*/ 24 w 24"/>
                <a:gd name="T5" fmla="*/ 8 h 8"/>
              </a:gdLst>
              <a:ahLst/>
              <a:cxnLst>
                <a:cxn ang="0">
                  <a:pos x="T0" y="T1"/>
                </a:cxn>
                <a:cxn ang="0">
                  <a:pos x="T2" y="T3"/>
                </a:cxn>
                <a:cxn ang="0">
                  <a:pos x="T4" y="T5"/>
                </a:cxn>
              </a:cxnLst>
              <a:rect l="0" t="0" r="r" b="b"/>
              <a:pathLst>
                <a:path w="24" h="8">
                  <a:moveTo>
                    <a:pt x="24" y="8"/>
                  </a:moveTo>
                  <a:cubicBezTo>
                    <a:pt x="16" y="5"/>
                    <a:pt x="8" y="3"/>
                    <a:pt x="0" y="0"/>
                  </a:cubicBezTo>
                  <a:cubicBezTo>
                    <a:pt x="8" y="3"/>
                    <a:pt x="16" y="5"/>
                    <a:pt x="24"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20">
              <a:extLst>
                <a:ext uri="{FF2B5EF4-FFF2-40B4-BE49-F238E27FC236}">
                  <a16:creationId xmlns:a16="http://schemas.microsoft.com/office/drawing/2014/main" id="{27F1C5D3-F22A-44E2-BEEF-EF4C7BC311F2}"/>
                </a:ext>
              </a:extLst>
            </p:cNvPr>
            <p:cNvSpPr>
              <a:spLocks/>
            </p:cNvSpPr>
            <p:nvPr/>
          </p:nvSpPr>
          <p:spPr bwMode="auto">
            <a:xfrm>
              <a:off x="3186113" y="2774951"/>
              <a:ext cx="34925" cy="60325"/>
            </a:xfrm>
            <a:custGeom>
              <a:avLst/>
              <a:gdLst>
                <a:gd name="T0" fmla="*/ 8 w 9"/>
                <a:gd name="T1" fmla="*/ 0 h 16"/>
                <a:gd name="T2" fmla="*/ 9 w 9"/>
                <a:gd name="T3" fmla="*/ 7 h 16"/>
                <a:gd name="T4" fmla="*/ 8 w 9"/>
                <a:gd name="T5" fmla="*/ 12 h 16"/>
                <a:gd name="T6" fmla="*/ 0 w 9"/>
                <a:gd name="T7" fmla="*/ 16 h 16"/>
                <a:gd name="T8" fmla="*/ 8 w 9"/>
                <a:gd name="T9" fmla="*/ 0 h 16"/>
              </a:gdLst>
              <a:ahLst/>
              <a:cxnLst>
                <a:cxn ang="0">
                  <a:pos x="T0" y="T1"/>
                </a:cxn>
                <a:cxn ang="0">
                  <a:pos x="T2" y="T3"/>
                </a:cxn>
                <a:cxn ang="0">
                  <a:pos x="T4" y="T5"/>
                </a:cxn>
                <a:cxn ang="0">
                  <a:pos x="T6" y="T7"/>
                </a:cxn>
                <a:cxn ang="0">
                  <a:pos x="T8" y="T9"/>
                </a:cxn>
              </a:cxnLst>
              <a:rect l="0" t="0" r="r" b="b"/>
              <a:pathLst>
                <a:path w="9" h="16">
                  <a:moveTo>
                    <a:pt x="8" y="0"/>
                  </a:moveTo>
                  <a:cubicBezTo>
                    <a:pt x="8" y="2"/>
                    <a:pt x="9" y="5"/>
                    <a:pt x="9" y="7"/>
                  </a:cubicBezTo>
                  <a:cubicBezTo>
                    <a:pt x="9" y="9"/>
                    <a:pt x="8" y="10"/>
                    <a:pt x="8" y="12"/>
                  </a:cubicBezTo>
                  <a:cubicBezTo>
                    <a:pt x="5" y="13"/>
                    <a:pt x="3" y="15"/>
                    <a:pt x="0" y="16"/>
                  </a:cubicBezTo>
                  <a:cubicBezTo>
                    <a:pt x="3" y="11"/>
                    <a:pt x="5" y="5"/>
                    <a:pt x="8"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21">
              <a:extLst>
                <a:ext uri="{FF2B5EF4-FFF2-40B4-BE49-F238E27FC236}">
                  <a16:creationId xmlns:a16="http://schemas.microsoft.com/office/drawing/2014/main" id="{3876EA11-38AA-4215-917E-193AE4DF359E}"/>
                </a:ext>
              </a:extLst>
            </p:cNvPr>
            <p:cNvSpPr>
              <a:spLocks/>
            </p:cNvSpPr>
            <p:nvPr/>
          </p:nvSpPr>
          <p:spPr bwMode="auto">
            <a:xfrm>
              <a:off x="4814888" y="1657351"/>
              <a:ext cx="331788" cy="271463"/>
            </a:xfrm>
            <a:custGeom>
              <a:avLst/>
              <a:gdLst>
                <a:gd name="T0" fmla="*/ 88 w 88"/>
                <a:gd name="T1" fmla="*/ 72 h 72"/>
                <a:gd name="T2" fmla="*/ 51 w 88"/>
                <a:gd name="T3" fmla="*/ 47 h 72"/>
                <a:gd name="T4" fmla="*/ 14 w 88"/>
                <a:gd name="T5" fmla="*/ 18 h 72"/>
                <a:gd name="T6" fmla="*/ 0 w 88"/>
                <a:gd name="T7" fmla="*/ 0 h 72"/>
                <a:gd name="T8" fmla="*/ 86 w 88"/>
                <a:gd name="T9" fmla="*/ 59 h 72"/>
                <a:gd name="T10" fmla="*/ 88 w 88"/>
                <a:gd name="T11" fmla="*/ 72 h 72"/>
              </a:gdLst>
              <a:ahLst/>
              <a:cxnLst>
                <a:cxn ang="0">
                  <a:pos x="T0" y="T1"/>
                </a:cxn>
                <a:cxn ang="0">
                  <a:pos x="T2" y="T3"/>
                </a:cxn>
                <a:cxn ang="0">
                  <a:pos x="T4" y="T5"/>
                </a:cxn>
                <a:cxn ang="0">
                  <a:pos x="T6" y="T7"/>
                </a:cxn>
                <a:cxn ang="0">
                  <a:pos x="T8" y="T9"/>
                </a:cxn>
                <a:cxn ang="0">
                  <a:pos x="T10" y="T11"/>
                </a:cxn>
              </a:cxnLst>
              <a:rect l="0" t="0" r="r" b="b"/>
              <a:pathLst>
                <a:path w="88" h="72">
                  <a:moveTo>
                    <a:pt x="88" y="72"/>
                  </a:moveTo>
                  <a:cubicBezTo>
                    <a:pt x="76" y="64"/>
                    <a:pt x="63" y="55"/>
                    <a:pt x="51" y="47"/>
                  </a:cubicBezTo>
                  <a:cubicBezTo>
                    <a:pt x="38" y="37"/>
                    <a:pt x="26" y="28"/>
                    <a:pt x="14" y="18"/>
                  </a:cubicBezTo>
                  <a:cubicBezTo>
                    <a:pt x="9" y="13"/>
                    <a:pt x="5" y="6"/>
                    <a:pt x="0" y="0"/>
                  </a:cubicBezTo>
                  <a:cubicBezTo>
                    <a:pt x="36" y="8"/>
                    <a:pt x="61" y="33"/>
                    <a:pt x="86" y="59"/>
                  </a:cubicBezTo>
                  <a:cubicBezTo>
                    <a:pt x="88" y="61"/>
                    <a:pt x="87" y="68"/>
                    <a:pt x="88" y="7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22">
              <a:extLst>
                <a:ext uri="{FF2B5EF4-FFF2-40B4-BE49-F238E27FC236}">
                  <a16:creationId xmlns:a16="http://schemas.microsoft.com/office/drawing/2014/main" id="{10010D8F-1C53-4304-A269-619F3403FBEA}"/>
                </a:ext>
              </a:extLst>
            </p:cNvPr>
            <p:cNvSpPr>
              <a:spLocks/>
            </p:cNvSpPr>
            <p:nvPr/>
          </p:nvSpPr>
          <p:spPr bwMode="auto">
            <a:xfrm>
              <a:off x="5146676" y="1928813"/>
              <a:ext cx="180975" cy="212725"/>
            </a:xfrm>
            <a:custGeom>
              <a:avLst/>
              <a:gdLst>
                <a:gd name="T0" fmla="*/ 48 w 48"/>
                <a:gd name="T1" fmla="*/ 56 h 56"/>
                <a:gd name="T2" fmla="*/ 0 w 48"/>
                <a:gd name="T3" fmla="*/ 0 h 56"/>
                <a:gd name="T4" fmla="*/ 22 w 48"/>
                <a:gd name="T5" fmla="*/ 12 h 56"/>
                <a:gd name="T6" fmla="*/ 48 w 48"/>
                <a:gd name="T7" fmla="*/ 56 h 56"/>
              </a:gdLst>
              <a:ahLst/>
              <a:cxnLst>
                <a:cxn ang="0">
                  <a:pos x="T0" y="T1"/>
                </a:cxn>
                <a:cxn ang="0">
                  <a:pos x="T2" y="T3"/>
                </a:cxn>
                <a:cxn ang="0">
                  <a:pos x="T4" y="T5"/>
                </a:cxn>
                <a:cxn ang="0">
                  <a:pos x="T6" y="T7"/>
                </a:cxn>
              </a:cxnLst>
              <a:rect l="0" t="0" r="r" b="b"/>
              <a:pathLst>
                <a:path w="48" h="56">
                  <a:moveTo>
                    <a:pt x="48" y="56"/>
                  </a:moveTo>
                  <a:cubicBezTo>
                    <a:pt x="28" y="41"/>
                    <a:pt x="9" y="25"/>
                    <a:pt x="0" y="0"/>
                  </a:cubicBezTo>
                  <a:cubicBezTo>
                    <a:pt x="7" y="4"/>
                    <a:pt x="17" y="6"/>
                    <a:pt x="22" y="12"/>
                  </a:cubicBezTo>
                  <a:cubicBezTo>
                    <a:pt x="32" y="26"/>
                    <a:pt x="39" y="41"/>
                    <a:pt x="48" y="56"/>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23">
              <a:extLst>
                <a:ext uri="{FF2B5EF4-FFF2-40B4-BE49-F238E27FC236}">
                  <a16:creationId xmlns:a16="http://schemas.microsoft.com/office/drawing/2014/main" id="{5A99023F-1163-4247-BBB5-8839FD0BA821}"/>
                </a:ext>
              </a:extLst>
            </p:cNvPr>
            <p:cNvSpPr>
              <a:spLocks/>
            </p:cNvSpPr>
            <p:nvPr/>
          </p:nvSpPr>
          <p:spPr bwMode="auto">
            <a:xfrm>
              <a:off x="3457576" y="2846388"/>
              <a:ext cx="1417638" cy="969963"/>
            </a:xfrm>
            <a:custGeom>
              <a:avLst/>
              <a:gdLst>
                <a:gd name="T0" fmla="*/ 120 w 376"/>
                <a:gd name="T1" fmla="*/ 229 h 257"/>
                <a:gd name="T2" fmla="*/ 106 w 376"/>
                <a:gd name="T3" fmla="*/ 235 h 257"/>
                <a:gd name="T4" fmla="*/ 102 w 376"/>
                <a:gd name="T5" fmla="*/ 215 h 257"/>
                <a:gd name="T6" fmla="*/ 33 w 376"/>
                <a:gd name="T7" fmla="*/ 253 h 257"/>
                <a:gd name="T8" fmla="*/ 0 w 376"/>
                <a:gd name="T9" fmla="*/ 257 h 257"/>
                <a:gd name="T10" fmla="*/ 8 w 376"/>
                <a:gd name="T11" fmla="*/ 189 h 257"/>
                <a:gd name="T12" fmla="*/ 192 w 376"/>
                <a:gd name="T13" fmla="*/ 111 h 257"/>
                <a:gd name="T14" fmla="*/ 256 w 376"/>
                <a:gd name="T15" fmla="*/ 1 h 257"/>
                <a:gd name="T16" fmla="*/ 376 w 376"/>
                <a:gd name="T17" fmla="*/ 33 h 257"/>
                <a:gd name="T18" fmla="*/ 347 w 376"/>
                <a:gd name="T19" fmla="*/ 86 h 257"/>
                <a:gd name="T20" fmla="*/ 270 w 376"/>
                <a:gd name="T21" fmla="*/ 169 h 257"/>
                <a:gd name="T22" fmla="*/ 195 w 376"/>
                <a:gd name="T23" fmla="*/ 223 h 257"/>
                <a:gd name="T24" fmla="*/ 185 w 376"/>
                <a:gd name="T25" fmla="*/ 236 h 257"/>
                <a:gd name="T26" fmla="*/ 158 w 376"/>
                <a:gd name="T27" fmla="*/ 195 h 257"/>
                <a:gd name="T28" fmla="*/ 120 w 376"/>
                <a:gd name="T29"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257">
                  <a:moveTo>
                    <a:pt x="120" y="229"/>
                  </a:moveTo>
                  <a:cubicBezTo>
                    <a:pt x="116" y="231"/>
                    <a:pt x="112" y="233"/>
                    <a:pt x="106" y="235"/>
                  </a:cubicBezTo>
                  <a:cubicBezTo>
                    <a:pt x="105" y="229"/>
                    <a:pt x="103" y="222"/>
                    <a:pt x="102" y="215"/>
                  </a:cubicBezTo>
                  <a:cubicBezTo>
                    <a:pt x="93" y="254"/>
                    <a:pt x="58" y="244"/>
                    <a:pt x="33" y="253"/>
                  </a:cubicBezTo>
                  <a:cubicBezTo>
                    <a:pt x="23" y="256"/>
                    <a:pt x="11" y="256"/>
                    <a:pt x="0" y="257"/>
                  </a:cubicBezTo>
                  <a:cubicBezTo>
                    <a:pt x="3" y="234"/>
                    <a:pt x="5" y="212"/>
                    <a:pt x="8" y="189"/>
                  </a:cubicBezTo>
                  <a:cubicBezTo>
                    <a:pt x="75" y="176"/>
                    <a:pt x="138" y="155"/>
                    <a:pt x="192" y="111"/>
                  </a:cubicBezTo>
                  <a:cubicBezTo>
                    <a:pt x="228" y="82"/>
                    <a:pt x="237" y="39"/>
                    <a:pt x="256" y="1"/>
                  </a:cubicBezTo>
                  <a:cubicBezTo>
                    <a:pt x="299" y="0"/>
                    <a:pt x="340" y="7"/>
                    <a:pt x="376" y="33"/>
                  </a:cubicBezTo>
                  <a:cubicBezTo>
                    <a:pt x="366" y="51"/>
                    <a:pt x="356" y="68"/>
                    <a:pt x="347" y="86"/>
                  </a:cubicBezTo>
                  <a:cubicBezTo>
                    <a:pt x="330" y="122"/>
                    <a:pt x="303" y="148"/>
                    <a:pt x="270" y="169"/>
                  </a:cubicBezTo>
                  <a:cubicBezTo>
                    <a:pt x="244" y="185"/>
                    <a:pt x="220" y="204"/>
                    <a:pt x="195" y="223"/>
                  </a:cubicBezTo>
                  <a:cubicBezTo>
                    <a:pt x="191" y="226"/>
                    <a:pt x="189" y="232"/>
                    <a:pt x="185" y="236"/>
                  </a:cubicBezTo>
                  <a:cubicBezTo>
                    <a:pt x="187" y="212"/>
                    <a:pt x="178" y="198"/>
                    <a:pt x="158" y="195"/>
                  </a:cubicBezTo>
                  <a:cubicBezTo>
                    <a:pt x="139" y="193"/>
                    <a:pt x="125" y="204"/>
                    <a:pt x="120" y="229"/>
                  </a:cubicBezTo>
                  <a:close/>
                </a:path>
              </a:pathLst>
            </a:custGeom>
            <a:solidFill>
              <a:srgbClr val="89F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24">
              <a:extLst>
                <a:ext uri="{FF2B5EF4-FFF2-40B4-BE49-F238E27FC236}">
                  <a16:creationId xmlns:a16="http://schemas.microsoft.com/office/drawing/2014/main" id="{45C89DA1-FC69-496D-82E1-E554FDFDB9C0}"/>
                </a:ext>
              </a:extLst>
            </p:cNvPr>
            <p:cNvSpPr>
              <a:spLocks/>
            </p:cNvSpPr>
            <p:nvPr/>
          </p:nvSpPr>
          <p:spPr bwMode="auto">
            <a:xfrm>
              <a:off x="3487738" y="2846388"/>
              <a:ext cx="935038" cy="712788"/>
            </a:xfrm>
            <a:custGeom>
              <a:avLst/>
              <a:gdLst>
                <a:gd name="T0" fmla="*/ 248 w 248"/>
                <a:gd name="T1" fmla="*/ 1 h 189"/>
                <a:gd name="T2" fmla="*/ 184 w 248"/>
                <a:gd name="T3" fmla="*/ 111 h 189"/>
                <a:gd name="T4" fmla="*/ 0 w 248"/>
                <a:gd name="T5" fmla="*/ 189 h 189"/>
                <a:gd name="T6" fmla="*/ 89 w 248"/>
                <a:gd name="T7" fmla="*/ 68 h 189"/>
                <a:gd name="T8" fmla="*/ 134 w 248"/>
                <a:gd name="T9" fmla="*/ 30 h 189"/>
                <a:gd name="T10" fmla="*/ 248 w 248"/>
                <a:gd name="T11" fmla="*/ 1 h 189"/>
              </a:gdLst>
              <a:ahLst/>
              <a:cxnLst>
                <a:cxn ang="0">
                  <a:pos x="T0" y="T1"/>
                </a:cxn>
                <a:cxn ang="0">
                  <a:pos x="T2" y="T3"/>
                </a:cxn>
                <a:cxn ang="0">
                  <a:pos x="T4" y="T5"/>
                </a:cxn>
                <a:cxn ang="0">
                  <a:pos x="T6" y="T7"/>
                </a:cxn>
                <a:cxn ang="0">
                  <a:pos x="T8" y="T9"/>
                </a:cxn>
                <a:cxn ang="0">
                  <a:pos x="T10" y="T11"/>
                </a:cxn>
              </a:cxnLst>
              <a:rect l="0" t="0" r="r" b="b"/>
              <a:pathLst>
                <a:path w="248" h="189">
                  <a:moveTo>
                    <a:pt x="248" y="1"/>
                  </a:moveTo>
                  <a:cubicBezTo>
                    <a:pt x="229" y="39"/>
                    <a:pt x="220" y="82"/>
                    <a:pt x="184" y="111"/>
                  </a:cubicBezTo>
                  <a:cubicBezTo>
                    <a:pt x="130" y="155"/>
                    <a:pt x="67" y="176"/>
                    <a:pt x="0" y="189"/>
                  </a:cubicBezTo>
                  <a:cubicBezTo>
                    <a:pt x="14" y="137"/>
                    <a:pt x="41" y="95"/>
                    <a:pt x="89" y="68"/>
                  </a:cubicBezTo>
                  <a:cubicBezTo>
                    <a:pt x="106" y="58"/>
                    <a:pt x="118" y="41"/>
                    <a:pt x="134" y="30"/>
                  </a:cubicBezTo>
                  <a:cubicBezTo>
                    <a:pt x="168" y="6"/>
                    <a:pt x="207" y="0"/>
                    <a:pt x="248" y="1"/>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25">
              <a:extLst>
                <a:ext uri="{FF2B5EF4-FFF2-40B4-BE49-F238E27FC236}">
                  <a16:creationId xmlns:a16="http://schemas.microsoft.com/office/drawing/2014/main" id="{687DC68A-DF08-4BFB-9368-ADFFF0668056}"/>
                </a:ext>
              </a:extLst>
            </p:cNvPr>
            <p:cNvSpPr>
              <a:spLocks/>
            </p:cNvSpPr>
            <p:nvPr/>
          </p:nvSpPr>
          <p:spPr bwMode="auto">
            <a:xfrm>
              <a:off x="3578226" y="3740151"/>
              <a:ext cx="1357313" cy="693738"/>
            </a:xfrm>
            <a:custGeom>
              <a:avLst/>
              <a:gdLst>
                <a:gd name="T0" fmla="*/ 360 w 360"/>
                <a:gd name="T1" fmla="*/ 0 h 184"/>
                <a:gd name="T2" fmla="*/ 360 w 360"/>
                <a:gd name="T3" fmla="*/ 40 h 184"/>
                <a:gd name="T4" fmla="*/ 329 w 360"/>
                <a:gd name="T5" fmla="*/ 49 h 184"/>
                <a:gd name="T6" fmla="*/ 332 w 360"/>
                <a:gd name="T7" fmla="*/ 92 h 184"/>
                <a:gd name="T8" fmla="*/ 287 w 360"/>
                <a:gd name="T9" fmla="*/ 119 h 184"/>
                <a:gd name="T10" fmla="*/ 129 w 360"/>
                <a:gd name="T11" fmla="*/ 161 h 184"/>
                <a:gd name="T12" fmla="*/ 51 w 360"/>
                <a:gd name="T13" fmla="*/ 175 h 184"/>
                <a:gd name="T14" fmla="*/ 32 w 360"/>
                <a:gd name="T15" fmla="*/ 184 h 184"/>
                <a:gd name="T16" fmla="*/ 0 w 360"/>
                <a:gd name="T17" fmla="*/ 136 h 184"/>
                <a:gd name="T18" fmla="*/ 44 w 360"/>
                <a:gd name="T19" fmla="*/ 127 h 184"/>
                <a:gd name="T20" fmla="*/ 157 w 360"/>
                <a:gd name="T21" fmla="*/ 103 h 184"/>
                <a:gd name="T22" fmla="*/ 177 w 360"/>
                <a:gd name="T23" fmla="*/ 75 h 184"/>
                <a:gd name="T24" fmla="*/ 182 w 360"/>
                <a:gd name="T25" fmla="*/ 67 h 184"/>
                <a:gd name="T26" fmla="*/ 264 w 360"/>
                <a:gd name="T27" fmla="*/ 64 h 184"/>
                <a:gd name="T28" fmla="*/ 276 w 360"/>
                <a:gd name="T29" fmla="*/ 34 h 184"/>
                <a:gd name="T30" fmla="*/ 311 w 360"/>
                <a:gd name="T31" fmla="*/ 36 h 184"/>
                <a:gd name="T32" fmla="*/ 300 w 360"/>
                <a:gd name="T33" fmla="*/ 25 h 184"/>
                <a:gd name="T34" fmla="*/ 313 w 360"/>
                <a:gd name="T35" fmla="*/ 24 h 184"/>
                <a:gd name="T36" fmla="*/ 352 w 360"/>
                <a:gd name="T37" fmla="*/ 0 h 184"/>
                <a:gd name="T38" fmla="*/ 360 w 360"/>
                <a:gd name="T3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184">
                  <a:moveTo>
                    <a:pt x="360" y="0"/>
                  </a:moveTo>
                  <a:cubicBezTo>
                    <a:pt x="360" y="13"/>
                    <a:pt x="360" y="26"/>
                    <a:pt x="360" y="40"/>
                  </a:cubicBezTo>
                  <a:cubicBezTo>
                    <a:pt x="350" y="43"/>
                    <a:pt x="337" y="43"/>
                    <a:pt x="329" y="49"/>
                  </a:cubicBezTo>
                  <a:cubicBezTo>
                    <a:pt x="312" y="63"/>
                    <a:pt x="325" y="78"/>
                    <a:pt x="332" y="92"/>
                  </a:cubicBezTo>
                  <a:cubicBezTo>
                    <a:pt x="317" y="101"/>
                    <a:pt x="303" y="114"/>
                    <a:pt x="287" y="119"/>
                  </a:cubicBezTo>
                  <a:cubicBezTo>
                    <a:pt x="235" y="135"/>
                    <a:pt x="182" y="148"/>
                    <a:pt x="129" y="161"/>
                  </a:cubicBezTo>
                  <a:cubicBezTo>
                    <a:pt x="103" y="168"/>
                    <a:pt x="77" y="170"/>
                    <a:pt x="51" y="175"/>
                  </a:cubicBezTo>
                  <a:cubicBezTo>
                    <a:pt x="44" y="177"/>
                    <a:pt x="38" y="181"/>
                    <a:pt x="32" y="184"/>
                  </a:cubicBezTo>
                  <a:cubicBezTo>
                    <a:pt x="21" y="168"/>
                    <a:pt x="11" y="152"/>
                    <a:pt x="0" y="136"/>
                  </a:cubicBezTo>
                  <a:cubicBezTo>
                    <a:pt x="14" y="130"/>
                    <a:pt x="29" y="129"/>
                    <a:pt x="44" y="127"/>
                  </a:cubicBezTo>
                  <a:cubicBezTo>
                    <a:pt x="82" y="123"/>
                    <a:pt x="120" y="113"/>
                    <a:pt x="157" y="103"/>
                  </a:cubicBezTo>
                  <a:cubicBezTo>
                    <a:pt x="170" y="100"/>
                    <a:pt x="187" y="96"/>
                    <a:pt x="177" y="75"/>
                  </a:cubicBezTo>
                  <a:cubicBezTo>
                    <a:pt x="176" y="73"/>
                    <a:pt x="180" y="70"/>
                    <a:pt x="182" y="67"/>
                  </a:cubicBezTo>
                  <a:cubicBezTo>
                    <a:pt x="211" y="99"/>
                    <a:pt x="237" y="98"/>
                    <a:pt x="264" y="64"/>
                  </a:cubicBezTo>
                  <a:cubicBezTo>
                    <a:pt x="268" y="54"/>
                    <a:pt x="272" y="44"/>
                    <a:pt x="276" y="34"/>
                  </a:cubicBezTo>
                  <a:cubicBezTo>
                    <a:pt x="285" y="50"/>
                    <a:pt x="299" y="51"/>
                    <a:pt x="311" y="36"/>
                  </a:cubicBezTo>
                  <a:cubicBezTo>
                    <a:pt x="308" y="33"/>
                    <a:pt x="305" y="30"/>
                    <a:pt x="300" y="25"/>
                  </a:cubicBezTo>
                  <a:cubicBezTo>
                    <a:pt x="306" y="24"/>
                    <a:pt x="310" y="24"/>
                    <a:pt x="313" y="24"/>
                  </a:cubicBezTo>
                  <a:cubicBezTo>
                    <a:pt x="331" y="25"/>
                    <a:pt x="345" y="17"/>
                    <a:pt x="352" y="0"/>
                  </a:cubicBezTo>
                  <a:cubicBezTo>
                    <a:pt x="355" y="0"/>
                    <a:pt x="357" y="0"/>
                    <a:pt x="360" y="0"/>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26">
              <a:extLst>
                <a:ext uri="{FF2B5EF4-FFF2-40B4-BE49-F238E27FC236}">
                  <a16:creationId xmlns:a16="http://schemas.microsoft.com/office/drawing/2014/main" id="{9BA54B20-02D7-4861-AECC-AAE429B6B8D8}"/>
                </a:ext>
              </a:extLst>
            </p:cNvPr>
            <p:cNvSpPr>
              <a:spLocks/>
            </p:cNvSpPr>
            <p:nvPr/>
          </p:nvSpPr>
          <p:spPr bwMode="auto">
            <a:xfrm>
              <a:off x="3698876" y="4087813"/>
              <a:ext cx="1250950" cy="501650"/>
            </a:xfrm>
            <a:custGeom>
              <a:avLst/>
              <a:gdLst>
                <a:gd name="T0" fmla="*/ 0 w 332"/>
                <a:gd name="T1" fmla="*/ 92 h 133"/>
                <a:gd name="T2" fmla="*/ 19 w 332"/>
                <a:gd name="T3" fmla="*/ 83 h 133"/>
                <a:gd name="T4" fmla="*/ 97 w 332"/>
                <a:gd name="T5" fmla="*/ 69 h 133"/>
                <a:gd name="T6" fmla="*/ 255 w 332"/>
                <a:gd name="T7" fmla="*/ 27 h 133"/>
                <a:gd name="T8" fmla="*/ 300 w 332"/>
                <a:gd name="T9" fmla="*/ 0 h 133"/>
                <a:gd name="T10" fmla="*/ 328 w 332"/>
                <a:gd name="T11" fmla="*/ 4 h 133"/>
                <a:gd name="T12" fmla="*/ 332 w 332"/>
                <a:gd name="T13" fmla="*/ 68 h 133"/>
                <a:gd name="T14" fmla="*/ 321 w 332"/>
                <a:gd name="T15" fmla="*/ 66 h 133"/>
                <a:gd name="T16" fmla="*/ 137 w 332"/>
                <a:gd name="T17" fmla="*/ 113 h 133"/>
                <a:gd name="T18" fmla="*/ 59 w 332"/>
                <a:gd name="T19" fmla="*/ 122 h 133"/>
                <a:gd name="T20" fmla="*/ 48 w 332"/>
                <a:gd name="T21" fmla="*/ 133 h 133"/>
                <a:gd name="T22" fmla="*/ 0 w 332"/>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 h="133">
                  <a:moveTo>
                    <a:pt x="0" y="92"/>
                  </a:moveTo>
                  <a:cubicBezTo>
                    <a:pt x="6" y="89"/>
                    <a:pt x="12" y="85"/>
                    <a:pt x="19" y="83"/>
                  </a:cubicBezTo>
                  <a:cubicBezTo>
                    <a:pt x="45" y="78"/>
                    <a:pt x="71" y="76"/>
                    <a:pt x="97" y="69"/>
                  </a:cubicBezTo>
                  <a:cubicBezTo>
                    <a:pt x="150" y="56"/>
                    <a:pt x="203" y="43"/>
                    <a:pt x="255" y="27"/>
                  </a:cubicBezTo>
                  <a:cubicBezTo>
                    <a:pt x="271" y="22"/>
                    <a:pt x="285" y="9"/>
                    <a:pt x="300" y="0"/>
                  </a:cubicBezTo>
                  <a:cubicBezTo>
                    <a:pt x="309" y="1"/>
                    <a:pt x="319" y="3"/>
                    <a:pt x="328" y="4"/>
                  </a:cubicBezTo>
                  <a:cubicBezTo>
                    <a:pt x="329" y="25"/>
                    <a:pt x="331" y="47"/>
                    <a:pt x="332" y="68"/>
                  </a:cubicBezTo>
                  <a:cubicBezTo>
                    <a:pt x="328" y="67"/>
                    <a:pt x="324" y="65"/>
                    <a:pt x="321" y="66"/>
                  </a:cubicBezTo>
                  <a:cubicBezTo>
                    <a:pt x="259" y="82"/>
                    <a:pt x="199" y="99"/>
                    <a:pt x="137" y="113"/>
                  </a:cubicBezTo>
                  <a:cubicBezTo>
                    <a:pt x="112" y="119"/>
                    <a:pt x="85" y="118"/>
                    <a:pt x="59" y="122"/>
                  </a:cubicBezTo>
                  <a:cubicBezTo>
                    <a:pt x="55" y="122"/>
                    <a:pt x="51" y="129"/>
                    <a:pt x="48" y="133"/>
                  </a:cubicBezTo>
                  <a:cubicBezTo>
                    <a:pt x="32" y="119"/>
                    <a:pt x="16" y="105"/>
                    <a:pt x="0" y="92"/>
                  </a:cubicBezTo>
                  <a:close/>
                </a:path>
              </a:pathLst>
            </a:custGeom>
            <a:solidFill>
              <a:srgbClr val="59D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27">
              <a:extLst>
                <a:ext uri="{FF2B5EF4-FFF2-40B4-BE49-F238E27FC236}">
                  <a16:creationId xmlns:a16="http://schemas.microsoft.com/office/drawing/2014/main" id="{1C2A1EBD-5F38-4EB0-BAD3-BE8883612113}"/>
                </a:ext>
              </a:extLst>
            </p:cNvPr>
            <p:cNvSpPr>
              <a:spLocks/>
            </p:cNvSpPr>
            <p:nvPr/>
          </p:nvSpPr>
          <p:spPr bwMode="auto">
            <a:xfrm>
              <a:off x="3514726" y="3921126"/>
              <a:ext cx="768350" cy="331788"/>
            </a:xfrm>
            <a:custGeom>
              <a:avLst/>
              <a:gdLst>
                <a:gd name="T0" fmla="*/ 199 w 204"/>
                <a:gd name="T1" fmla="*/ 19 h 88"/>
                <a:gd name="T2" fmla="*/ 194 w 204"/>
                <a:gd name="T3" fmla="*/ 27 h 88"/>
                <a:gd name="T4" fmla="*/ 174 w 204"/>
                <a:gd name="T5" fmla="*/ 55 h 88"/>
                <a:gd name="T6" fmla="*/ 61 w 204"/>
                <a:gd name="T7" fmla="*/ 79 h 88"/>
                <a:gd name="T8" fmla="*/ 17 w 204"/>
                <a:gd name="T9" fmla="*/ 88 h 88"/>
                <a:gd name="T10" fmla="*/ 0 w 204"/>
                <a:gd name="T11" fmla="*/ 40 h 88"/>
                <a:gd name="T12" fmla="*/ 76 w 204"/>
                <a:gd name="T13" fmla="*/ 20 h 88"/>
                <a:gd name="T14" fmla="*/ 86 w 204"/>
                <a:gd name="T15" fmla="*/ 8 h 88"/>
                <a:gd name="T16" fmla="*/ 106 w 204"/>
                <a:gd name="T17" fmla="*/ 47 h 88"/>
                <a:gd name="T18" fmla="*/ 141 w 204"/>
                <a:gd name="T19" fmla="*/ 28 h 88"/>
                <a:gd name="T20" fmla="*/ 159 w 204"/>
                <a:gd name="T21" fmla="*/ 24 h 88"/>
                <a:gd name="T22" fmla="*/ 182 w 204"/>
                <a:gd name="T23" fmla="*/ 8 h 88"/>
                <a:gd name="T24" fmla="*/ 192 w 204"/>
                <a:gd name="T25" fmla="*/ 0 h 88"/>
                <a:gd name="T26" fmla="*/ 199 w 204"/>
                <a:gd name="T2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88">
                  <a:moveTo>
                    <a:pt x="199" y="19"/>
                  </a:moveTo>
                  <a:cubicBezTo>
                    <a:pt x="197" y="22"/>
                    <a:pt x="193" y="25"/>
                    <a:pt x="194" y="27"/>
                  </a:cubicBezTo>
                  <a:cubicBezTo>
                    <a:pt x="204" y="48"/>
                    <a:pt x="187" y="52"/>
                    <a:pt x="174" y="55"/>
                  </a:cubicBezTo>
                  <a:cubicBezTo>
                    <a:pt x="137" y="65"/>
                    <a:pt x="99" y="75"/>
                    <a:pt x="61" y="79"/>
                  </a:cubicBezTo>
                  <a:cubicBezTo>
                    <a:pt x="46" y="81"/>
                    <a:pt x="31" y="82"/>
                    <a:pt x="17" y="88"/>
                  </a:cubicBezTo>
                  <a:cubicBezTo>
                    <a:pt x="11" y="72"/>
                    <a:pt x="6" y="56"/>
                    <a:pt x="0" y="40"/>
                  </a:cubicBezTo>
                  <a:cubicBezTo>
                    <a:pt x="27" y="39"/>
                    <a:pt x="52" y="33"/>
                    <a:pt x="76" y="20"/>
                  </a:cubicBezTo>
                  <a:cubicBezTo>
                    <a:pt x="80" y="17"/>
                    <a:pt x="82" y="12"/>
                    <a:pt x="86" y="8"/>
                  </a:cubicBezTo>
                  <a:cubicBezTo>
                    <a:pt x="85" y="25"/>
                    <a:pt x="88" y="40"/>
                    <a:pt x="106" y="47"/>
                  </a:cubicBezTo>
                  <a:cubicBezTo>
                    <a:pt x="125" y="53"/>
                    <a:pt x="132" y="38"/>
                    <a:pt x="141" y="28"/>
                  </a:cubicBezTo>
                  <a:cubicBezTo>
                    <a:pt x="147" y="27"/>
                    <a:pt x="153" y="24"/>
                    <a:pt x="159" y="24"/>
                  </a:cubicBezTo>
                  <a:cubicBezTo>
                    <a:pt x="171" y="24"/>
                    <a:pt x="179" y="21"/>
                    <a:pt x="182" y="8"/>
                  </a:cubicBezTo>
                  <a:cubicBezTo>
                    <a:pt x="182" y="5"/>
                    <a:pt x="189" y="3"/>
                    <a:pt x="192" y="0"/>
                  </a:cubicBezTo>
                  <a:cubicBezTo>
                    <a:pt x="194" y="6"/>
                    <a:pt x="197" y="13"/>
                    <a:pt x="199" y="19"/>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28">
              <a:extLst>
                <a:ext uri="{FF2B5EF4-FFF2-40B4-BE49-F238E27FC236}">
                  <a16:creationId xmlns:a16="http://schemas.microsoft.com/office/drawing/2014/main" id="{87F15381-2D25-4385-BE5C-62F859BA0B76}"/>
                </a:ext>
              </a:extLst>
            </p:cNvPr>
            <p:cNvSpPr>
              <a:spLocks/>
            </p:cNvSpPr>
            <p:nvPr/>
          </p:nvSpPr>
          <p:spPr bwMode="auto">
            <a:xfrm>
              <a:off x="4708526" y="3181351"/>
              <a:ext cx="347663" cy="558800"/>
            </a:xfrm>
            <a:custGeom>
              <a:avLst/>
              <a:gdLst>
                <a:gd name="T0" fmla="*/ 60 w 92"/>
                <a:gd name="T1" fmla="*/ 148 h 148"/>
                <a:gd name="T2" fmla="*/ 52 w 92"/>
                <a:gd name="T3" fmla="*/ 148 h 148"/>
                <a:gd name="T4" fmla="*/ 0 w 92"/>
                <a:gd name="T5" fmla="*/ 112 h 148"/>
                <a:gd name="T6" fmla="*/ 5 w 92"/>
                <a:gd name="T7" fmla="*/ 77 h 148"/>
                <a:gd name="T8" fmla="*/ 28 w 92"/>
                <a:gd name="T9" fmla="*/ 76 h 148"/>
                <a:gd name="T10" fmla="*/ 28 w 92"/>
                <a:gd name="T11" fmla="*/ 84 h 148"/>
                <a:gd name="T12" fmla="*/ 14 w 92"/>
                <a:gd name="T13" fmla="*/ 86 h 148"/>
                <a:gd name="T14" fmla="*/ 17 w 92"/>
                <a:gd name="T15" fmla="*/ 93 h 148"/>
                <a:gd name="T16" fmla="*/ 28 w 92"/>
                <a:gd name="T17" fmla="*/ 84 h 148"/>
                <a:gd name="T18" fmla="*/ 50 w 92"/>
                <a:gd name="T19" fmla="*/ 84 h 148"/>
                <a:gd name="T20" fmla="*/ 50 w 92"/>
                <a:gd name="T21" fmla="*/ 76 h 148"/>
                <a:gd name="T22" fmla="*/ 28 w 92"/>
                <a:gd name="T23" fmla="*/ 76 h 148"/>
                <a:gd name="T24" fmla="*/ 61 w 92"/>
                <a:gd name="T25" fmla="*/ 30 h 148"/>
                <a:gd name="T26" fmla="*/ 76 w 92"/>
                <a:gd name="T27" fmla="*/ 7 h 148"/>
                <a:gd name="T28" fmla="*/ 92 w 92"/>
                <a:gd name="T29" fmla="*/ 0 h 148"/>
                <a:gd name="T30" fmla="*/ 64 w 92"/>
                <a:gd name="T31" fmla="*/ 121 h 148"/>
                <a:gd name="T32" fmla="*/ 60 w 92"/>
                <a:gd name="T3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48">
                  <a:moveTo>
                    <a:pt x="60" y="148"/>
                  </a:moveTo>
                  <a:cubicBezTo>
                    <a:pt x="57" y="148"/>
                    <a:pt x="55" y="148"/>
                    <a:pt x="52" y="148"/>
                  </a:cubicBezTo>
                  <a:cubicBezTo>
                    <a:pt x="53" y="112"/>
                    <a:pt x="33" y="99"/>
                    <a:pt x="0" y="112"/>
                  </a:cubicBezTo>
                  <a:cubicBezTo>
                    <a:pt x="2" y="101"/>
                    <a:pt x="3" y="90"/>
                    <a:pt x="5" y="77"/>
                  </a:cubicBezTo>
                  <a:cubicBezTo>
                    <a:pt x="13" y="77"/>
                    <a:pt x="20" y="76"/>
                    <a:pt x="28" y="76"/>
                  </a:cubicBezTo>
                  <a:cubicBezTo>
                    <a:pt x="28" y="79"/>
                    <a:pt x="28" y="81"/>
                    <a:pt x="28" y="84"/>
                  </a:cubicBezTo>
                  <a:cubicBezTo>
                    <a:pt x="23" y="85"/>
                    <a:pt x="19" y="85"/>
                    <a:pt x="14" y="86"/>
                  </a:cubicBezTo>
                  <a:cubicBezTo>
                    <a:pt x="15" y="88"/>
                    <a:pt x="16" y="91"/>
                    <a:pt x="17" y="93"/>
                  </a:cubicBezTo>
                  <a:cubicBezTo>
                    <a:pt x="20" y="90"/>
                    <a:pt x="24" y="87"/>
                    <a:pt x="28" y="84"/>
                  </a:cubicBezTo>
                  <a:cubicBezTo>
                    <a:pt x="35" y="84"/>
                    <a:pt x="42" y="84"/>
                    <a:pt x="50" y="84"/>
                  </a:cubicBezTo>
                  <a:cubicBezTo>
                    <a:pt x="50" y="81"/>
                    <a:pt x="50" y="79"/>
                    <a:pt x="50" y="76"/>
                  </a:cubicBezTo>
                  <a:cubicBezTo>
                    <a:pt x="42" y="76"/>
                    <a:pt x="35" y="76"/>
                    <a:pt x="28" y="76"/>
                  </a:cubicBezTo>
                  <a:cubicBezTo>
                    <a:pt x="50" y="68"/>
                    <a:pt x="53" y="47"/>
                    <a:pt x="61" y="30"/>
                  </a:cubicBezTo>
                  <a:cubicBezTo>
                    <a:pt x="65" y="22"/>
                    <a:pt x="70" y="14"/>
                    <a:pt x="76" y="7"/>
                  </a:cubicBezTo>
                  <a:cubicBezTo>
                    <a:pt x="80" y="3"/>
                    <a:pt x="87" y="2"/>
                    <a:pt x="92" y="0"/>
                  </a:cubicBezTo>
                  <a:cubicBezTo>
                    <a:pt x="83" y="40"/>
                    <a:pt x="73" y="81"/>
                    <a:pt x="64" y="121"/>
                  </a:cubicBezTo>
                  <a:cubicBezTo>
                    <a:pt x="62" y="130"/>
                    <a:pt x="61" y="139"/>
                    <a:pt x="60" y="148"/>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29">
              <a:extLst>
                <a:ext uri="{FF2B5EF4-FFF2-40B4-BE49-F238E27FC236}">
                  <a16:creationId xmlns:a16="http://schemas.microsoft.com/office/drawing/2014/main" id="{EC57699F-9B29-487B-B35E-DA6495091A6E}"/>
                </a:ext>
              </a:extLst>
            </p:cNvPr>
            <p:cNvSpPr>
              <a:spLocks/>
            </p:cNvSpPr>
            <p:nvPr/>
          </p:nvSpPr>
          <p:spPr bwMode="auto">
            <a:xfrm>
              <a:off x="4754563" y="3890963"/>
              <a:ext cx="271463" cy="211138"/>
            </a:xfrm>
            <a:custGeom>
              <a:avLst/>
              <a:gdLst>
                <a:gd name="T0" fmla="*/ 48 w 72"/>
                <a:gd name="T1" fmla="*/ 56 h 56"/>
                <a:gd name="T2" fmla="*/ 20 w 72"/>
                <a:gd name="T3" fmla="*/ 52 h 56"/>
                <a:gd name="T4" fmla="*/ 17 w 72"/>
                <a:gd name="T5" fmla="*/ 9 h 56"/>
                <a:gd name="T6" fmla="*/ 48 w 72"/>
                <a:gd name="T7" fmla="*/ 0 h 56"/>
                <a:gd name="T8" fmla="*/ 48 w 72"/>
                <a:gd name="T9" fmla="*/ 56 h 56"/>
              </a:gdLst>
              <a:ahLst/>
              <a:cxnLst>
                <a:cxn ang="0">
                  <a:pos x="T0" y="T1"/>
                </a:cxn>
                <a:cxn ang="0">
                  <a:pos x="T2" y="T3"/>
                </a:cxn>
                <a:cxn ang="0">
                  <a:pos x="T4" y="T5"/>
                </a:cxn>
                <a:cxn ang="0">
                  <a:pos x="T6" y="T7"/>
                </a:cxn>
                <a:cxn ang="0">
                  <a:pos x="T8" y="T9"/>
                </a:cxn>
              </a:cxnLst>
              <a:rect l="0" t="0" r="r" b="b"/>
              <a:pathLst>
                <a:path w="72" h="56">
                  <a:moveTo>
                    <a:pt x="48" y="56"/>
                  </a:moveTo>
                  <a:cubicBezTo>
                    <a:pt x="39" y="55"/>
                    <a:pt x="29" y="53"/>
                    <a:pt x="20" y="52"/>
                  </a:cubicBezTo>
                  <a:cubicBezTo>
                    <a:pt x="13" y="38"/>
                    <a:pt x="0" y="23"/>
                    <a:pt x="17" y="9"/>
                  </a:cubicBezTo>
                  <a:cubicBezTo>
                    <a:pt x="25" y="3"/>
                    <a:pt x="38" y="3"/>
                    <a:pt x="48" y="0"/>
                  </a:cubicBezTo>
                  <a:cubicBezTo>
                    <a:pt x="69" y="14"/>
                    <a:pt x="72" y="34"/>
                    <a:pt x="48" y="5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30">
              <a:extLst>
                <a:ext uri="{FF2B5EF4-FFF2-40B4-BE49-F238E27FC236}">
                  <a16:creationId xmlns:a16="http://schemas.microsoft.com/office/drawing/2014/main" id="{50B6797A-2597-48F5-89A0-6254B6AFED9F}"/>
                </a:ext>
              </a:extLst>
            </p:cNvPr>
            <p:cNvSpPr>
              <a:spLocks/>
            </p:cNvSpPr>
            <p:nvPr/>
          </p:nvSpPr>
          <p:spPr bwMode="auto">
            <a:xfrm>
              <a:off x="4310063" y="3619501"/>
              <a:ext cx="447675" cy="361950"/>
            </a:xfrm>
            <a:custGeom>
              <a:avLst/>
              <a:gdLst>
                <a:gd name="T0" fmla="*/ 119 w 119"/>
                <a:gd name="T1" fmla="*/ 56 h 96"/>
                <a:gd name="T2" fmla="*/ 106 w 119"/>
                <a:gd name="T3" fmla="*/ 57 h 96"/>
                <a:gd name="T4" fmla="*/ 117 w 119"/>
                <a:gd name="T5" fmla="*/ 68 h 96"/>
                <a:gd name="T6" fmla="*/ 82 w 119"/>
                <a:gd name="T7" fmla="*/ 66 h 96"/>
                <a:gd name="T8" fmla="*/ 70 w 119"/>
                <a:gd name="T9" fmla="*/ 96 h 96"/>
                <a:gd name="T10" fmla="*/ 71 w 119"/>
                <a:gd name="T11" fmla="*/ 90 h 96"/>
                <a:gd name="T12" fmla="*/ 64 w 119"/>
                <a:gd name="T13" fmla="*/ 63 h 96"/>
                <a:gd name="T14" fmla="*/ 44 w 119"/>
                <a:gd name="T15" fmla="*/ 81 h 96"/>
                <a:gd name="T16" fmla="*/ 28 w 119"/>
                <a:gd name="T17" fmla="*/ 92 h 96"/>
                <a:gd name="T18" fmla="*/ 11 w 119"/>
                <a:gd name="T19" fmla="*/ 81 h 96"/>
                <a:gd name="T20" fmla="*/ 0 w 119"/>
                <a:gd name="T21" fmla="*/ 61 h 96"/>
                <a:gd name="T22" fmla="*/ 58 w 119"/>
                <a:gd name="T23" fmla="*/ 17 h 96"/>
                <a:gd name="T24" fmla="*/ 76 w 119"/>
                <a:gd name="T25" fmla="*/ 4 h 96"/>
                <a:gd name="T26" fmla="*/ 79 w 119"/>
                <a:gd name="T27" fmla="*/ 11 h 96"/>
                <a:gd name="T28" fmla="*/ 102 w 119"/>
                <a:gd name="T29" fmla="*/ 0 h 96"/>
                <a:gd name="T30" fmla="*/ 119 w 119"/>
                <a:gd name="T3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6">
                  <a:moveTo>
                    <a:pt x="119" y="56"/>
                  </a:moveTo>
                  <a:cubicBezTo>
                    <a:pt x="116" y="56"/>
                    <a:pt x="112" y="56"/>
                    <a:pt x="106" y="57"/>
                  </a:cubicBezTo>
                  <a:cubicBezTo>
                    <a:pt x="111" y="62"/>
                    <a:pt x="114" y="65"/>
                    <a:pt x="117" y="68"/>
                  </a:cubicBezTo>
                  <a:cubicBezTo>
                    <a:pt x="105" y="83"/>
                    <a:pt x="91" y="82"/>
                    <a:pt x="82" y="66"/>
                  </a:cubicBezTo>
                  <a:cubicBezTo>
                    <a:pt x="78" y="76"/>
                    <a:pt x="74" y="86"/>
                    <a:pt x="70" y="96"/>
                  </a:cubicBezTo>
                  <a:cubicBezTo>
                    <a:pt x="71" y="94"/>
                    <a:pt x="71" y="92"/>
                    <a:pt x="71" y="90"/>
                  </a:cubicBezTo>
                  <a:cubicBezTo>
                    <a:pt x="74" y="80"/>
                    <a:pt x="78" y="68"/>
                    <a:pt x="64" y="63"/>
                  </a:cubicBezTo>
                  <a:cubicBezTo>
                    <a:pt x="50" y="58"/>
                    <a:pt x="48" y="70"/>
                    <a:pt x="44" y="81"/>
                  </a:cubicBezTo>
                  <a:cubicBezTo>
                    <a:pt x="42" y="86"/>
                    <a:pt x="34" y="92"/>
                    <a:pt x="28" y="92"/>
                  </a:cubicBezTo>
                  <a:cubicBezTo>
                    <a:pt x="22" y="92"/>
                    <a:pt x="16" y="86"/>
                    <a:pt x="11" y="81"/>
                  </a:cubicBezTo>
                  <a:cubicBezTo>
                    <a:pt x="7" y="75"/>
                    <a:pt x="4" y="68"/>
                    <a:pt x="0" y="61"/>
                  </a:cubicBezTo>
                  <a:cubicBezTo>
                    <a:pt x="9" y="33"/>
                    <a:pt x="40" y="33"/>
                    <a:pt x="58" y="17"/>
                  </a:cubicBezTo>
                  <a:cubicBezTo>
                    <a:pt x="63" y="12"/>
                    <a:pt x="69" y="9"/>
                    <a:pt x="76" y="4"/>
                  </a:cubicBezTo>
                  <a:cubicBezTo>
                    <a:pt x="77" y="6"/>
                    <a:pt x="79" y="10"/>
                    <a:pt x="79" y="11"/>
                  </a:cubicBezTo>
                  <a:cubicBezTo>
                    <a:pt x="88" y="7"/>
                    <a:pt x="95" y="3"/>
                    <a:pt x="102" y="0"/>
                  </a:cubicBezTo>
                  <a:cubicBezTo>
                    <a:pt x="88" y="28"/>
                    <a:pt x="92" y="44"/>
                    <a:pt x="119" y="56"/>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31">
              <a:extLst>
                <a:ext uri="{FF2B5EF4-FFF2-40B4-BE49-F238E27FC236}">
                  <a16:creationId xmlns:a16="http://schemas.microsoft.com/office/drawing/2014/main" id="{D8375FC6-D81B-4B81-ADDE-852BA972385B}"/>
                </a:ext>
              </a:extLst>
            </p:cNvPr>
            <p:cNvSpPr>
              <a:spLocks/>
            </p:cNvSpPr>
            <p:nvPr/>
          </p:nvSpPr>
          <p:spPr bwMode="auto">
            <a:xfrm>
              <a:off x="4238626" y="3838576"/>
              <a:ext cx="365125" cy="274638"/>
            </a:xfrm>
            <a:custGeom>
              <a:avLst/>
              <a:gdLst>
                <a:gd name="T0" fmla="*/ 19 w 97"/>
                <a:gd name="T1" fmla="*/ 3 h 73"/>
                <a:gd name="T2" fmla="*/ 30 w 97"/>
                <a:gd name="T3" fmla="*/ 23 h 73"/>
                <a:gd name="T4" fmla="*/ 47 w 97"/>
                <a:gd name="T5" fmla="*/ 34 h 73"/>
                <a:gd name="T6" fmla="*/ 63 w 97"/>
                <a:gd name="T7" fmla="*/ 23 h 73"/>
                <a:gd name="T8" fmla="*/ 83 w 97"/>
                <a:gd name="T9" fmla="*/ 5 h 73"/>
                <a:gd name="T10" fmla="*/ 90 w 97"/>
                <a:gd name="T11" fmla="*/ 32 h 73"/>
                <a:gd name="T12" fmla="*/ 89 w 97"/>
                <a:gd name="T13" fmla="*/ 38 h 73"/>
                <a:gd name="T14" fmla="*/ 7 w 97"/>
                <a:gd name="T15" fmla="*/ 41 h 73"/>
                <a:gd name="T16" fmla="*/ 0 w 97"/>
                <a:gd name="T17" fmla="*/ 22 h 73"/>
                <a:gd name="T18" fmla="*/ 19 w 97"/>
                <a:gd name="T19"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3">
                  <a:moveTo>
                    <a:pt x="19" y="3"/>
                  </a:moveTo>
                  <a:cubicBezTo>
                    <a:pt x="23" y="10"/>
                    <a:pt x="26" y="17"/>
                    <a:pt x="30" y="23"/>
                  </a:cubicBezTo>
                  <a:cubicBezTo>
                    <a:pt x="35" y="28"/>
                    <a:pt x="41" y="34"/>
                    <a:pt x="47" y="34"/>
                  </a:cubicBezTo>
                  <a:cubicBezTo>
                    <a:pt x="53" y="34"/>
                    <a:pt x="61" y="28"/>
                    <a:pt x="63" y="23"/>
                  </a:cubicBezTo>
                  <a:cubicBezTo>
                    <a:pt x="67" y="12"/>
                    <a:pt x="69" y="0"/>
                    <a:pt x="83" y="5"/>
                  </a:cubicBezTo>
                  <a:cubicBezTo>
                    <a:pt x="97" y="10"/>
                    <a:pt x="93" y="22"/>
                    <a:pt x="90" y="32"/>
                  </a:cubicBezTo>
                  <a:cubicBezTo>
                    <a:pt x="90" y="34"/>
                    <a:pt x="90" y="36"/>
                    <a:pt x="89" y="38"/>
                  </a:cubicBezTo>
                  <a:cubicBezTo>
                    <a:pt x="62" y="72"/>
                    <a:pt x="36" y="73"/>
                    <a:pt x="7" y="41"/>
                  </a:cubicBezTo>
                  <a:cubicBezTo>
                    <a:pt x="5" y="35"/>
                    <a:pt x="2" y="28"/>
                    <a:pt x="0" y="22"/>
                  </a:cubicBezTo>
                  <a:cubicBezTo>
                    <a:pt x="1" y="10"/>
                    <a:pt x="7" y="3"/>
                    <a:pt x="19" y="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32">
              <a:extLst>
                <a:ext uri="{FF2B5EF4-FFF2-40B4-BE49-F238E27FC236}">
                  <a16:creationId xmlns:a16="http://schemas.microsoft.com/office/drawing/2014/main" id="{F851C8EE-062B-4F12-B993-5D4DD7C3FE51}"/>
                </a:ext>
              </a:extLst>
            </p:cNvPr>
            <p:cNvSpPr>
              <a:spLocks/>
            </p:cNvSpPr>
            <p:nvPr/>
          </p:nvSpPr>
          <p:spPr bwMode="auto">
            <a:xfrm>
              <a:off x="3910013" y="3575051"/>
              <a:ext cx="252413" cy="255588"/>
            </a:xfrm>
            <a:custGeom>
              <a:avLst/>
              <a:gdLst>
                <a:gd name="T0" fmla="*/ 0 w 67"/>
                <a:gd name="T1" fmla="*/ 36 h 68"/>
                <a:gd name="T2" fmla="*/ 38 w 67"/>
                <a:gd name="T3" fmla="*/ 2 h 68"/>
                <a:gd name="T4" fmla="*/ 65 w 67"/>
                <a:gd name="T5" fmla="*/ 43 h 68"/>
                <a:gd name="T6" fmla="*/ 31 w 67"/>
                <a:gd name="T7" fmla="*/ 67 h 68"/>
                <a:gd name="T8" fmla="*/ 0 w 67"/>
                <a:gd name="T9" fmla="*/ 36 h 68"/>
              </a:gdLst>
              <a:ahLst/>
              <a:cxnLst>
                <a:cxn ang="0">
                  <a:pos x="T0" y="T1"/>
                </a:cxn>
                <a:cxn ang="0">
                  <a:pos x="T2" y="T3"/>
                </a:cxn>
                <a:cxn ang="0">
                  <a:pos x="T4" y="T5"/>
                </a:cxn>
                <a:cxn ang="0">
                  <a:pos x="T6" y="T7"/>
                </a:cxn>
                <a:cxn ang="0">
                  <a:pos x="T8" y="T9"/>
                </a:cxn>
              </a:cxnLst>
              <a:rect l="0" t="0" r="r" b="b"/>
              <a:pathLst>
                <a:path w="67" h="68">
                  <a:moveTo>
                    <a:pt x="0" y="36"/>
                  </a:moveTo>
                  <a:cubicBezTo>
                    <a:pt x="5" y="11"/>
                    <a:pt x="19" y="0"/>
                    <a:pt x="38" y="2"/>
                  </a:cubicBezTo>
                  <a:cubicBezTo>
                    <a:pt x="58" y="5"/>
                    <a:pt x="67" y="19"/>
                    <a:pt x="65" y="43"/>
                  </a:cubicBezTo>
                  <a:cubicBezTo>
                    <a:pt x="59" y="59"/>
                    <a:pt x="48" y="68"/>
                    <a:pt x="31" y="67"/>
                  </a:cubicBezTo>
                  <a:cubicBezTo>
                    <a:pt x="12" y="66"/>
                    <a:pt x="4" y="52"/>
                    <a:pt x="0" y="3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33">
              <a:extLst>
                <a:ext uri="{FF2B5EF4-FFF2-40B4-BE49-F238E27FC236}">
                  <a16:creationId xmlns:a16="http://schemas.microsoft.com/office/drawing/2014/main" id="{77FD99AF-BEE1-495C-87E3-DC52E4279712}"/>
                </a:ext>
              </a:extLst>
            </p:cNvPr>
            <p:cNvSpPr>
              <a:spLocks/>
            </p:cNvSpPr>
            <p:nvPr/>
          </p:nvSpPr>
          <p:spPr bwMode="auto">
            <a:xfrm>
              <a:off x="4641851" y="3556001"/>
              <a:ext cx="266700" cy="279400"/>
            </a:xfrm>
            <a:custGeom>
              <a:avLst/>
              <a:gdLst>
                <a:gd name="T0" fmla="*/ 31 w 71"/>
                <a:gd name="T1" fmla="*/ 73 h 74"/>
                <a:gd name="T2" fmla="*/ 14 w 71"/>
                <a:gd name="T3" fmla="*/ 17 h 74"/>
                <a:gd name="T4" fmla="*/ 18 w 71"/>
                <a:gd name="T5" fmla="*/ 13 h 74"/>
                <a:gd name="T6" fmla="*/ 70 w 71"/>
                <a:gd name="T7" fmla="*/ 49 h 74"/>
                <a:gd name="T8" fmla="*/ 31 w 71"/>
                <a:gd name="T9" fmla="*/ 73 h 74"/>
              </a:gdLst>
              <a:ahLst/>
              <a:cxnLst>
                <a:cxn ang="0">
                  <a:pos x="T0" y="T1"/>
                </a:cxn>
                <a:cxn ang="0">
                  <a:pos x="T2" y="T3"/>
                </a:cxn>
                <a:cxn ang="0">
                  <a:pos x="T4" y="T5"/>
                </a:cxn>
                <a:cxn ang="0">
                  <a:pos x="T6" y="T7"/>
                </a:cxn>
                <a:cxn ang="0">
                  <a:pos x="T8" y="T9"/>
                </a:cxn>
              </a:cxnLst>
              <a:rect l="0" t="0" r="r" b="b"/>
              <a:pathLst>
                <a:path w="71" h="74">
                  <a:moveTo>
                    <a:pt x="31" y="73"/>
                  </a:moveTo>
                  <a:cubicBezTo>
                    <a:pt x="4" y="61"/>
                    <a:pt x="0" y="45"/>
                    <a:pt x="14" y="17"/>
                  </a:cubicBezTo>
                  <a:cubicBezTo>
                    <a:pt x="15" y="16"/>
                    <a:pt x="17" y="14"/>
                    <a:pt x="18" y="13"/>
                  </a:cubicBezTo>
                  <a:cubicBezTo>
                    <a:pt x="51" y="0"/>
                    <a:pt x="71" y="13"/>
                    <a:pt x="70" y="49"/>
                  </a:cubicBezTo>
                  <a:cubicBezTo>
                    <a:pt x="63" y="66"/>
                    <a:pt x="49" y="74"/>
                    <a:pt x="31" y="7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34">
              <a:extLst>
                <a:ext uri="{FF2B5EF4-FFF2-40B4-BE49-F238E27FC236}">
                  <a16:creationId xmlns:a16="http://schemas.microsoft.com/office/drawing/2014/main" id="{6D63BF2C-4AAB-4EA3-9AAD-B8F2EECD4568}"/>
                </a:ext>
              </a:extLst>
            </p:cNvPr>
            <p:cNvSpPr>
              <a:spLocks/>
            </p:cNvSpPr>
            <p:nvPr/>
          </p:nvSpPr>
          <p:spPr bwMode="auto">
            <a:xfrm>
              <a:off x="3835401" y="3876676"/>
              <a:ext cx="217488" cy="244475"/>
            </a:xfrm>
            <a:custGeom>
              <a:avLst/>
              <a:gdLst>
                <a:gd name="T0" fmla="*/ 56 w 58"/>
                <a:gd name="T1" fmla="*/ 40 h 65"/>
                <a:gd name="T2" fmla="*/ 21 w 58"/>
                <a:gd name="T3" fmla="*/ 59 h 65"/>
                <a:gd name="T4" fmla="*/ 1 w 58"/>
                <a:gd name="T5" fmla="*/ 20 h 65"/>
                <a:gd name="T6" fmla="*/ 37 w 58"/>
                <a:gd name="T7" fmla="*/ 5 h 65"/>
                <a:gd name="T8" fmla="*/ 56 w 58"/>
                <a:gd name="T9" fmla="*/ 40 h 65"/>
              </a:gdLst>
              <a:ahLst/>
              <a:cxnLst>
                <a:cxn ang="0">
                  <a:pos x="T0" y="T1"/>
                </a:cxn>
                <a:cxn ang="0">
                  <a:pos x="T2" y="T3"/>
                </a:cxn>
                <a:cxn ang="0">
                  <a:pos x="T4" y="T5"/>
                </a:cxn>
                <a:cxn ang="0">
                  <a:pos x="T6" y="T7"/>
                </a:cxn>
                <a:cxn ang="0">
                  <a:pos x="T8" y="T9"/>
                </a:cxn>
              </a:cxnLst>
              <a:rect l="0" t="0" r="r" b="b"/>
              <a:pathLst>
                <a:path w="58" h="65">
                  <a:moveTo>
                    <a:pt x="56" y="40"/>
                  </a:moveTo>
                  <a:cubicBezTo>
                    <a:pt x="47" y="50"/>
                    <a:pt x="40" y="65"/>
                    <a:pt x="21" y="59"/>
                  </a:cubicBezTo>
                  <a:cubicBezTo>
                    <a:pt x="3" y="52"/>
                    <a:pt x="0" y="37"/>
                    <a:pt x="1" y="20"/>
                  </a:cubicBezTo>
                  <a:cubicBezTo>
                    <a:pt x="9" y="6"/>
                    <a:pt x="22" y="0"/>
                    <a:pt x="37" y="5"/>
                  </a:cubicBezTo>
                  <a:cubicBezTo>
                    <a:pt x="55" y="10"/>
                    <a:pt x="58" y="24"/>
                    <a:pt x="56" y="4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35">
              <a:extLst>
                <a:ext uri="{FF2B5EF4-FFF2-40B4-BE49-F238E27FC236}">
                  <a16:creationId xmlns:a16="http://schemas.microsoft.com/office/drawing/2014/main" id="{02EA1194-C3CA-4F92-A0A4-34640B60FF92}"/>
                </a:ext>
              </a:extLst>
            </p:cNvPr>
            <p:cNvSpPr>
              <a:spLocks/>
            </p:cNvSpPr>
            <p:nvPr/>
          </p:nvSpPr>
          <p:spPr bwMode="auto">
            <a:xfrm>
              <a:off x="4016376" y="5159376"/>
              <a:ext cx="1039813" cy="165100"/>
            </a:xfrm>
            <a:custGeom>
              <a:avLst/>
              <a:gdLst>
                <a:gd name="T0" fmla="*/ 0 w 276"/>
                <a:gd name="T1" fmla="*/ 24 h 44"/>
                <a:gd name="T2" fmla="*/ 133 w 276"/>
                <a:gd name="T3" fmla="*/ 32 h 44"/>
                <a:gd name="T4" fmla="*/ 257 w 276"/>
                <a:gd name="T5" fmla="*/ 5 h 44"/>
                <a:gd name="T6" fmla="*/ 276 w 276"/>
                <a:gd name="T7" fmla="*/ 0 h 44"/>
                <a:gd name="T8" fmla="*/ 239 w 276"/>
                <a:gd name="T9" fmla="*/ 22 h 44"/>
                <a:gd name="T10" fmla="*/ 144 w 276"/>
                <a:gd name="T11" fmla="*/ 41 h 44"/>
                <a:gd name="T12" fmla="*/ 63 w 276"/>
                <a:gd name="T13" fmla="*/ 40 h 44"/>
                <a:gd name="T14" fmla="*/ 4 w 276"/>
                <a:gd name="T15" fmla="*/ 30 h 44"/>
                <a:gd name="T16" fmla="*/ 0 w 276"/>
                <a:gd name="T17"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4">
                  <a:moveTo>
                    <a:pt x="0" y="24"/>
                  </a:moveTo>
                  <a:cubicBezTo>
                    <a:pt x="44" y="27"/>
                    <a:pt x="89" y="29"/>
                    <a:pt x="133" y="32"/>
                  </a:cubicBezTo>
                  <a:cubicBezTo>
                    <a:pt x="177" y="35"/>
                    <a:pt x="217" y="19"/>
                    <a:pt x="257" y="5"/>
                  </a:cubicBezTo>
                  <a:cubicBezTo>
                    <a:pt x="263" y="3"/>
                    <a:pt x="270" y="2"/>
                    <a:pt x="276" y="0"/>
                  </a:cubicBezTo>
                  <a:cubicBezTo>
                    <a:pt x="264" y="7"/>
                    <a:pt x="252" y="18"/>
                    <a:pt x="239" y="22"/>
                  </a:cubicBezTo>
                  <a:cubicBezTo>
                    <a:pt x="207" y="29"/>
                    <a:pt x="177" y="40"/>
                    <a:pt x="144" y="41"/>
                  </a:cubicBezTo>
                  <a:cubicBezTo>
                    <a:pt x="116" y="43"/>
                    <a:pt x="90" y="44"/>
                    <a:pt x="63" y="40"/>
                  </a:cubicBezTo>
                  <a:cubicBezTo>
                    <a:pt x="43" y="37"/>
                    <a:pt x="23" y="34"/>
                    <a:pt x="4" y="30"/>
                  </a:cubicBezTo>
                  <a:cubicBezTo>
                    <a:pt x="2" y="30"/>
                    <a:pt x="1" y="26"/>
                    <a:pt x="0" y="24"/>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36">
              <a:extLst>
                <a:ext uri="{FF2B5EF4-FFF2-40B4-BE49-F238E27FC236}">
                  <a16:creationId xmlns:a16="http://schemas.microsoft.com/office/drawing/2014/main" id="{AE885449-6067-4F8F-8141-18E05D5E294C}"/>
                </a:ext>
              </a:extLst>
            </p:cNvPr>
            <p:cNvSpPr>
              <a:spLocks/>
            </p:cNvSpPr>
            <p:nvPr/>
          </p:nvSpPr>
          <p:spPr bwMode="auto">
            <a:xfrm>
              <a:off x="3517901" y="5008563"/>
              <a:ext cx="180975" cy="120650"/>
            </a:xfrm>
            <a:custGeom>
              <a:avLst/>
              <a:gdLst>
                <a:gd name="T0" fmla="*/ 0 w 48"/>
                <a:gd name="T1" fmla="*/ 0 h 32"/>
                <a:gd name="T2" fmla="*/ 48 w 48"/>
                <a:gd name="T3" fmla="*/ 32 h 32"/>
                <a:gd name="T4" fmla="*/ 0 w 48"/>
                <a:gd name="T5" fmla="*/ 0 h 32"/>
              </a:gdLst>
              <a:ahLst/>
              <a:cxnLst>
                <a:cxn ang="0">
                  <a:pos x="T0" y="T1"/>
                </a:cxn>
                <a:cxn ang="0">
                  <a:pos x="T2" y="T3"/>
                </a:cxn>
                <a:cxn ang="0">
                  <a:pos x="T4" y="T5"/>
                </a:cxn>
              </a:cxnLst>
              <a:rect l="0" t="0" r="r" b="b"/>
              <a:pathLst>
                <a:path w="48" h="32">
                  <a:moveTo>
                    <a:pt x="0" y="0"/>
                  </a:moveTo>
                  <a:cubicBezTo>
                    <a:pt x="16" y="11"/>
                    <a:pt x="32" y="21"/>
                    <a:pt x="48" y="32"/>
                  </a:cubicBezTo>
                  <a:cubicBezTo>
                    <a:pt x="28" y="28"/>
                    <a:pt x="9" y="22"/>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37">
              <a:extLst>
                <a:ext uri="{FF2B5EF4-FFF2-40B4-BE49-F238E27FC236}">
                  <a16:creationId xmlns:a16="http://schemas.microsoft.com/office/drawing/2014/main" id="{6F07F59F-1A86-4175-8297-A30478B8D251}"/>
                </a:ext>
              </a:extLst>
            </p:cNvPr>
            <p:cNvSpPr>
              <a:spLocks/>
            </p:cNvSpPr>
            <p:nvPr/>
          </p:nvSpPr>
          <p:spPr bwMode="auto">
            <a:xfrm>
              <a:off x="3925888" y="5219701"/>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38">
              <a:extLst>
                <a:ext uri="{FF2B5EF4-FFF2-40B4-BE49-F238E27FC236}">
                  <a16:creationId xmlns:a16="http://schemas.microsoft.com/office/drawing/2014/main" id="{C47ED75E-B88C-4A29-B4EA-28306772C0D7}"/>
                </a:ext>
              </a:extLst>
            </p:cNvPr>
            <p:cNvSpPr>
              <a:spLocks/>
            </p:cNvSpPr>
            <p:nvPr/>
          </p:nvSpPr>
          <p:spPr bwMode="auto">
            <a:xfrm>
              <a:off x="3849688" y="5189538"/>
              <a:ext cx="76200" cy="30163"/>
            </a:xfrm>
            <a:custGeom>
              <a:avLst/>
              <a:gdLst>
                <a:gd name="T0" fmla="*/ 0 w 20"/>
                <a:gd name="T1" fmla="*/ 0 h 8"/>
                <a:gd name="T2" fmla="*/ 20 w 20"/>
                <a:gd name="T3" fmla="*/ 8 h 8"/>
                <a:gd name="T4" fmla="*/ 0 w 20"/>
                <a:gd name="T5" fmla="*/ 0 h 8"/>
              </a:gdLst>
              <a:ahLst/>
              <a:cxnLst>
                <a:cxn ang="0">
                  <a:pos x="T0" y="T1"/>
                </a:cxn>
                <a:cxn ang="0">
                  <a:pos x="T2" y="T3"/>
                </a:cxn>
                <a:cxn ang="0">
                  <a:pos x="T4" y="T5"/>
                </a:cxn>
              </a:cxnLst>
              <a:rect l="0" t="0" r="r" b="b"/>
              <a:pathLst>
                <a:path w="20" h="8">
                  <a:moveTo>
                    <a:pt x="0" y="0"/>
                  </a:moveTo>
                  <a:cubicBezTo>
                    <a:pt x="7" y="3"/>
                    <a:pt x="13" y="5"/>
                    <a:pt x="20" y="8"/>
                  </a:cubicBezTo>
                  <a:cubicBezTo>
                    <a:pt x="13" y="5"/>
                    <a:pt x="7"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39">
              <a:extLst>
                <a:ext uri="{FF2B5EF4-FFF2-40B4-BE49-F238E27FC236}">
                  <a16:creationId xmlns:a16="http://schemas.microsoft.com/office/drawing/2014/main" id="{1BE17798-EEF2-4604-B0A3-810236B0A01B}"/>
                </a:ext>
              </a:extLst>
            </p:cNvPr>
            <p:cNvSpPr>
              <a:spLocks/>
            </p:cNvSpPr>
            <p:nvPr/>
          </p:nvSpPr>
          <p:spPr bwMode="auto">
            <a:xfrm>
              <a:off x="5116513" y="5099051"/>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40">
              <a:extLst>
                <a:ext uri="{FF2B5EF4-FFF2-40B4-BE49-F238E27FC236}">
                  <a16:creationId xmlns:a16="http://schemas.microsoft.com/office/drawing/2014/main" id="{AC6118FC-C15E-4E22-AAC1-AE23A9347ED1}"/>
                </a:ext>
              </a:extLst>
            </p:cNvPr>
            <p:cNvSpPr>
              <a:spLocks/>
            </p:cNvSpPr>
            <p:nvPr/>
          </p:nvSpPr>
          <p:spPr bwMode="auto">
            <a:xfrm>
              <a:off x="5056188" y="5129213"/>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41">
              <a:extLst>
                <a:ext uri="{FF2B5EF4-FFF2-40B4-BE49-F238E27FC236}">
                  <a16:creationId xmlns:a16="http://schemas.microsoft.com/office/drawing/2014/main" id="{D9DB9A53-120D-4A91-986B-3281C25FB086}"/>
                </a:ext>
              </a:extLst>
            </p:cNvPr>
            <p:cNvSpPr>
              <a:spLocks/>
            </p:cNvSpPr>
            <p:nvPr/>
          </p:nvSpPr>
          <p:spPr bwMode="auto">
            <a:xfrm>
              <a:off x="6224588" y="2081213"/>
              <a:ext cx="368300" cy="493713"/>
            </a:xfrm>
            <a:custGeom>
              <a:avLst/>
              <a:gdLst>
                <a:gd name="T0" fmla="*/ 3 w 98"/>
                <a:gd name="T1" fmla="*/ 118 h 131"/>
                <a:gd name="T2" fmla="*/ 0 w 98"/>
                <a:gd name="T3" fmla="*/ 104 h 131"/>
                <a:gd name="T4" fmla="*/ 59 w 98"/>
                <a:gd name="T5" fmla="*/ 5 h 131"/>
                <a:gd name="T6" fmla="*/ 98 w 98"/>
                <a:gd name="T7" fmla="*/ 21 h 131"/>
                <a:gd name="T8" fmla="*/ 93 w 98"/>
                <a:gd name="T9" fmla="*/ 39 h 131"/>
                <a:gd name="T10" fmla="*/ 48 w 98"/>
                <a:gd name="T11" fmla="*/ 110 h 131"/>
                <a:gd name="T12" fmla="*/ 11 w 98"/>
                <a:gd name="T13" fmla="*/ 126 h 131"/>
                <a:gd name="T14" fmla="*/ 3 w 98"/>
                <a:gd name="T15" fmla="*/ 11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3" y="118"/>
                  </a:moveTo>
                  <a:cubicBezTo>
                    <a:pt x="2" y="113"/>
                    <a:pt x="1" y="109"/>
                    <a:pt x="0" y="104"/>
                  </a:cubicBezTo>
                  <a:cubicBezTo>
                    <a:pt x="20" y="71"/>
                    <a:pt x="39" y="38"/>
                    <a:pt x="59" y="5"/>
                  </a:cubicBezTo>
                  <a:cubicBezTo>
                    <a:pt x="76" y="0"/>
                    <a:pt x="89" y="6"/>
                    <a:pt x="98" y="21"/>
                  </a:cubicBezTo>
                  <a:cubicBezTo>
                    <a:pt x="96" y="27"/>
                    <a:pt x="96" y="34"/>
                    <a:pt x="93" y="39"/>
                  </a:cubicBezTo>
                  <a:cubicBezTo>
                    <a:pt x="78" y="63"/>
                    <a:pt x="63" y="87"/>
                    <a:pt x="48" y="110"/>
                  </a:cubicBezTo>
                  <a:cubicBezTo>
                    <a:pt x="40" y="124"/>
                    <a:pt x="28" y="131"/>
                    <a:pt x="11" y="126"/>
                  </a:cubicBezTo>
                  <a:cubicBezTo>
                    <a:pt x="9" y="123"/>
                    <a:pt x="6" y="121"/>
                    <a:pt x="3" y="118"/>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42">
              <a:extLst>
                <a:ext uri="{FF2B5EF4-FFF2-40B4-BE49-F238E27FC236}">
                  <a16:creationId xmlns:a16="http://schemas.microsoft.com/office/drawing/2014/main" id="{A68B6DE1-A387-4353-B94A-A2E515DCDB43}"/>
                </a:ext>
              </a:extLst>
            </p:cNvPr>
            <p:cNvSpPr>
              <a:spLocks/>
            </p:cNvSpPr>
            <p:nvPr/>
          </p:nvSpPr>
          <p:spPr bwMode="auto">
            <a:xfrm>
              <a:off x="6446838" y="1898651"/>
              <a:ext cx="296863" cy="260350"/>
            </a:xfrm>
            <a:custGeom>
              <a:avLst/>
              <a:gdLst>
                <a:gd name="T0" fmla="*/ 39 w 79"/>
                <a:gd name="T1" fmla="*/ 69 h 69"/>
                <a:gd name="T2" fmla="*/ 0 w 79"/>
                <a:gd name="T3" fmla="*/ 53 h 69"/>
                <a:gd name="T4" fmla="*/ 15 w 79"/>
                <a:gd name="T5" fmla="*/ 47 h 69"/>
                <a:gd name="T6" fmla="*/ 38 w 79"/>
                <a:gd name="T7" fmla="*/ 16 h 69"/>
                <a:gd name="T8" fmla="*/ 43 w 79"/>
                <a:gd name="T9" fmla="*/ 0 h 69"/>
                <a:gd name="T10" fmla="*/ 79 w 79"/>
                <a:gd name="T11" fmla="*/ 35 h 69"/>
                <a:gd name="T12" fmla="*/ 67 w 79"/>
                <a:gd name="T13" fmla="*/ 40 h 69"/>
                <a:gd name="T14" fmla="*/ 39 w 79"/>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69">
                  <a:moveTo>
                    <a:pt x="39" y="69"/>
                  </a:moveTo>
                  <a:cubicBezTo>
                    <a:pt x="30" y="54"/>
                    <a:pt x="17" y="48"/>
                    <a:pt x="0" y="53"/>
                  </a:cubicBezTo>
                  <a:cubicBezTo>
                    <a:pt x="5" y="51"/>
                    <a:pt x="10" y="49"/>
                    <a:pt x="15" y="47"/>
                  </a:cubicBezTo>
                  <a:cubicBezTo>
                    <a:pt x="28" y="41"/>
                    <a:pt x="41" y="34"/>
                    <a:pt x="38" y="16"/>
                  </a:cubicBezTo>
                  <a:cubicBezTo>
                    <a:pt x="40" y="11"/>
                    <a:pt x="41" y="5"/>
                    <a:pt x="43" y="0"/>
                  </a:cubicBezTo>
                  <a:cubicBezTo>
                    <a:pt x="42" y="32"/>
                    <a:pt x="50" y="40"/>
                    <a:pt x="79" y="35"/>
                  </a:cubicBezTo>
                  <a:cubicBezTo>
                    <a:pt x="75" y="36"/>
                    <a:pt x="71" y="39"/>
                    <a:pt x="67" y="40"/>
                  </a:cubicBezTo>
                  <a:cubicBezTo>
                    <a:pt x="40" y="42"/>
                    <a:pt x="40" y="43"/>
                    <a:pt x="39" y="69"/>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43">
              <a:extLst>
                <a:ext uri="{FF2B5EF4-FFF2-40B4-BE49-F238E27FC236}">
                  <a16:creationId xmlns:a16="http://schemas.microsoft.com/office/drawing/2014/main" id="{02259AA7-D747-4F1C-A10F-3C7B306D9B6D}"/>
                </a:ext>
              </a:extLst>
            </p:cNvPr>
            <p:cNvSpPr>
              <a:spLocks/>
            </p:cNvSpPr>
            <p:nvPr/>
          </p:nvSpPr>
          <p:spPr bwMode="auto">
            <a:xfrm>
              <a:off x="6502401" y="1958976"/>
              <a:ext cx="98425" cy="117475"/>
            </a:xfrm>
            <a:custGeom>
              <a:avLst/>
              <a:gdLst>
                <a:gd name="T0" fmla="*/ 23 w 26"/>
                <a:gd name="T1" fmla="*/ 0 h 31"/>
                <a:gd name="T2" fmla="*/ 0 w 26"/>
                <a:gd name="T3" fmla="*/ 31 h 31"/>
                <a:gd name="T4" fmla="*/ 23 w 26"/>
                <a:gd name="T5" fmla="*/ 0 h 31"/>
              </a:gdLst>
              <a:ahLst/>
              <a:cxnLst>
                <a:cxn ang="0">
                  <a:pos x="T0" y="T1"/>
                </a:cxn>
                <a:cxn ang="0">
                  <a:pos x="T2" y="T3"/>
                </a:cxn>
                <a:cxn ang="0">
                  <a:pos x="T4" y="T5"/>
                </a:cxn>
              </a:cxnLst>
              <a:rect l="0" t="0" r="r" b="b"/>
              <a:pathLst>
                <a:path w="26" h="31">
                  <a:moveTo>
                    <a:pt x="23" y="0"/>
                  </a:moveTo>
                  <a:cubicBezTo>
                    <a:pt x="26" y="18"/>
                    <a:pt x="13" y="25"/>
                    <a:pt x="0" y="31"/>
                  </a:cubicBezTo>
                  <a:cubicBezTo>
                    <a:pt x="4" y="18"/>
                    <a:pt x="3" y="1"/>
                    <a:pt x="23"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44">
              <a:extLst>
                <a:ext uri="{FF2B5EF4-FFF2-40B4-BE49-F238E27FC236}">
                  <a16:creationId xmlns:a16="http://schemas.microsoft.com/office/drawing/2014/main" id="{D2BEEB38-252E-4636-AE9A-974BB7022003}"/>
                </a:ext>
              </a:extLst>
            </p:cNvPr>
            <p:cNvSpPr>
              <a:spLocks/>
            </p:cNvSpPr>
            <p:nvPr/>
          </p:nvSpPr>
          <p:spPr bwMode="auto">
            <a:xfrm>
              <a:off x="6021388" y="2744788"/>
              <a:ext cx="63500" cy="120650"/>
            </a:xfrm>
            <a:custGeom>
              <a:avLst/>
              <a:gdLst>
                <a:gd name="T0" fmla="*/ 16 w 17"/>
                <a:gd name="T1" fmla="*/ 0 h 32"/>
                <a:gd name="T2" fmla="*/ 0 w 17"/>
                <a:gd name="T3" fmla="*/ 32 h 32"/>
                <a:gd name="T4" fmla="*/ 16 w 17"/>
                <a:gd name="T5" fmla="*/ 0 h 32"/>
              </a:gdLst>
              <a:ahLst/>
              <a:cxnLst>
                <a:cxn ang="0">
                  <a:pos x="T0" y="T1"/>
                </a:cxn>
                <a:cxn ang="0">
                  <a:pos x="T2" y="T3"/>
                </a:cxn>
                <a:cxn ang="0">
                  <a:pos x="T4" y="T5"/>
                </a:cxn>
              </a:cxnLst>
              <a:rect l="0" t="0" r="r" b="b"/>
              <a:pathLst>
                <a:path w="17" h="32">
                  <a:moveTo>
                    <a:pt x="16" y="0"/>
                  </a:moveTo>
                  <a:cubicBezTo>
                    <a:pt x="16" y="14"/>
                    <a:pt x="17" y="27"/>
                    <a:pt x="0" y="32"/>
                  </a:cubicBezTo>
                  <a:cubicBezTo>
                    <a:pt x="5" y="21"/>
                    <a:pt x="11" y="11"/>
                    <a:pt x="16"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45">
              <a:extLst>
                <a:ext uri="{FF2B5EF4-FFF2-40B4-BE49-F238E27FC236}">
                  <a16:creationId xmlns:a16="http://schemas.microsoft.com/office/drawing/2014/main" id="{B1D367E8-7361-4E83-9239-B530E8CF50B7}"/>
                </a:ext>
              </a:extLst>
            </p:cNvPr>
            <p:cNvSpPr>
              <a:spLocks/>
            </p:cNvSpPr>
            <p:nvPr/>
          </p:nvSpPr>
          <p:spPr bwMode="auto">
            <a:xfrm>
              <a:off x="5870576" y="1608138"/>
              <a:ext cx="2817813" cy="3644900"/>
            </a:xfrm>
            <a:custGeom>
              <a:avLst/>
              <a:gdLst>
                <a:gd name="T0" fmla="*/ 248 w 748"/>
                <a:gd name="T1" fmla="*/ 69 h 966"/>
                <a:gd name="T2" fmla="*/ 242 w 748"/>
                <a:gd name="T3" fmla="*/ 62 h 966"/>
                <a:gd name="T4" fmla="*/ 346 w 748"/>
                <a:gd name="T5" fmla="*/ 13 h 966"/>
                <a:gd name="T6" fmla="*/ 518 w 748"/>
                <a:gd name="T7" fmla="*/ 70 h 966"/>
                <a:gd name="T8" fmla="*/ 552 w 748"/>
                <a:gd name="T9" fmla="*/ 98 h 966"/>
                <a:gd name="T10" fmla="*/ 649 w 748"/>
                <a:gd name="T11" fmla="*/ 239 h 966"/>
                <a:gd name="T12" fmla="*/ 690 w 748"/>
                <a:gd name="T13" fmla="*/ 329 h 966"/>
                <a:gd name="T14" fmla="*/ 720 w 748"/>
                <a:gd name="T15" fmla="*/ 420 h 966"/>
                <a:gd name="T16" fmla="*/ 743 w 748"/>
                <a:gd name="T17" fmla="*/ 646 h 966"/>
                <a:gd name="T18" fmla="*/ 721 w 748"/>
                <a:gd name="T19" fmla="*/ 728 h 966"/>
                <a:gd name="T20" fmla="*/ 689 w 748"/>
                <a:gd name="T21" fmla="*/ 793 h 966"/>
                <a:gd name="T22" fmla="*/ 630 w 748"/>
                <a:gd name="T23" fmla="*/ 864 h 966"/>
                <a:gd name="T24" fmla="*/ 600 w 748"/>
                <a:gd name="T25" fmla="*/ 893 h 966"/>
                <a:gd name="T26" fmla="*/ 570 w 748"/>
                <a:gd name="T27" fmla="*/ 914 h 966"/>
                <a:gd name="T28" fmla="*/ 507 w 748"/>
                <a:gd name="T29" fmla="*/ 941 h 966"/>
                <a:gd name="T30" fmla="*/ 417 w 748"/>
                <a:gd name="T31" fmla="*/ 963 h 966"/>
                <a:gd name="T32" fmla="*/ 293 w 748"/>
                <a:gd name="T33" fmla="*/ 957 h 966"/>
                <a:gd name="T34" fmla="*/ 217 w 748"/>
                <a:gd name="T35" fmla="*/ 933 h 966"/>
                <a:gd name="T36" fmla="*/ 150 w 748"/>
                <a:gd name="T37" fmla="*/ 894 h 966"/>
                <a:gd name="T38" fmla="*/ 104 w 748"/>
                <a:gd name="T39" fmla="*/ 855 h 966"/>
                <a:gd name="T40" fmla="*/ 36 w 748"/>
                <a:gd name="T41" fmla="*/ 753 h 966"/>
                <a:gd name="T42" fmla="*/ 7 w 748"/>
                <a:gd name="T43" fmla="*/ 644 h 966"/>
                <a:gd name="T44" fmla="*/ 1 w 748"/>
                <a:gd name="T45" fmla="*/ 576 h 966"/>
                <a:gd name="T46" fmla="*/ 13 w 748"/>
                <a:gd name="T47" fmla="*/ 492 h 966"/>
                <a:gd name="T48" fmla="*/ 32 w 748"/>
                <a:gd name="T49" fmla="*/ 403 h 966"/>
                <a:gd name="T50" fmla="*/ 48 w 748"/>
                <a:gd name="T51" fmla="*/ 356 h 966"/>
                <a:gd name="T52" fmla="*/ 84 w 748"/>
                <a:gd name="T53" fmla="*/ 278 h 966"/>
                <a:gd name="T54" fmla="*/ 88 w 748"/>
                <a:gd name="T55" fmla="*/ 277 h 966"/>
                <a:gd name="T56" fmla="*/ 88 w 748"/>
                <a:gd name="T57" fmla="*/ 277 h 966"/>
                <a:gd name="T58" fmla="*/ 81 w 748"/>
                <a:gd name="T59" fmla="*/ 307 h 966"/>
                <a:gd name="T60" fmla="*/ 57 w 748"/>
                <a:gd name="T61" fmla="*/ 365 h 966"/>
                <a:gd name="T62" fmla="*/ 22 w 748"/>
                <a:gd name="T63" fmla="*/ 512 h 966"/>
                <a:gd name="T64" fmla="*/ 26 w 748"/>
                <a:gd name="T65" fmla="*/ 689 h 966"/>
                <a:gd name="T66" fmla="*/ 116 w 748"/>
                <a:gd name="T67" fmla="*/ 844 h 966"/>
                <a:gd name="T68" fmla="*/ 292 w 748"/>
                <a:gd name="T69" fmla="*/ 942 h 966"/>
                <a:gd name="T70" fmla="*/ 462 w 748"/>
                <a:gd name="T71" fmla="*/ 941 h 966"/>
                <a:gd name="T72" fmla="*/ 613 w 748"/>
                <a:gd name="T73" fmla="*/ 862 h 966"/>
                <a:gd name="T74" fmla="*/ 735 w 748"/>
                <a:gd name="T75" fmla="*/ 586 h 966"/>
                <a:gd name="T76" fmla="*/ 709 w 748"/>
                <a:gd name="T77" fmla="*/ 429 h 966"/>
                <a:gd name="T78" fmla="*/ 649 w 748"/>
                <a:gd name="T79" fmla="*/ 275 h 966"/>
                <a:gd name="T80" fmla="*/ 568 w 748"/>
                <a:gd name="T81" fmla="*/ 142 h 966"/>
                <a:gd name="T82" fmla="*/ 482 w 748"/>
                <a:gd name="T83" fmla="*/ 59 h 966"/>
                <a:gd name="T84" fmla="*/ 348 w 748"/>
                <a:gd name="T85" fmla="*/ 24 h 966"/>
                <a:gd name="T86" fmla="*/ 248 w 748"/>
                <a:gd name="T87"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966">
                  <a:moveTo>
                    <a:pt x="248" y="69"/>
                  </a:moveTo>
                  <a:cubicBezTo>
                    <a:pt x="246" y="67"/>
                    <a:pt x="244" y="64"/>
                    <a:pt x="242" y="62"/>
                  </a:cubicBezTo>
                  <a:cubicBezTo>
                    <a:pt x="271" y="33"/>
                    <a:pt x="307" y="20"/>
                    <a:pt x="346" y="13"/>
                  </a:cubicBezTo>
                  <a:cubicBezTo>
                    <a:pt x="414" y="0"/>
                    <a:pt x="468" y="28"/>
                    <a:pt x="518" y="70"/>
                  </a:cubicBezTo>
                  <a:cubicBezTo>
                    <a:pt x="530" y="79"/>
                    <a:pt x="543" y="87"/>
                    <a:pt x="552" y="98"/>
                  </a:cubicBezTo>
                  <a:cubicBezTo>
                    <a:pt x="589" y="142"/>
                    <a:pt x="625" y="186"/>
                    <a:pt x="649" y="239"/>
                  </a:cubicBezTo>
                  <a:cubicBezTo>
                    <a:pt x="662" y="269"/>
                    <a:pt x="678" y="298"/>
                    <a:pt x="690" y="329"/>
                  </a:cubicBezTo>
                  <a:cubicBezTo>
                    <a:pt x="702" y="359"/>
                    <a:pt x="710" y="390"/>
                    <a:pt x="720" y="420"/>
                  </a:cubicBezTo>
                  <a:cubicBezTo>
                    <a:pt x="746" y="494"/>
                    <a:pt x="748" y="570"/>
                    <a:pt x="743" y="646"/>
                  </a:cubicBezTo>
                  <a:cubicBezTo>
                    <a:pt x="741" y="674"/>
                    <a:pt x="731" y="701"/>
                    <a:pt x="721" y="728"/>
                  </a:cubicBezTo>
                  <a:cubicBezTo>
                    <a:pt x="713" y="750"/>
                    <a:pt x="702" y="773"/>
                    <a:pt x="689" y="793"/>
                  </a:cubicBezTo>
                  <a:cubicBezTo>
                    <a:pt x="671" y="818"/>
                    <a:pt x="650" y="841"/>
                    <a:pt x="630" y="864"/>
                  </a:cubicBezTo>
                  <a:cubicBezTo>
                    <a:pt x="621" y="874"/>
                    <a:pt x="610" y="883"/>
                    <a:pt x="600" y="893"/>
                  </a:cubicBezTo>
                  <a:cubicBezTo>
                    <a:pt x="590" y="900"/>
                    <a:pt x="581" y="909"/>
                    <a:pt x="570" y="914"/>
                  </a:cubicBezTo>
                  <a:cubicBezTo>
                    <a:pt x="550" y="924"/>
                    <a:pt x="529" y="934"/>
                    <a:pt x="507" y="941"/>
                  </a:cubicBezTo>
                  <a:cubicBezTo>
                    <a:pt x="478" y="950"/>
                    <a:pt x="448" y="961"/>
                    <a:pt x="417" y="963"/>
                  </a:cubicBezTo>
                  <a:cubicBezTo>
                    <a:pt x="376" y="966"/>
                    <a:pt x="334" y="963"/>
                    <a:pt x="293" y="957"/>
                  </a:cubicBezTo>
                  <a:cubicBezTo>
                    <a:pt x="267" y="954"/>
                    <a:pt x="242" y="944"/>
                    <a:pt x="217" y="933"/>
                  </a:cubicBezTo>
                  <a:cubicBezTo>
                    <a:pt x="194" y="923"/>
                    <a:pt x="172" y="909"/>
                    <a:pt x="150" y="894"/>
                  </a:cubicBezTo>
                  <a:cubicBezTo>
                    <a:pt x="134" y="883"/>
                    <a:pt x="117" y="870"/>
                    <a:pt x="104" y="855"/>
                  </a:cubicBezTo>
                  <a:cubicBezTo>
                    <a:pt x="79" y="823"/>
                    <a:pt x="51" y="790"/>
                    <a:pt x="36" y="753"/>
                  </a:cubicBezTo>
                  <a:cubicBezTo>
                    <a:pt x="22" y="720"/>
                    <a:pt x="6" y="684"/>
                    <a:pt x="7" y="644"/>
                  </a:cubicBezTo>
                  <a:cubicBezTo>
                    <a:pt x="8" y="622"/>
                    <a:pt x="0" y="599"/>
                    <a:pt x="1" y="576"/>
                  </a:cubicBezTo>
                  <a:cubicBezTo>
                    <a:pt x="2" y="548"/>
                    <a:pt x="8" y="520"/>
                    <a:pt x="13" y="492"/>
                  </a:cubicBezTo>
                  <a:cubicBezTo>
                    <a:pt x="18" y="462"/>
                    <a:pt x="25" y="433"/>
                    <a:pt x="32" y="403"/>
                  </a:cubicBezTo>
                  <a:cubicBezTo>
                    <a:pt x="36" y="387"/>
                    <a:pt x="42" y="371"/>
                    <a:pt x="48" y="356"/>
                  </a:cubicBezTo>
                  <a:cubicBezTo>
                    <a:pt x="60" y="330"/>
                    <a:pt x="72" y="304"/>
                    <a:pt x="84" y="278"/>
                  </a:cubicBezTo>
                  <a:cubicBezTo>
                    <a:pt x="85" y="277"/>
                    <a:pt x="87" y="277"/>
                    <a:pt x="88" y="277"/>
                  </a:cubicBezTo>
                  <a:cubicBezTo>
                    <a:pt x="88" y="277"/>
                    <a:pt x="88" y="277"/>
                    <a:pt x="88" y="277"/>
                  </a:cubicBezTo>
                  <a:cubicBezTo>
                    <a:pt x="86" y="287"/>
                    <a:pt x="85" y="298"/>
                    <a:pt x="81" y="307"/>
                  </a:cubicBezTo>
                  <a:cubicBezTo>
                    <a:pt x="74" y="327"/>
                    <a:pt x="63" y="345"/>
                    <a:pt x="57" y="365"/>
                  </a:cubicBezTo>
                  <a:cubicBezTo>
                    <a:pt x="44" y="414"/>
                    <a:pt x="31" y="463"/>
                    <a:pt x="22" y="512"/>
                  </a:cubicBezTo>
                  <a:cubicBezTo>
                    <a:pt x="11" y="571"/>
                    <a:pt x="9" y="631"/>
                    <a:pt x="26" y="689"/>
                  </a:cubicBezTo>
                  <a:cubicBezTo>
                    <a:pt x="42" y="747"/>
                    <a:pt x="71" y="800"/>
                    <a:pt x="116" y="844"/>
                  </a:cubicBezTo>
                  <a:cubicBezTo>
                    <a:pt x="166" y="893"/>
                    <a:pt x="222" y="928"/>
                    <a:pt x="292" y="942"/>
                  </a:cubicBezTo>
                  <a:cubicBezTo>
                    <a:pt x="349" y="955"/>
                    <a:pt x="405" y="955"/>
                    <a:pt x="462" y="941"/>
                  </a:cubicBezTo>
                  <a:cubicBezTo>
                    <a:pt x="519" y="927"/>
                    <a:pt x="569" y="901"/>
                    <a:pt x="613" y="862"/>
                  </a:cubicBezTo>
                  <a:cubicBezTo>
                    <a:pt x="695" y="789"/>
                    <a:pt x="734" y="695"/>
                    <a:pt x="735" y="586"/>
                  </a:cubicBezTo>
                  <a:cubicBezTo>
                    <a:pt x="736" y="533"/>
                    <a:pt x="725" y="480"/>
                    <a:pt x="709" y="429"/>
                  </a:cubicBezTo>
                  <a:cubicBezTo>
                    <a:pt x="693" y="377"/>
                    <a:pt x="671" y="326"/>
                    <a:pt x="649" y="275"/>
                  </a:cubicBezTo>
                  <a:cubicBezTo>
                    <a:pt x="629" y="227"/>
                    <a:pt x="605" y="181"/>
                    <a:pt x="568" y="142"/>
                  </a:cubicBezTo>
                  <a:cubicBezTo>
                    <a:pt x="541" y="113"/>
                    <a:pt x="514" y="82"/>
                    <a:pt x="482" y="59"/>
                  </a:cubicBezTo>
                  <a:cubicBezTo>
                    <a:pt x="443" y="30"/>
                    <a:pt x="398" y="16"/>
                    <a:pt x="348" y="24"/>
                  </a:cubicBezTo>
                  <a:cubicBezTo>
                    <a:pt x="311" y="31"/>
                    <a:pt x="279" y="48"/>
                    <a:pt x="248" y="69"/>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46">
              <a:extLst>
                <a:ext uri="{FF2B5EF4-FFF2-40B4-BE49-F238E27FC236}">
                  <a16:creationId xmlns:a16="http://schemas.microsoft.com/office/drawing/2014/main" id="{B9C3FD90-6E7B-413F-B9CC-03A26A668215}"/>
                </a:ext>
              </a:extLst>
            </p:cNvPr>
            <p:cNvSpPr>
              <a:spLocks/>
            </p:cNvSpPr>
            <p:nvPr/>
          </p:nvSpPr>
          <p:spPr bwMode="auto">
            <a:xfrm>
              <a:off x="6200776" y="2525713"/>
              <a:ext cx="65088" cy="128588"/>
            </a:xfrm>
            <a:custGeom>
              <a:avLst/>
              <a:gdLst>
                <a:gd name="T0" fmla="*/ 9 w 17"/>
                <a:gd name="T1" fmla="*/ 0 h 34"/>
                <a:gd name="T2" fmla="*/ 17 w 17"/>
                <a:gd name="T3" fmla="*/ 8 h 34"/>
                <a:gd name="T4" fmla="*/ 0 w 17"/>
                <a:gd name="T5" fmla="*/ 34 h 34"/>
                <a:gd name="T6" fmla="*/ 0 w 17"/>
                <a:gd name="T7" fmla="*/ 34 h 34"/>
                <a:gd name="T8" fmla="*/ 9 w 17"/>
                <a:gd name="T9" fmla="*/ 0 h 34"/>
              </a:gdLst>
              <a:ahLst/>
              <a:cxnLst>
                <a:cxn ang="0">
                  <a:pos x="T0" y="T1"/>
                </a:cxn>
                <a:cxn ang="0">
                  <a:pos x="T2" y="T3"/>
                </a:cxn>
                <a:cxn ang="0">
                  <a:pos x="T4" y="T5"/>
                </a:cxn>
                <a:cxn ang="0">
                  <a:pos x="T6" y="T7"/>
                </a:cxn>
                <a:cxn ang="0">
                  <a:pos x="T8" y="T9"/>
                </a:cxn>
              </a:cxnLst>
              <a:rect l="0" t="0" r="r" b="b"/>
              <a:pathLst>
                <a:path w="17" h="34">
                  <a:moveTo>
                    <a:pt x="9" y="0"/>
                  </a:moveTo>
                  <a:cubicBezTo>
                    <a:pt x="12" y="3"/>
                    <a:pt x="15" y="5"/>
                    <a:pt x="17" y="8"/>
                  </a:cubicBezTo>
                  <a:cubicBezTo>
                    <a:pt x="12" y="16"/>
                    <a:pt x="6" y="25"/>
                    <a:pt x="0" y="34"/>
                  </a:cubicBezTo>
                  <a:cubicBezTo>
                    <a:pt x="0" y="34"/>
                    <a:pt x="0" y="34"/>
                    <a:pt x="0" y="34"/>
                  </a:cubicBezTo>
                  <a:cubicBezTo>
                    <a:pt x="3" y="23"/>
                    <a:pt x="6" y="11"/>
                    <a:pt x="9" y="0"/>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47">
              <a:extLst>
                <a:ext uri="{FF2B5EF4-FFF2-40B4-BE49-F238E27FC236}">
                  <a16:creationId xmlns:a16="http://schemas.microsoft.com/office/drawing/2014/main" id="{710A86EA-DC01-47E1-9F51-0627F210BBD1}"/>
                </a:ext>
              </a:extLst>
            </p:cNvPr>
            <p:cNvSpPr>
              <a:spLocks noEditPoints="1"/>
            </p:cNvSpPr>
            <p:nvPr/>
          </p:nvSpPr>
          <p:spPr bwMode="auto">
            <a:xfrm>
              <a:off x="5903913" y="1668463"/>
              <a:ext cx="2740025" cy="3543300"/>
            </a:xfrm>
            <a:custGeom>
              <a:avLst/>
              <a:gdLst>
                <a:gd name="T0" fmla="*/ 79 w 727"/>
                <a:gd name="T1" fmla="*/ 261 h 939"/>
                <a:gd name="T2" fmla="*/ 96 w 727"/>
                <a:gd name="T3" fmla="*/ 235 h 939"/>
                <a:gd name="T4" fmla="*/ 133 w 727"/>
                <a:gd name="T5" fmla="*/ 219 h 939"/>
                <a:gd name="T6" fmla="*/ 178 w 727"/>
                <a:gd name="T7" fmla="*/ 148 h 939"/>
                <a:gd name="T8" fmla="*/ 183 w 727"/>
                <a:gd name="T9" fmla="*/ 130 h 939"/>
                <a:gd name="T10" fmla="*/ 211 w 727"/>
                <a:gd name="T11" fmla="*/ 101 h 939"/>
                <a:gd name="T12" fmla="*/ 223 w 727"/>
                <a:gd name="T13" fmla="*/ 96 h 939"/>
                <a:gd name="T14" fmla="*/ 239 w 727"/>
                <a:gd name="T15" fmla="*/ 53 h 939"/>
                <a:gd name="T16" fmla="*/ 339 w 727"/>
                <a:gd name="T17" fmla="*/ 8 h 939"/>
                <a:gd name="T18" fmla="*/ 473 w 727"/>
                <a:gd name="T19" fmla="*/ 43 h 939"/>
                <a:gd name="T20" fmla="*/ 559 w 727"/>
                <a:gd name="T21" fmla="*/ 126 h 939"/>
                <a:gd name="T22" fmla="*/ 640 w 727"/>
                <a:gd name="T23" fmla="*/ 259 h 939"/>
                <a:gd name="T24" fmla="*/ 700 w 727"/>
                <a:gd name="T25" fmla="*/ 413 h 939"/>
                <a:gd name="T26" fmla="*/ 726 w 727"/>
                <a:gd name="T27" fmla="*/ 570 h 939"/>
                <a:gd name="T28" fmla="*/ 604 w 727"/>
                <a:gd name="T29" fmla="*/ 846 h 939"/>
                <a:gd name="T30" fmla="*/ 453 w 727"/>
                <a:gd name="T31" fmla="*/ 925 h 939"/>
                <a:gd name="T32" fmla="*/ 283 w 727"/>
                <a:gd name="T33" fmla="*/ 926 h 939"/>
                <a:gd name="T34" fmla="*/ 107 w 727"/>
                <a:gd name="T35" fmla="*/ 828 h 939"/>
                <a:gd name="T36" fmla="*/ 17 w 727"/>
                <a:gd name="T37" fmla="*/ 673 h 939"/>
                <a:gd name="T38" fmla="*/ 13 w 727"/>
                <a:gd name="T39" fmla="*/ 496 h 939"/>
                <a:gd name="T40" fmla="*/ 48 w 727"/>
                <a:gd name="T41" fmla="*/ 349 h 939"/>
                <a:gd name="T42" fmla="*/ 72 w 727"/>
                <a:gd name="T43" fmla="*/ 291 h 939"/>
                <a:gd name="T44" fmla="*/ 79 w 727"/>
                <a:gd name="T45" fmla="*/ 261 h 939"/>
                <a:gd name="T46" fmla="*/ 403 w 727"/>
                <a:gd name="T47" fmla="*/ 317 h 939"/>
                <a:gd name="T48" fmla="*/ 399 w 727"/>
                <a:gd name="T49" fmla="*/ 314 h 939"/>
                <a:gd name="T50" fmla="*/ 353 w 727"/>
                <a:gd name="T51" fmla="*/ 313 h 939"/>
                <a:gd name="T52" fmla="*/ 187 w 727"/>
                <a:gd name="T53" fmla="*/ 381 h 939"/>
                <a:gd name="T54" fmla="*/ 110 w 727"/>
                <a:gd name="T55" fmla="*/ 529 h 939"/>
                <a:gd name="T56" fmla="*/ 170 w 727"/>
                <a:gd name="T57" fmla="*/ 732 h 939"/>
                <a:gd name="T58" fmla="*/ 231 w 727"/>
                <a:gd name="T59" fmla="*/ 788 h 939"/>
                <a:gd name="T60" fmla="*/ 245 w 727"/>
                <a:gd name="T61" fmla="*/ 804 h 939"/>
                <a:gd name="T62" fmla="*/ 363 w 727"/>
                <a:gd name="T63" fmla="*/ 854 h 939"/>
                <a:gd name="T64" fmla="*/ 586 w 727"/>
                <a:gd name="T65" fmla="*/ 779 h 939"/>
                <a:gd name="T66" fmla="*/ 651 w 727"/>
                <a:gd name="T67" fmla="*/ 554 h 939"/>
                <a:gd name="T68" fmla="*/ 574 w 727"/>
                <a:gd name="T69" fmla="*/ 421 h 939"/>
                <a:gd name="T70" fmla="*/ 558 w 727"/>
                <a:gd name="T71" fmla="*/ 404 h 939"/>
                <a:gd name="T72" fmla="*/ 403 w 727"/>
                <a:gd name="T73" fmla="*/ 31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7" h="939">
                  <a:moveTo>
                    <a:pt x="79" y="261"/>
                  </a:moveTo>
                  <a:cubicBezTo>
                    <a:pt x="85" y="252"/>
                    <a:pt x="91" y="243"/>
                    <a:pt x="96" y="235"/>
                  </a:cubicBezTo>
                  <a:cubicBezTo>
                    <a:pt x="113" y="240"/>
                    <a:pt x="125" y="233"/>
                    <a:pt x="133" y="219"/>
                  </a:cubicBezTo>
                  <a:cubicBezTo>
                    <a:pt x="148" y="196"/>
                    <a:pt x="163" y="172"/>
                    <a:pt x="178" y="148"/>
                  </a:cubicBezTo>
                  <a:cubicBezTo>
                    <a:pt x="181" y="143"/>
                    <a:pt x="181" y="136"/>
                    <a:pt x="183" y="130"/>
                  </a:cubicBezTo>
                  <a:cubicBezTo>
                    <a:pt x="184" y="104"/>
                    <a:pt x="184" y="103"/>
                    <a:pt x="211" y="101"/>
                  </a:cubicBezTo>
                  <a:cubicBezTo>
                    <a:pt x="215" y="100"/>
                    <a:pt x="219" y="97"/>
                    <a:pt x="223" y="96"/>
                  </a:cubicBezTo>
                  <a:cubicBezTo>
                    <a:pt x="238" y="85"/>
                    <a:pt x="244" y="71"/>
                    <a:pt x="239" y="53"/>
                  </a:cubicBezTo>
                  <a:cubicBezTo>
                    <a:pt x="270" y="32"/>
                    <a:pt x="302" y="15"/>
                    <a:pt x="339" y="8"/>
                  </a:cubicBezTo>
                  <a:cubicBezTo>
                    <a:pt x="389" y="0"/>
                    <a:pt x="434" y="14"/>
                    <a:pt x="473" y="43"/>
                  </a:cubicBezTo>
                  <a:cubicBezTo>
                    <a:pt x="505" y="66"/>
                    <a:pt x="532" y="97"/>
                    <a:pt x="559" y="126"/>
                  </a:cubicBezTo>
                  <a:cubicBezTo>
                    <a:pt x="596" y="165"/>
                    <a:pt x="620" y="211"/>
                    <a:pt x="640" y="259"/>
                  </a:cubicBezTo>
                  <a:cubicBezTo>
                    <a:pt x="662" y="310"/>
                    <a:pt x="684" y="361"/>
                    <a:pt x="700" y="413"/>
                  </a:cubicBezTo>
                  <a:cubicBezTo>
                    <a:pt x="716" y="464"/>
                    <a:pt x="727" y="517"/>
                    <a:pt x="726" y="570"/>
                  </a:cubicBezTo>
                  <a:cubicBezTo>
                    <a:pt x="725" y="679"/>
                    <a:pt x="686" y="773"/>
                    <a:pt x="604" y="846"/>
                  </a:cubicBezTo>
                  <a:cubicBezTo>
                    <a:pt x="560" y="885"/>
                    <a:pt x="510" y="911"/>
                    <a:pt x="453" y="925"/>
                  </a:cubicBezTo>
                  <a:cubicBezTo>
                    <a:pt x="396" y="939"/>
                    <a:pt x="340" y="939"/>
                    <a:pt x="283" y="926"/>
                  </a:cubicBezTo>
                  <a:cubicBezTo>
                    <a:pt x="213" y="912"/>
                    <a:pt x="157" y="877"/>
                    <a:pt x="107" y="828"/>
                  </a:cubicBezTo>
                  <a:cubicBezTo>
                    <a:pt x="62" y="784"/>
                    <a:pt x="33" y="731"/>
                    <a:pt x="17" y="673"/>
                  </a:cubicBezTo>
                  <a:cubicBezTo>
                    <a:pt x="0" y="615"/>
                    <a:pt x="2" y="555"/>
                    <a:pt x="13" y="496"/>
                  </a:cubicBezTo>
                  <a:cubicBezTo>
                    <a:pt x="22" y="447"/>
                    <a:pt x="35" y="398"/>
                    <a:pt x="48" y="349"/>
                  </a:cubicBezTo>
                  <a:cubicBezTo>
                    <a:pt x="54" y="329"/>
                    <a:pt x="65" y="311"/>
                    <a:pt x="72" y="291"/>
                  </a:cubicBezTo>
                  <a:cubicBezTo>
                    <a:pt x="76" y="282"/>
                    <a:pt x="77" y="271"/>
                    <a:pt x="79" y="261"/>
                  </a:cubicBezTo>
                  <a:close/>
                  <a:moveTo>
                    <a:pt x="403" y="317"/>
                  </a:moveTo>
                  <a:cubicBezTo>
                    <a:pt x="402" y="316"/>
                    <a:pt x="401" y="315"/>
                    <a:pt x="399" y="314"/>
                  </a:cubicBezTo>
                  <a:cubicBezTo>
                    <a:pt x="384" y="313"/>
                    <a:pt x="369" y="313"/>
                    <a:pt x="353" y="313"/>
                  </a:cubicBezTo>
                  <a:cubicBezTo>
                    <a:pt x="289" y="313"/>
                    <a:pt x="234" y="337"/>
                    <a:pt x="187" y="381"/>
                  </a:cubicBezTo>
                  <a:cubicBezTo>
                    <a:pt x="145" y="421"/>
                    <a:pt x="118" y="470"/>
                    <a:pt x="110" y="529"/>
                  </a:cubicBezTo>
                  <a:cubicBezTo>
                    <a:pt x="99" y="606"/>
                    <a:pt x="120" y="674"/>
                    <a:pt x="170" y="732"/>
                  </a:cubicBezTo>
                  <a:cubicBezTo>
                    <a:pt x="188" y="753"/>
                    <a:pt x="211" y="769"/>
                    <a:pt x="231" y="788"/>
                  </a:cubicBezTo>
                  <a:cubicBezTo>
                    <a:pt x="236" y="793"/>
                    <a:pt x="240" y="800"/>
                    <a:pt x="245" y="804"/>
                  </a:cubicBezTo>
                  <a:cubicBezTo>
                    <a:pt x="280" y="830"/>
                    <a:pt x="319" y="847"/>
                    <a:pt x="363" y="854"/>
                  </a:cubicBezTo>
                  <a:cubicBezTo>
                    <a:pt x="450" y="867"/>
                    <a:pt x="526" y="841"/>
                    <a:pt x="586" y="779"/>
                  </a:cubicBezTo>
                  <a:cubicBezTo>
                    <a:pt x="645" y="717"/>
                    <a:pt x="667" y="640"/>
                    <a:pt x="651" y="554"/>
                  </a:cubicBezTo>
                  <a:cubicBezTo>
                    <a:pt x="641" y="502"/>
                    <a:pt x="618" y="455"/>
                    <a:pt x="574" y="421"/>
                  </a:cubicBezTo>
                  <a:cubicBezTo>
                    <a:pt x="569" y="416"/>
                    <a:pt x="563" y="410"/>
                    <a:pt x="558" y="404"/>
                  </a:cubicBezTo>
                  <a:cubicBezTo>
                    <a:pt x="517" y="357"/>
                    <a:pt x="468" y="323"/>
                    <a:pt x="403" y="317"/>
                  </a:cubicBezTo>
                  <a:close/>
                </a:path>
              </a:pathLst>
            </a:custGeom>
            <a:solidFill>
              <a:srgbClr val="A1FD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8">
              <a:extLst>
                <a:ext uri="{FF2B5EF4-FFF2-40B4-BE49-F238E27FC236}">
                  <a16:creationId xmlns:a16="http://schemas.microsoft.com/office/drawing/2014/main" id="{CC109E22-D2C5-4E14-A14E-FF483121E808}"/>
                </a:ext>
              </a:extLst>
            </p:cNvPr>
            <p:cNvSpPr>
              <a:spLocks/>
            </p:cNvSpPr>
            <p:nvPr/>
          </p:nvSpPr>
          <p:spPr bwMode="auto">
            <a:xfrm>
              <a:off x="4814888" y="3468688"/>
              <a:ext cx="82550" cy="30163"/>
            </a:xfrm>
            <a:custGeom>
              <a:avLst/>
              <a:gdLst>
                <a:gd name="T0" fmla="*/ 0 w 22"/>
                <a:gd name="T1" fmla="*/ 8 h 8"/>
                <a:gd name="T2" fmla="*/ 0 w 22"/>
                <a:gd name="T3" fmla="*/ 0 h 8"/>
                <a:gd name="T4" fmla="*/ 0 w 22"/>
                <a:gd name="T5" fmla="*/ 0 h 8"/>
                <a:gd name="T6" fmla="*/ 22 w 22"/>
                <a:gd name="T7" fmla="*/ 0 h 8"/>
                <a:gd name="T8" fmla="*/ 22 w 22"/>
                <a:gd name="T9" fmla="*/ 8 h 8"/>
                <a:gd name="T10" fmla="*/ 0 w 22"/>
                <a:gd name="T11" fmla="*/ 8 h 8"/>
              </a:gdLst>
              <a:ahLst/>
              <a:cxnLst>
                <a:cxn ang="0">
                  <a:pos x="T0" y="T1"/>
                </a:cxn>
                <a:cxn ang="0">
                  <a:pos x="T2" y="T3"/>
                </a:cxn>
                <a:cxn ang="0">
                  <a:pos x="T4" y="T5"/>
                </a:cxn>
                <a:cxn ang="0">
                  <a:pos x="T6" y="T7"/>
                </a:cxn>
                <a:cxn ang="0">
                  <a:pos x="T8" y="T9"/>
                </a:cxn>
                <a:cxn ang="0">
                  <a:pos x="T10" y="T11"/>
                </a:cxn>
              </a:cxnLst>
              <a:rect l="0" t="0" r="r" b="b"/>
              <a:pathLst>
                <a:path w="22" h="8">
                  <a:moveTo>
                    <a:pt x="0" y="8"/>
                  </a:moveTo>
                  <a:cubicBezTo>
                    <a:pt x="0" y="5"/>
                    <a:pt x="0" y="3"/>
                    <a:pt x="0" y="0"/>
                  </a:cubicBezTo>
                  <a:cubicBezTo>
                    <a:pt x="0" y="0"/>
                    <a:pt x="0" y="0"/>
                    <a:pt x="0" y="0"/>
                  </a:cubicBezTo>
                  <a:cubicBezTo>
                    <a:pt x="7" y="0"/>
                    <a:pt x="14" y="0"/>
                    <a:pt x="22" y="0"/>
                  </a:cubicBezTo>
                  <a:cubicBezTo>
                    <a:pt x="22" y="3"/>
                    <a:pt x="22" y="5"/>
                    <a:pt x="22" y="8"/>
                  </a:cubicBezTo>
                  <a:cubicBezTo>
                    <a:pt x="14" y="8"/>
                    <a:pt x="7" y="8"/>
                    <a:pt x="0" y="8"/>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49">
              <a:extLst>
                <a:ext uri="{FF2B5EF4-FFF2-40B4-BE49-F238E27FC236}">
                  <a16:creationId xmlns:a16="http://schemas.microsoft.com/office/drawing/2014/main" id="{4688E182-2845-4D42-ABD4-2633EB7D3019}"/>
                </a:ext>
              </a:extLst>
            </p:cNvPr>
            <p:cNvSpPr>
              <a:spLocks/>
            </p:cNvSpPr>
            <p:nvPr/>
          </p:nvSpPr>
          <p:spPr bwMode="auto">
            <a:xfrm>
              <a:off x="4762501" y="3498851"/>
              <a:ext cx="52388" cy="33338"/>
            </a:xfrm>
            <a:custGeom>
              <a:avLst/>
              <a:gdLst>
                <a:gd name="T0" fmla="*/ 14 w 14"/>
                <a:gd name="T1" fmla="*/ 0 h 9"/>
                <a:gd name="T2" fmla="*/ 3 w 14"/>
                <a:gd name="T3" fmla="*/ 9 h 9"/>
                <a:gd name="T4" fmla="*/ 0 w 14"/>
                <a:gd name="T5" fmla="*/ 2 h 9"/>
                <a:gd name="T6" fmla="*/ 14 w 14"/>
                <a:gd name="T7" fmla="*/ 0 h 9"/>
              </a:gdLst>
              <a:ahLst/>
              <a:cxnLst>
                <a:cxn ang="0">
                  <a:pos x="T0" y="T1"/>
                </a:cxn>
                <a:cxn ang="0">
                  <a:pos x="T2" y="T3"/>
                </a:cxn>
                <a:cxn ang="0">
                  <a:pos x="T4" y="T5"/>
                </a:cxn>
                <a:cxn ang="0">
                  <a:pos x="T6" y="T7"/>
                </a:cxn>
              </a:cxnLst>
              <a:rect l="0" t="0" r="r" b="b"/>
              <a:pathLst>
                <a:path w="14" h="9">
                  <a:moveTo>
                    <a:pt x="14" y="0"/>
                  </a:moveTo>
                  <a:cubicBezTo>
                    <a:pt x="10" y="3"/>
                    <a:pt x="6" y="6"/>
                    <a:pt x="3" y="9"/>
                  </a:cubicBezTo>
                  <a:cubicBezTo>
                    <a:pt x="2" y="7"/>
                    <a:pt x="1" y="4"/>
                    <a:pt x="0" y="2"/>
                  </a:cubicBezTo>
                  <a:cubicBezTo>
                    <a:pt x="5" y="1"/>
                    <a:pt x="9" y="1"/>
                    <a:pt x="14" y="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50">
              <a:extLst>
                <a:ext uri="{FF2B5EF4-FFF2-40B4-BE49-F238E27FC236}">
                  <a16:creationId xmlns:a16="http://schemas.microsoft.com/office/drawing/2014/main" id="{A30BC999-BCDF-4923-A9EA-87DEAD2DEAE5}"/>
                </a:ext>
              </a:extLst>
            </p:cNvPr>
            <p:cNvSpPr>
              <a:spLocks noEditPoints="1"/>
            </p:cNvSpPr>
            <p:nvPr/>
          </p:nvSpPr>
          <p:spPr bwMode="auto">
            <a:xfrm>
              <a:off x="6276976" y="2849563"/>
              <a:ext cx="1744663" cy="1917700"/>
            </a:xfrm>
            <a:custGeom>
              <a:avLst/>
              <a:gdLst>
                <a:gd name="T0" fmla="*/ 132 w 463"/>
                <a:gd name="T1" fmla="*/ 475 h 508"/>
                <a:gd name="T2" fmla="*/ 71 w 463"/>
                <a:gd name="T3" fmla="*/ 419 h 508"/>
                <a:gd name="T4" fmla="*/ 11 w 463"/>
                <a:gd name="T5" fmla="*/ 216 h 508"/>
                <a:gd name="T6" fmla="*/ 88 w 463"/>
                <a:gd name="T7" fmla="*/ 68 h 508"/>
                <a:gd name="T8" fmla="*/ 254 w 463"/>
                <a:gd name="T9" fmla="*/ 0 h 508"/>
                <a:gd name="T10" fmla="*/ 300 w 463"/>
                <a:gd name="T11" fmla="*/ 1 h 508"/>
                <a:gd name="T12" fmla="*/ 304 w 463"/>
                <a:gd name="T13" fmla="*/ 4 h 508"/>
                <a:gd name="T14" fmla="*/ 304 w 463"/>
                <a:gd name="T15" fmla="*/ 4 h 508"/>
                <a:gd name="T16" fmla="*/ 314 w 463"/>
                <a:gd name="T17" fmla="*/ 13 h 508"/>
                <a:gd name="T18" fmla="*/ 406 w 463"/>
                <a:gd name="T19" fmla="*/ 87 h 508"/>
                <a:gd name="T20" fmla="*/ 463 w 463"/>
                <a:gd name="T21" fmla="*/ 256 h 508"/>
                <a:gd name="T22" fmla="*/ 424 w 463"/>
                <a:gd name="T23" fmla="*/ 392 h 508"/>
                <a:gd name="T24" fmla="*/ 279 w 463"/>
                <a:gd name="T25" fmla="*/ 503 h 508"/>
                <a:gd name="T26" fmla="*/ 279 w 463"/>
                <a:gd name="T27" fmla="*/ 504 h 508"/>
                <a:gd name="T28" fmla="*/ 291 w 463"/>
                <a:gd name="T29" fmla="*/ 504 h 508"/>
                <a:gd name="T30" fmla="*/ 281 w 463"/>
                <a:gd name="T31" fmla="*/ 507 h 508"/>
                <a:gd name="T32" fmla="*/ 147 w 463"/>
                <a:gd name="T33" fmla="*/ 479 h 508"/>
                <a:gd name="T34" fmla="*/ 132 w 463"/>
                <a:gd name="T35" fmla="*/ 475 h 508"/>
                <a:gd name="T36" fmla="*/ 264 w 463"/>
                <a:gd name="T37" fmla="*/ 269 h 508"/>
                <a:gd name="T38" fmla="*/ 264 w 463"/>
                <a:gd name="T39" fmla="*/ 268 h 508"/>
                <a:gd name="T40" fmla="*/ 222 w 463"/>
                <a:gd name="T41" fmla="*/ 268 h 508"/>
                <a:gd name="T42" fmla="*/ 206 w 463"/>
                <a:gd name="T43" fmla="*/ 294 h 508"/>
                <a:gd name="T44" fmla="*/ 264 w 463"/>
                <a:gd name="T45" fmla="*/ 331 h 508"/>
                <a:gd name="T46" fmla="*/ 321 w 463"/>
                <a:gd name="T47" fmla="*/ 292 h 508"/>
                <a:gd name="T48" fmla="*/ 306 w 463"/>
                <a:gd name="T49" fmla="*/ 269 h 508"/>
                <a:gd name="T50" fmla="*/ 264 w 463"/>
                <a:gd name="T51" fmla="*/ 269 h 508"/>
                <a:gd name="T52" fmla="*/ 97 w 463"/>
                <a:gd name="T53" fmla="*/ 112 h 508"/>
                <a:gd name="T54" fmla="*/ 91 w 463"/>
                <a:gd name="T55" fmla="*/ 113 h 508"/>
                <a:gd name="T56" fmla="*/ 57 w 463"/>
                <a:gd name="T57" fmla="*/ 170 h 508"/>
                <a:gd name="T58" fmla="*/ 74 w 463"/>
                <a:gd name="T59" fmla="*/ 190 h 508"/>
                <a:gd name="T60" fmla="*/ 99 w 463"/>
                <a:gd name="T61" fmla="*/ 182 h 508"/>
                <a:gd name="T62" fmla="*/ 121 w 463"/>
                <a:gd name="T63" fmla="*/ 145 h 508"/>
                <a:gd name="T64" fmla="*/ 97 w 463"/>
                <a:gd name="T65" fmla="*/ 112 h 508"/>
                <a:gd name="T66" fmla="*/ 161 w 463"/>
                <a:gd name="T67" fmla="*/ 259 h 508"/>
                <a:gd name="T68" fmla="*/ 194 w 463"/>
                <a:gd name="T69" fmla="*/ 226 h 508"/>
                <a:gd name="T70" fmla="*/ 163 w 463"/>
                <a:gd name="T71" fmla="*/ 194 h 508"/>
                <a:gd name="T72" fmla="*/ 129 w 463"/>
                <a:gd name="T73" fmla="*/ 226 h 508"/>
                <a:gd name="T74" fmla="*/ 161 w 463"/>
                <a:gd name="T75" fmla="*/ 259 h 508"/>
                <a:gd name="T76" fmla="*/ 361 w 463"/>
                <a:gd name="T77" fmla="*/ 259 h 508"/>
                <a:gd name="T78" fmla="*/ 393 w 463"/>
                <a:gd name="T79" fmla="*/ 226 h 508"/>
                <a:gd name="T80" fmla="*/ 361 w 463"/>
                <a:gd name="T81" fmla="*/ 194 h 508"/>
                <a:gd name="T82" fmla="*/ 328 w 463"/>
                <a:gd name="T83" fmla="*/ 227 h 508"/>
                <a:gd name="T84" fmla="*/ 361 w 463"/>
                <a:gd name="T85" fmla="*/ 259 h 508"/>
                <a:gd name="T86" fmla="*/ 136 w 463"/>
                <a:gd name="T87" fmla="*/ 276 h 508"/>
                <a:gd name="T88" fmla="*/ 108 w 463"/>
                <a:gd name="T89" fmla="*/ 303 h 508"/>
                <a:gd name="T90" fmla="*/ 136 w 463"/>
                <a:gd name="T91" fmla="*/ 331 h 508"/>
                <a:gd name="T92" fmla="*/ 164 w 463"/>
                <a:gd name="T93" fmla="*/ 302 h 508"/>
                <a:gd name="T94" fmla="*/ 136 w 463"/>
                <a:gd name="T95" fmla="*/ 276 h 508"/>
                <a:gd name="T96" fmla="*/ 428 w 463"/>
                <a:gd name="T97" fmla="*/ 310 h 508"/>
                <a:gd name="T98" fmla="*/ 402 w 463"/>
                <a:gd name="T99" fmla="*/ 276 h 508"/>
                <a:gd name="T100" fmla="*/ 376 w 463"/>
                <a:gd name="T101" fmla="*/ 300 h 508"/>
                <a:gd name="T102" fmla="*/ 400 w 463"/>
                <a:gd name="T103" fmla="*/ 328 h 508"/>
                <a:gd name="T104" fmla="*/ 428 w 463"/>
                <a:gd name="T105" fmla="*/ 310 h 508"/>
                <a:gd name="T106" fmla="*/ 172 w 463"/>
                <a:gd name="T107" fmla="*/ 82 h 508"/>
                <a:gd name="T108" fmla="*/ 147 w 463"/>
                <a:gd name="T109" fmla="*/ 64 h 508"/>
                <a:gd name="T110" fmla="*/ 120 w 463"/>
                <a:gd name="T111" fmla="*/ 92 h 508"/>
                <a:gd name="T112" fmla="*/ 146 w 463"/>
                <a:gd name="T113" fmla="*/ 115 h 508"/>
                <a:gd name="T114" fmla="*/ 172 w 463"/>
                <a:gd name="T115"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 h="508">
                  <a:moveTo>
                    <a:pt x="132" y="475"/>
                  </a:moveTo>
                  <a:cubicBezTo>
                    <a:pt x="112" y="456"/>
                    <a:pt x="89" y="440"/>
                    <a:pt x="71" y="419"/>
                  </a:cubicBezTo>
                  <a:cubicBezTo>
                    <a:pt x="21" y="361"/>
                    <a:pt x="0" y="293"/>
                    <a:pt x="11" y="216"/>
                  </a:cubicBezTo>
                  <a:cubicBezTo>
                    <a:pt x="19" y="157"/>
                    <a:pt x="46" y="108"/>
                    <a:pt x="88" y="68"/>
                  </a:cubicBezTo>
                  <a:cubicBezTo>
                    <a:pt x="135" y="24"/>
                    <a:pt x="190" y="0"/>
                    <a:pt x="254" y="0"/>
                  </a:cubicBezTo>
                  <a:cubicBezTo>
                    <a:pt x="270" y="0"/>
                    <a:pt x="285" y="0"/>
                    <a:pt x="300" y="1"/>
                  </a:cubicBezTo>
                  <a:cubicBezTo>
                    <a:pt x="302" y="2"/>
                    <a:pt x="303" y="3"/>
                    <a:pt x="304" y="4"/>
                  </a:cubicBezTo>
                  <a:cubicBezTo>
                    <a:pt x="304" y="4"/>
                    <a:pt x="304" y="4"/>
                    <a:pt x="304" y="4"/>
                  </a:cubicBezTo>
                  <a:cubicBezTo>
                    <a:pt x="307" y="7"/>
                    <a:pt x="310" y="11"/>
                    <a:pt x="314" y="13"/>
                  </a:cubicBezTo>
                  <a:cubicBezTo>
                    <a:pt x="350" y="31"/>
                    <a:pt x="381" y="55"/>
                    <a:pt x="406" y="87"/>
                  </a:cubicBezTo>
                  <a:cubicBezTo>
                    <a:pt x="445" y="137"/>
                    <a:pt x="463" y="194"/>
                    <a:pt x="463" y="256"/>
                  </a:cubicBezTo>
                  <a:cubicBezTo>
                    <a:pt x="463" y="304"/>
                    <a:pt x="450" y="350"/>
                    <a:pt x="424" y="392"/>
                  </a:cubicBezTo>
                  <a:cubicBezTo>
                    <a:pt x="389" y="447"/>
                    <a:pt x="344" y="489"/>
                    <a:pt x="279" y="503"/>
                  </a:cubicBezTo>
                  <a:cubicBezTo>
                    <a:pt x="277" y="502"/>
                    <a:pt x="278" y="504"/>
                    <a:pt x="279" y="504"/>
                  </a:cubicBezTo>
                  <a:cubicBezTo>
                    <a:pt x="283" y="504"/>
                    <a:pt x="287" y="504"/>
                    <a:pt x="291" y="504"/>
                  </a:cubicBezTo>
                  <a:cubicBezTo>
                    <a:pt x="288" y="505"/>
                    <a:pt x="284" y="507"/>
                    <a:pt x="281" y="507"/>
                  </a:cubicBezTo>
                  <a:cubicBezTo>
                    <a:pt x="234" y="508"/>
                    <a:pt x="190" y="499"/>
                    <a:pt x="147" y="479"/>
                  </a:cubicBezTo>
                  <a:cubicBezTo>
                    <a:pt x="143" y="477"/>
                    <a:pt x="137" y="476"/>
                    <a:pt x="132" y="475"/>
                  </a:cubicBezTo>
                  <a:close/>
                  <a:moveTo>
                    <a:pt x="264" y="269"/>
                  </a:moveTo>
                  <a:cubicBezTo>
                    <a:pt x="264" y="268"/>
                    <a:pt x="264" y="268"/>
                    <a:pt x="264" y="268"/>
                  </a:cubicBezTo>
                  <a:cubicBezTo>
                    <a:pt x="250" y="268"/>
                    <a:pt x="236" y="267"/>
                    <a:pt x="222" y="268"/>
                  </a:cubicBezTo>
                  <a:cubicBezTo>
                    <a:pt x="206" y="269"/>
                    <a:pt x="200" y="278"/>
                    <a:pt x="206" y="294"/>
                  </a:cubicBezTo>
                  <a:cubicBezTo>
                    <a:pt x="214" y="316"/>
                    <a:pt x="239" y="332"/>
                    <a:pt x="264" y="331"/>
                  </a:cubicBezTo>
                  <a:cubicBezTo>
                    <a:pt x="290" y="331"/>
                    <a:pt x="313" y="314"/>
                    <a:pt x="321" y="292"/>
                  </a:cubicBezTo>
                  <a:cubicBezTo>
                    <a:pt x="326" y="278"/>
                    <a:pt x="321" y="269"/>
                    <a:pt x="306" y="269"/>
                  </a:cubicBezTo>
                  <a:cubicBezTo>
                    <a:pt x="292" y="268"/>
                    <a:pt x="278" y="269"/>
                    <a:pt x="264" y="269"/>
                  </a:cubicBezTo>
                  <a:close/>
                  <a:moveTo>
                    <a:pt x="97" y="112"/>
                  </a:moveTo>
                  <a:cubicBezTo>
                    <a:pt x="96" y="112"/>
                    <a:pt x="92" y="112"/>
                    <a:pt x="91" y="113"/>
                  </a:cubicBezTo>
                  <a:cubicBezTo>
                    <a:pt x="79" y="132"/>
                    <a:pt x="66" y="150"/>
                    <a:pt x="57" y="170"/>
                  </a:cubicBezTo>
                  <a:cubicBezTo>
                    <a:pt x="56" y="174"/>
                    <a:pt x="66" y="188"/>
                    <a:pt x="74" y="190"/>
                  </a:cubicBezTo>
                  <a:cubicBezTo>
                    <a:pt x="81" y="193"/>
                    <a:pt x="94" y="188"/>
                    <a:pt x="99" y="182"/>
                  </a:cubicBezTo>
                  <a:cubicBezTo>
                    <a:pt x="109" y="172"/>
                    <a:pt x="115" y="158"/>
                    <a:pt x="121" y="145"/>
                  </a:cubicBezTo>
                  <a:cubicBezTo>
                    <a:pt x="128" y="129"/>
                    <a:pt x="116" y="112"/>
                    <a:pt x="97" y="112"/>
                  </a:cubicBezTo>
                  <a:close/>
                  <a:moveTo>
                    <a:pt x="161" y="259"/>
                  </a:moveTo>
                  <a:cubicBezTo>
                    <a:pt x="179" y="260"/>
                    <a:pt x="195" y="244"/>
                    <a:pt x="194" y="226"/>
                  </a:cubicBezTo>
                  <a:cubicBezTo>
                    <a:pt x="194" y="209"/>
                    <a:pt x="180" y="195"/>
                    <a:pt x="163" y="194"/>
                  </a:cubicBezTo>
                  <a:cubicBezTo>
                    <a:pt x="145" y="193"/>
                    <a:pt x="129" y="208"/>
                    <a:pt x="129" y="226"/>
                  </a:cubicBezTo>
                  <a:cubicBezTo>
                    <a:pt x="128" y="244"/>
                    <a:pt x="144" y="259"/>
                    <a:pt x="161" y="259"/>
                  </a:cubicBezTo>
                  <a:close/>
                  <a:moveTo>
                    <a:pt x="361" y="259"/>
                  </a:moveTo>
                  <a:cubicBezTo>
                    <a:pt x="379" y="259"/>
                    <a:pt x="393" y="245"/>
                    <a:pt x="393" y="226"/>
                  </a:cubicBezTo>
                  <a:cubicBezTo>
                    <a:pt x="392" y="209"/>
                    <a:pt x="378" y="194"/>
                    <a:pt x="361" y="194"/>
                  </a:cubicBezTo>
                  <a:cubicBezTo>
                    <a:pt x="343" y="194"/>
                    <a:pt x="328" y="209"/>
                    <a:pt x="328" y="227"/>
                  </a:cubicBezTo>
                  <a:cubicBezTo>
                    <a:pt x="328" y="245"/>
                    <a:pt x="343" y="260"/>
                    <a:pt x="361" y="259"/>
                  </a:cubicBezTo>
                  <a:close/>
                  <a:moveTo>
                    <a:pt x="136" y="276"/>
                  </a:moveTo>
                  <a:cubicBezTo>
                    <a:pt x="123" y="276"/>
                    <a:pt x="108" y="290"/>
                    <a:pt x="108" y="303"/>
                  </a:cubicBezTo>
                  <a:cubicBezTo>
                    <a:pt x="109" y="317"/>
                    <a:pt x="122" y="331"/>
                    <a:pt x="136" y="331"/>
                  </a:cubicBezTo>
                  <a:cubicBezTo>
                    <a:pt x="151" y="331"/>
                    <a:pt x="164" y="317"/>
                    <a:pt x="164" y="302"/>
                  </a:cubicBezTo>
                  <a:cubicBezTo>
                    <a:pt x="164" y="287"/>
                    <a:pt x="153" y="276"/>
                    <a:pt x="136" y="276"/>
                  </a:cubicBezTo>
                  <a:close/>
                  <a:moveTo>
                    <a:pt x="428" y="310"/>
                  </a:moveTo>
                  <a:cubicBezTo>
                    <a:pt x="429" y="287"/>
                    <a:pt x="419" y="277"/>
                    <a:pt x="402" y="276"/>
                  </a:cubicBezTo>
                  <a:cubicBezTo>
                    <a:pt x="386" y="276"/>
                    <a:pt x="377" y="284"/>
                    <a:pt x="376" y="300"/>
                  </a:cubicBezTo>
                  <a:cubicBezTo>
                    <a:pt x="375" y="319"/>
                    <a:pt x="382" y="327"/>
                    <a:pt x="400" y="328"/>
                  </a:cubicBezTo>
                  <a:cubicBezTo>
                    <a:pt x="417" y="329"/>
                    <a:pt x="426" y="321"/>
                    <a:pt x="428" y="310"/>
                  </a:cubicBezTo>
                  <a:close/>
                  <a:moveTo>
                    <a:pt x="172" y="82"/>
                  </a:moveTo>
                  <a:cubicBezTo>
                    <a:pt x="171" y="72"/>
                    <a:pt x="161" y="65"/>
                    <a:pt x="147" y="64"/>
                  </a:cubicBezTo>
                  <a:cubicBezTo>
                    <a:pt x="134" y="64"/>
                    <a:pt x="120" y="79"/>
                    <a:pt x="120" y="92"/>
                  </a:cubicBezTo>
                  <a:cubicBezTo>
                    <a:pt x="121" y="108"/>
                    <a:pt x="133" y="113"/>
                    <a:pt x="146" y="115"/>
                  </a:cubicBezTo>
                  <a:cubicBezTo>
                    <a:pt x="158" y="117"/>
                    <a:pt x="172" y="100"/>
                    <a:pt x="172" y="82"/>
                  </a:cubicBezTo>
                  <a:close/>
                </a:path>
              </a:pathLst>
            </a:custGeom>
            <a:solidFill>
              <a:srgbClr val="D09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51">
              <a:extLst>
                <a:ext uri="{FF2B5EF4-FFF2-40B4-BE49-F238E27FC236}">
                  <a16:creationId xmlns:a16="http://schemas.microsoft.com/office/drawing/2014/main" id="{538E5138-538E-4A49-BF4C-943BAADFDD84}"/>
                </a:ext>
              </a:extLst>
            </p:cNvPr>
            <p:cNvSpPr>
              <a:spLocks/>
            </p:cNvSpPr>
            <p:nvPr/>
          </p:nvSpPr>
          <p:spPr bwMode="auto">
            <a:xfrm>
              <a:off x="6773863" y="3257551"/>
              <a:ext cx="1643063" cy="1682750"/>
            </a:xfrm>
            <a:custGeom>
              <a:avLst/>
              <a:gdLst>
                <a:gd name="T0" fmla="*/ 0 w 436"/>
                <a:gd name="T1" fmla="*/ 367 h 446"/>
                <a:gd name="T2" fmla="*/ 15 w 436"/>
                <a:gd name="T3" fmla="*/ 371 h 446"/>
                <a:gd name="T4" fmla="*/ 149 w 436"/>
                <a:gd name="T5" fmla="*/ 399 h 446"/>
                <a:gd name="T6" fmla="*/ 159 w 436"/>
                <a:gd name="T7" fmla="*/ 396 h 446"/>
                <a:gd name="T8" fmla="*/ 311 w 436"/>
                <a:gd name="T9" fmla="*/ 323 h 446"/>
                <a:gd name="T10" fmla="*/ 378 w 436"/>
                <a:gd name="T11" fmla="*/ 198 h 446"/>
                <a:gd name="T12" fmla="*/ 368 w 436"/>
                <a:gd name="T13" fmla="*/ 58 h 446"/>
                <a:gd name="T14" fmla="*/ 343 w 436"/>
                <a:gd name="T15" fmla="*/ 0 h 446"/>
                <a:gd name="T16" fmla="*/ 420 w 436"/>
                <a:gd name="T17" fmla="*/ 133 h 446"/>
                <a:gd name="T18" fmla="*/ 355 w 436"/>
                <a:gd name="T19" fmla="*/ 358 h 446"/>
                <a:gd name="T20" fmla="*/ 132 w 436"/>
                <a:gd name="T21" fmla="*/ 433 h 446"/>
                <a:gd name="T22" fmla="*/ 14 w 436"/>
                <a:gd name="T23" fmla="*/ 383 h 446"/>
                <a:gd name="T24" fmla="*/ 0 w 436"/>
                <a:gd name="T25" fmla="*/ 36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46">
                  <a:moveTo>
                    <a:pt x="0" y="367"/>
                  </a:moveTo>
                  <a:cubicBezTo>
                    <a:pt x="5" y="368"/>
                    <a:pt x="11" y="369"/>
                    <a:pt x="15" y="371"/>
                  </a:cubicBezTo>
                  <a:cubicBezTo>
                    <a:pt x="58" y="391"/>
                    <a:pt x="102" y="400"/>
                    <a:pt x="149" y="399"/>
                  </a:cubicBezTo>
                  <a:cubicBezTo>
                    <a:pt x="152" y="399"/>
                    <a:pt x="156" y="397"/>
                    <a:pt x="159" y="396"/>
                  </a:cubicBezTo>
                  <a:cubicBezTo>
                    <a:pt x="219" y="391"/>
                    <a:pt x="270" y="365"/>
                    <a:pt x="311" y="323"/>
                  </a:cubicBezTo>
                  <a:cubicBezTo>
                    <a:pt x="345" y="289"/>
                    <a:pt x="368" y="248"/>
                    <a:pt x="378" y="198"/>
                  </a:cubicBezTo>
                  <a:cubicBezTo>
                    <a:pt x="388" y="149"/>
                    <a:pt x="385" y="104"/>
                    <a:pt x="368" y="58"/>
                  </a:cubicBezTo>
                  <a:cubicBezTo>
                    <a:pt x="361" y="39"/>
                    <a:pt x="352" y="20"/>
                    <a:pt x="343" y="0"/>
                  </a:cubicBezTo>
                  <a:cubicBezTo>
                    <a:pt x="387" y="34"/>
                    <a:pt x="410" y="81"/>
                    <a:pt x="420" y="133"/>
                  </a:cubicBezTo>
                  <a:cubicBezTo>
                    <a:pt x="436" y="219"/>
                    <a:pt x="414" y="296"/>
                    <a:pt x="355" y="358"/>
                  </a:cubicBezTo>
                  <a:cubicBezTo>
                    <a:pt x="295" y="420"/>
                    <a:pt x="219" y="446"/>
                    <a:pt x="132" y="433"/>
                  </a:cubicBezTo>
                  <a:cubicBezTo>
                    <a:pt x="88" y="426"/>
                    <a:pt x="49" y="409"/>
                    <a:pt x="14" y="383"/>
                  </a:cubicBezTo>
                  <a:cubicBezTo>
                    <a:pt x="9" y="379"/>
                    <a:pt x="5" y="372"/>
                    <a:pt x="0" y="367"/>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52">
              <a:extLst>
                <a:ext uri="{FF2B5EF4-FFF2-40B4-BE49-F238E27FC236}">
                  <a16:creationId xmlns:a16="http://schemas.microsoft.com/office/drawing/2014/main" id="{248C311B-C217-4C70-8663-41E866F35ABA}"/>
                </a:ext>
              </a:extLst>
            </p:cNvPr>
            <p:cNvSpPr>
              <a:spLocks/>
            </p:cNvSpPr>
            <p:nvPr/>
          </p:nvSpPr>
          <p:spPr bwMode="auto">
            <a:xfrm>
              <a:off x="7321551" y="2865438"/>
              <a:ext cx="914400" cy="1885950"/>
            </a:xfrm>
            <a:custGeom>
              <a:avLst/>
              <a:gdLst>
                <a:gd name="T0" fmla="*/ 198 w 243"/>
                <a:gd name="T1" fmla="*/ 104 h 500"/>
                <a:gd name="T2" fmla="*/ 223 w 243"/>
                <a:gd name="T3" fmla="*/ 162 h 500"/>
                <a:gd name="T4" fmla="*/ 233 w 243"/>
                <a:gd name="T5" fmla="*/ 302 h 500"/>
                <a:gd name="T6" fmla="*/ 166 w 243"/>
                <a:gd name="T7" fmla="*/ 427 h 500"/>
                <a:gd name="T8" fmla="*/ 14 w 243"/>
                <a:gd name="T9" fmla="*/ 500 h 500"/>
                <a:gd name="T10" fmla="*/ 2 w 243"/>
                <a:gd name="T11" fmla="*/ 500 h 500"/>
                <a:gd name="T12" fmla="*/ 2 w 243"/>
                <a:gd name="T13" fmla="*/ 499 h 500"/>
                <a:gd name="T14" fmla="*/ 147 w 243"/>
                <a:gd name="T15" fmla="*/ 388 h 500"/>
                <a:gd name="T16" fmla="*/ 186 w 243"/>
                <a:gd name="T17" fmla="*/ 252 h 500"/>
                <a:gd name="T18" fmla="*/ 129 w 243"/>
                <a:gd name="T19" fmla="*/ 83 h 500"/>
                <a:gd name="T20" fmla="*/ 37 w 243"/>
                <a:gd name="T21" fmla="*/ 9 h 500"/>
                <a:gd name="T22" fmla="*/ 27 w 243"/>
                <a:gd name="T23" fmla="*/ 0 h 500"/>
                <a:gd name="T24" fmla="*/ 182 w 243"/>
                <a:gd name="T25" fmla="*/ 87 h 500"/>
                <a:gd name="T26" fmla="*/ 198 w 243"/>
                <a:gd name="T27" fmla="*/ 10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00">
                  <a:moveTo>
                    <a:pt x="198" y="104"/>
                  </a:moveTo>
                  <a:cubicBezTo>
                    <a:pt x="207" y="124"/>
                    <a:pt x="216" y="143"/>
                    <a:pt x="223" y="162"/>
                  </a:cubicBezTo>
                  <a:cubicBezTo>
                    <a:pt x="240" y="208"/>
                    <a:pt x="243" y="253"/>
                    <a:pt x="233" y="302"/>
                  </a:cubicBezTo>
                  <a:cubicBezTo>
                    <a:pt x="223" y="352"/>
                    <a:pt x="200" y="393"/>
                    <a:pt x="166" y="427"/>
                  </a:cubicBezTo>
                  <a:cubicBezTo>
                    <a:pt x="125" y="469"/>
                    <a:pt x="74" y="495"/>
                    <a:pt x="14" y="500"/>
                  </a:cubicBezTo>
                  <a:cubicBezTo>
                    <a:pt x="10" y="500"/>
                    <a:pt x="6" y="500"/>
                    <a:pt x="2" y="500"/>
                  </a:cubicBezTo>
                  <a:cubicBezTo>
                    <a:pt x="1" y="500"/>
                    <a:pt x="0" y="498"/>
                    <a:pt x="2" y="499"/>
                  </a:cubicBezTo>
                  <a:cubicBezTo>
                    <a:pt x="67" y="485"/>
                    <a:pt x="112" y="443"/>
                    <a:pt x="147" y="388"/>
                  </a:cubicBezTo>
                  <a:cubicBezTo>
                    <a:pt x="173" y="346"/>
                    <a:pt x="186" y="300"/>
                    <a:pt x="186" y="252"/>
                  </a:cubicBezTo>
                  <a:cubicBezTo>
                    <a:pt x="186" y="190"/>
                    <a:pt x="168" y="133"/>
                    <a:pt x="129" y="83"/>
                  </a:cubicBezTo>
                  <a:cubicBezTo>
                    <a:pt x="104" y="51"/>
                    <a:pt x="73" y="27"/>
                    <a:pt x="37" y="9"/>
                  </a:cubicBezTo>
                  <a:cubicBezTo>
                    <a:pt x="33" y="7"/>
                    <a:pt x="30" y="3"/>
                    <a:pt x="27" y="0"/>
                  </a:cubicBezTo>
                  <a:cubicBezTo>
                    <a:pt x="92" y="6"/>
                    <a:pt x="141" y="40"/>
                    <a:pt x="182" y="87"/>
                  </a:cubicBezTo>
                  <a:cubicBezTo>
                    <a:pt x="187" y="93"/>
                    <a:pt x="193" y="99"/>
                    <a:pt x="198" y="10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53">
              <a:extLst>
                <a:ext uri="{FF2B5EF4-FFF2-40B4-BE49-F238E27FC236}">
                  <a16:creationId xmlns:a16="http://schemas.microsoft.com/office/drawing/2014/main" id="{2189A376-14C0-4974-880F-162B0445FC74}"/>
                </a:ext>
              </a:extLst>
            </p:cNvPr>
            <p:cNvSpPr>
              <a:spLocks/>
            </p:cNvSpPr>
            <p:nvPr/>
          </p:nvSpPr>
          <p:spPr bwMode="auto">
            <a:xfrm>
              <a:off x="7407276" y="2854326"/>
              <a:ext cx="15875" cy="1111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1"/>
                    <a:pt x="0" y="0"/>
                  </a:cubicBezTo>
                  <a:cubicBezTo>
                    <a:pt x="2" y="1"/>
                    <a:pt x="3" y="2"/>
                    <a:pt x="4" y="3"/>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54">
              <a:extLst>
                <a:ext uri="{FF2B5EF4-FFF2-40B4-BE49-F238E27FC236}">
                  <a16:creationId xmlns:a16="http://schemas.microsoft.com/office/drawing/2014/main" id="{235B9D55-325F-4E0C-A791-BD95B82D2C3E}"/>
                </a:ext>
              </a:extLst>
            </p:cNvPr>
            <p:cNvSpPr>
              <a:spLocks noEditPoints="1"/>
            </p:cNvSpPr>
            <p:nvPr/>
          </p:nvSpPr>
          <p:spPr bwMode="auto">
            <a:xfrm>
              <a:off x="7031038" y="3857626"/>
              <a:ext cx="474663" cy="244475"/>
            </a:xfrm>
            <a:custGeom>
              <a:avLst/>
              <a:gdLst>
                <a:gd name="T0" fmla="*/ 64 w 126"/>
                <a:gd name="T1" fmla="*/ 2 h 65"/>
                <a:gd name="T2" fmla="*/ 106 w 126"/>
                <a:gd name="T3" fmla="*/ 2 h 65"/>
                <a:gd name="T4" fmla="*/ 121 w 126"/>
                <a:gd name="T5" fmla="*/ 25 h 65"/>
                <a:gd name="T6" fmla="*/ 64 w 126"/>
                <a:gd name="T7" fmla="*/ 64 h 65"/>
                <a:gd name="T8" fmla="*/ 6 w 126"/>
                <a:gd name="T9" fmla="*/ 27 h 65"/>
                <a:gd name="T10" fmla="*/ 22 w 126"/>
                <a:gd name="T11" fmla="*/ 1 h 65"/>
                <a:gd name="T12" fmla="*/ 64 w 126"/>
                <a:gd name="T13" fmla="*/ 1 h 65"/>
                <a:gd name="T14" fmla="*/ 64 w 126"/>
                <a:gd name="T15" fmla="*/ 2 h 65"/>
                <a:gd name="T16" fmla="*/ 60 w 126"/>
                <a:gd name="T17" fmla="*/ 50 h 65"/>
                <a:gd name="T18" fmla="*/ 63 w 126"/>
                <a:gd name="T19" fmla="*/ 53 h 65"/>
                <a:gd name="T20" fmla="*/ 85 w 126"/>
                <a:gd name="T21" fmla="*/ 38 h 65"/>
                <a:gd name="T22" fmla="*/ 60 w 126"/>
                <a:gd name="T23" fmla="*/ 25 h 65"/>
                <a:gd name="T24" fmla="*/ 50 w 126"/>
                <a:gd name="T25" fmla="*/ 25 h 65"/>
                <a:gd name="T26" fmla="*/ 34 w 126"/>
                <a:gd name="T27" fmla="*/ 38 h 65"/>
                <a:gd name="T28" fmla="*/ 50 w 126"/>
                <a:gd name="T29" fmla="*/ 49 h 65"/>
                <a:gd name="T30" fmla="*/ 60 w 126"/>
                <a:gd name="T31"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65">
                  <a:moveTo>
                    <a:pt x="64" y="2"/>
                  </a:moveTo>
                  <a:cubicBezTo>
                    <a:pt x="78" y="2"/>
                    <a:pt x="92" y="1"/>
                    <a:pt x="106" y="2"/>
                  </a:cubicBezTo>
                  <a:cubicBezTo>
                    <a:pt x="121" y="2"/>
                    <a:pt x="126" y="11"/>
                    <a:pt x="121" y="25"/>
                  </a:cubicBezTo>
                  <a:cubicBezTo>
                    <a:pt x="113" y="47"/>
                    <a:pt x="90" y="64"/>
                    <a:pt x="64" y="64"/>
                  </a:cubicBezTo>
                  <a:cubicBezTo>
                    <a:pt x="39" y="65"/>
                    <a:pt x="14" y="49"/>
                    <a:pt x="6" y="27"/>
                  </a:cubicBezTo>
                  <a:cubicBezTo>
                    <a:pt x="0" y="11"/>
                    <a:pt x="6" y="2"/>
                    <a:pt x="22" y="1"/>
                  </a:cubicBezTo>
                  <a:cubicBezTo>
                    <a:pt x="36" y="0"/>
                    <a:pt x="50" y="1"/>
                    <a:pt x="64" y="1"/>
                  </a:cubicBezTo>
                  <a:cubicBezTo>
                    <a:pt x="64" y="1"/>
                    <a:pt x="64" y="1"/>
                    <a:pt x="64" y="2"/>
                  </a:cubicBezTo>
                  <a:close/>
                  <a:moveTo>
                    <a:pt x="60" y="50"/>
                  </a:moveTo>
                  <a:cubicBezTo>
                    <a:pt x="61" y="51"/>
                    <a:pt x="62" y="52"/>
                    <a:pt x="63" y="53"/>
                  </a:cubicBezTo>
                  <a:cubicBezTo>
                    <a:pt x="70" y="48"/>
                    <a:pt x="77" y="43"/>
                    <a:pt x="85" y="38"/>
                  </a:cubicBezTo>
                  <a:cubicBezTo>
                    <a:pt x="77" y="34"/>
                    <a:pt x="68" y="29"/>
                    <a:pt x="60" y="25"/>
                  </a:cubicBezTo>
                  <a:cubicBezTo>
                    <a:pt x="57" y="24"/>
                    <a:pt x="53" y="24"/>
                    <a:pt x="50" y="25"/>
                  </a:cubicBezTo>
                  <a:cubicBezTo>
                    <a:pt x="44" y="29"/>
                    <a:pt x="39" y="33"/>
                    <a:pt x="34" y="38"/>
                  </a:cubicBezTo>
                  <a:cubicBezTo>
                    <a:pt x="39" y="41"/>
                    <a:pt x="45" y="46"/>
                    <a:pt x="50" y="49"/>
                  </a:cubicBezTo>
                  <a:cubicBezTo>
                    <a:pt x="53" y="50"/>
                    <a:pt x="57" y="49"/>
                    <a:pt x="60" y="50"/>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55">
              <a:extLst>
                <a:ext uri="{FF2B5EF4-FFF2-40B4-BE49-F238E27FC236}">
                  <a16:creationId xmlns:a16="http://schemas.microsoft.com/office/drawing/2014/main" id="{BC79FE7C-A02B-4685-9043-A076327808A2}"/>
                </a:ext>
              </a:extLst>
            </p:cNvPr>
            <p:cNvSpPr>
              <a:spLocks/>
            </p:cNvSpPr>
            <p:nvPr/>
          </p:nvSpPr>
          <p:spPr bwMode="auto">
            <a:xfrm>
              <a:off x="6488113" y="3271838"/>
              <a:ext cx="271463" cy="306388"/>
            </a:xfrm>
            <a:custGeom>
              <a:avLst/>
              <a:gdLst>
                <a:gd name="T0" fmla="*/ 41 w 72"/>
                <a:gd name="T1" fmla="*/ 0 h 81"/>
                <a:gd name="T2" fmla="*/ 65 w 72"/>
                <a:gd name="T3" fmla="*/ 33 h 81"/>
                <a:gd name="T4" fmla="*/ 43 w 72"/>
                <a:gd name="T5" fmla="*/ 70 h 81"/>
                <a:gd name="T6" fmla="*/ 18 w 72"/>
                <a:gd name="T7" fmla="*/ 78 h 81"/>
                <a:gd name="T8" fmla="*/ 1 w 72"/>
                <a:gd name="T9" fmla="*/ 58 h 81"/>
                <a:gd name="T10" fmla="*/ 35 w 72"/>
                <a:gd name="T11" fmla="*/ 1 h 81"/>
                <a:gd name="T12" fmla="*/ 41 w 72"/>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41" y="0"/>
                  </a:moveTo>
                  <a:cubicBezTo>
                    <a:pt x="60" y="0"/>
                    <a:pt x="72" y="17"/>
                    <a:pt x="65" y="33"/>
                  </a:cubicBezTo>
                  <a:cubicBezTo>
                    <a:pt x="59" y="46"/>
                    <a:pt x="53" y="60"/>
                    <a:pt x="43" y="70"/>
                  </a:cubicBezTo>
                  <a:cubicBezTo>
                    <a:pt x="38" y="76"/>
                    <a:pt x="25" y="81"/>
                    <a:pt x="18" y="78"/>
                  </a:cubicBezTo>
                  <a:cubicBezTo>
                    <a:pt x="10" y="76"/>
                    <a:pt x="0" y="62"/>
                    <a:pt x="1" y="58"/>
                  </a:cubicBezTo>
                  <a:cubicBezTo>
                    <a:pt x="10" y="38"/>
                    <a:pt x="23" y="20"/>
                    <a:pt x="35" y="1"/>
                  </a:cubicBezTo>
                  <a:cubicBezTo>
                    <a:pt x="36" y="0"/>
                    <a:pt x="40" y="0"/>
                    <a:pt x="41" y="0"/>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56">
              <a:extLst>
                <a:ext uri="{FF2B5EF4-FFF2-40B4-BE49-F238E27FC236}">
                  <a16:creationId xmlns:a16="http://schemas.microsoft.com/office/drawing/2014/main" id="{D83DC44D-2B0D-4EAC-BA74-FB60FD1B64D3}"/>
                </a:ext>
              </a:extLst>
            </p:cNvPr>
            <p:cNvSpPr>
              <a:spLocks/>
            </p:cNvSpPr>
            <p:nvPr/>
          </p:nvSpPr>
          <p:spPr bwMode="auto">
            <a:xfrm>
              <a:off x="6759576" y="3578226"/>
              <a:ext cx="252413" cy="252413"/>
            </a:xfrm>
            <a:custGeom>
              <a:avLst/>
              <a:gdLst>
                <a:gd name="T0" fmla="*/ 33 w 67"/>
                <a:gd name="T1" fmla="*/ 66 h 67"/>
                <a:gd name="T2" fmla="*/ 1 w 67"/>
                <a:gd name="T3" fmla="*/ 33 h 67"/>
                <a:gd name="T4" fmla="*/ 35 w 67"/>
                <a:gd name="T5" fmla="*/ 1 h 67"/>
                <a:gd name="T6" fmla="*/ 66 w 67"/>
                <a:gd name="T7" fmla="*/ 33 h 67"/>
                <a:gd name="T8" fmla="*/ 33 w 67"/>
                <a:gd name="T9" fmla="*/ 66 h 67"/>
              </a:gdLst>
              <a:ahLst/>
              <a:cxnLst>
                <a:cxn ang="0">
                  <a:pos x="T0" y="T1"/>
                </a:cxn>
                <a:cxn ang="0">
                  <a:pos x="T2" y="T3"/>
                </a:cxn>
                <a:cxn ang="0">
                  <a:pos x="T4" y="T5"/>
                </a:cxn>
                <a:cxn ang="0">
                  <a:pos x="T6" y="T7"/>
                </a:cxn>
                <a:cxn ang="0">
                  <a:pos x="T8" y="T9"/>
                </a:cxn>
              </a:cxnLst>
              <a:rect l="0" t="0" r="r" b="b"/>
              <a:pathLst>
                <a:path w="67" h="67">
                  <a:moveTo>
                    <a:pt x="33" y="66"/>
                  </a:moveTo>
                  <a:cubicBezTo>
                    <a:pt x="16" y="66"/>
                    <a:pt x="0" y="51"/>
                    <a:pt x="1" y="33"/>
                  </a:cubicBezTo>
                  <a:cubicBezTo>
                    <a:pt x="1" y="15"/>
                    <a:pt x="17" y="0"/>
                    <a:pt x="35" y="1"/>
                  </a:cubicBezTo>
                  <a:cubicBezTo>
                    <a:pt x="52" y="2"/>
                    <a:pt x="66" y="16"/>
                    <a:pt x="66" y="33"/>
                  </a:cubicBezTo>
                  <a:cubicBezTo>
                    <a:pt x="67" y="51"/>
                    <a:pt x="51" y="67"/>
                    <a:pt x="33" y="6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57">
              <a:extLst>
                <a:ext uri="{FF2B5EF4-FFF2-40B4-BE49-F238E27FC236}">
                  <a16:creationId xmlns:a16="http://schemas.microsoft.com/office/drawing/2014/main" id="{653293BA-A420-48B7-93AC-71CD2DC168F8}"/>
                </a:ext>
              </a:extLst>
            </p:cNvPr>
            <p:cNvSpPr>
              <a:spLocks/>
            </p:cNvSpPr>
            <p:nvPr/>
          </p:nvSpPr>
          <p:spPr bwMode="auto">
            <a:xfrm>
              <a:off x="7513638" y="3581401"/>
              <a:ext cx="244475" cy="249238"/>
            </a:xfrm>
            <a:custGeom>
              <a:avLst/>
              <a:gdLst>
                <a:gd name="T0" fmla="*/ 33 w 65"/>
                <a:gd name="T1" fmla="*/ 65 h 66"/>
                <a:gd name="T2" fmla="*/ 0 w 65"/>
                <a:gd name="T3" fmla="*/ 33 h 66"/>
                <a:gd name="T4" fmla="*/ 33 w 65"/>
                <a:gd name="T5" fmla="*/ 0 h 66"/>
                <a:gd name="T6" fmla="*/ 65 w 65"/>
                <a:gd name="T7" fmla="*/ 32 h 66"/>
                <a:gd name="T8" fmla="*/ 33 w 65"/>
                <a:gd name="T9" fmla="*/ 65 h 66"/>
              </a:gdLst>
              <a:ahLst/>
              <a:cxnLst>
                <a:cxn ang="0">
                  <a:pos x="T0" y="T1"/>
                </a:cxn>
                <a:cxn ang="0">
                  <a:pos x="T2" y="T3"/>
                </a:cxn>
                <a:cxn ang="0">
                  <a:pos x="T4" y="T5"/>
                </a:cxn>
                <a:cxn ang="0">
                  <a:pos x="T6" y="T7"/>
                </a:cxn>
                <a:cxn ang="0">
                  <a:pos x="T8" y="T9"/>
                </a:cxn>
              </a:cxnLst>
              <a:rect l="0" t="0" r="r" b="b"/>
              <a:pathLst>
                <a:path w="65" h="66">
                  <a:moveTo>
                    <a:pt x="33" y="65"/>
                  </a:moveTo>
                  <a:cubicBezTo>
                    <a:pt x="15" y="66"/>
                    <a:pt x="0" y="51"/>
                    <a:pt x="0" y="33"/>
                  </a:cubicBezTo>
                  <a:cubicBezTo>
                    <a:pt x="0" y="15"/>
                    <a:pt x="15" y="0"/>
                    <a:pt x="33" y="0"/>
                  </a:cubicBezTo>
                  <a:cubicBezTo>
                    <a:pt x="50" y="0"/>
                    <a:pt x="64" y="15"/>
                    <a:pt x="65" y="32"/>
                  </a:cubicBezTo>
                  <a:cubicBezTo>
                    <a:pt x="65" y="51"/>
                    <a:pt x="51" y="65"/>
                    <a:pt x="33" y="65"/>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258">
              <a:extLst>
                <a:ext uri="{FF2B5EF4-FFF2-40B4-BE49-F238E27FC236}">
                  <a16:creationId xmlns:a16="http://schemas.microsoft.com/office/drawing/2014/main" id="{BDEBD7E9-4B9B-42B6-B2AD-DDAD31ED182A}"/>
                </a:ext>
              </a:extLst>
            </p:cNvPr>
            <p:cNvSpPr>
              <a:spLocks/>
            </p:cNvSpPr>
            <p:nvPr/>
          </p:nvSpPr>
          <p:spPr bwMode="auto">
            <a:xfrm>
              <a:off x="6683376" y="3890963"/>
              <a:ext cx="211138" cy="207963"/>
            </a:xfrm>
            <a:custGeom>
              <a:avLst/>
              <a:gdLst>
                <a:gd name="T0" fmla="*/ 28 w 56"/>
                <a:gd name="T1" fmla="*/ 0 h 55"/>
                <a:gd name="T2" fmla="*/ 56 w 56"/>
                <a:gd name="T3" fmla="*/ 26 h 55"/>
                <a:gd name="T4" fmla="*/ 28 w 56"/>
                <a:gd name="T5" fmla="*/ 55 h 55"/>
                <a:gd name="T6" fmla="*/ 0 w 56"/>
                <a:gd name="T7" fmla="*/ 27 h 55"/>
                <a:gd name="T8" fmla="*/ 28 w 56"/>
                <a:gd name="T9" fmla="*/ 0 h 55"/>
              </a:gdLst>
              <a:ahLst/>
              <a:cxnLst>
                <a:cxn ang="0">
                  <a:pos x="T0" y="T1"/>
                </a:cxn>
                <a:cxn ang="0">
                  <a:pos x="T2" y="T3"/>
                </a:cxn>
                <a:cxn ang="0">
                  <a:pos x="T4" y="T5"/>
                </a:cxn>
                <a:cxn ang="0">
                  <a:pos x="T6" y="T7"/>
                </a:cxn>
                <a:cxn ang="0">
                  <a:pos x="T8" y="T9"/>
                </a:cxn>
              </a:cxnLst>
              <a:rect l="0" t="0" r="r" b="b"/>
              <a:pathLst>
                <a:path w="56" h="55">
                  <a:moveTo>
                    <a:pt x="28" y="0"/>
                  </a:moveTo>
                  <a:cubicBezTo>
                    <a:pt x="45" y="0"/>
                    <a:pt x="56" y="11"/>
                    <a:pt x="56" y="26"/>
                  </a:cubicBezTo>
                  <a:cubicBezTo>
                    <a:pt x="56" y="41"/>
                    <a:pt x="43" y="55"/>
                    <a:pt x="28" y="55"/>
                  </a:cubicBezTo>
                  <a:cubicBezTo>
                    <a:pt x="14" y="55"/>
                    <a:pt x="1" y="41"/>
                    <a:pt x="0" y="27"/>
                  </a:cubicBezTo>
                  <a:cubicBezTo>
                    <a:pt x="0" y="14"/>
                    <a:pt x="15" y="0"/>
                    <a:pt x="28" y="0"/>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59">
              <a:extLst>
                <a:ext uri="{FF2B5EF4-FFF2-40B4-BE49-F238E27FC236}">
                  <a16:creationId xmlns:a16="http://schemas.microsoft.com/office/drawing/2014/main" id="{4F4A506B-5D31-4840-A92E-4223B728AF70}"/>
                </a:ext>
              </a:extLst>
            </p:cNvPr>
            <p:cNvSpPr>
              <a:spLocks/>
            </p:cNvSpPr>
            <p:nvPr/>
          </p:nvSpPr>
          <p:spPr bwMode="auto">
            <a:xfrm>
              <a:off x="7689851" y="3890963"/>
              <a:ext cx="203200" cy="200025"/>
            </a:xfrm>
            <a:custGeom>
              <a:avLst/>
              <a:gdLst>
                <a:gd name="T0" fmla="*/ 53 w 54"/>
                <a:gd name="T1" fmla="*/ 34 h 53"/>
                <a:gd name="T2" fmla="*/ 25 w 54"/>
                <a:gd name="T3" fmla="*/ 52 h 53"/>
                <a:gd name="T4" fmla="*/ 1 w 54"/>
                <a:gd name="T5" fmla="*/ 24 h 53"/>
                <a:gd name="T6" fmla="*/ 27 w 54"/>
                <a:gd name="T7" fmla="*/ 0 h 53"/>
                <a:gd name="T8" fmla="*/ 53 w 54"/>
                <a:gd name="T9" fmla="*/ 34 h 53"/>
              </a:gdLst>
              <a:ahLst/>
              <a:cxnLst>
                <a:cxn ang="0">
                  <a:pos x="T0" y="T1"/>
                </a:cxn>
                <a:cxn ang="0">
                  <a:pos x="T2" y="T3"/>
                </a:cxn>
                <a:cxn ang="0">
                  <a:pos x="T4" y="T5"/>
                </a:cxn>
                <a:cxn ang="0">
                  <a:pos x="T6" y="T7"/>
                </a:cxn>
                <a:cxn ang="0">
                  <a:pos x="T8" y="T9"/>
                </a:cxn>
              </a:cxnLst>
              <a:rect l="0" t="0" r="r" b="b"/>
              <a:pathLst>
                <a:path w="54" h="53">
                  <a:moveTo>
                    <a:pt x="53" y="34"/>
                  </a:moveTo>
                  <a:cubicBezTo>
                    <a:pt x="51" y="45"/>
                    <a:pt x="42" y="53"/>
                    <a:pt x="25" y="52"/>
                  </a:cubicBezTo>
                  <a:cubicBezTo>
                    <a:pt x="7" y="51"/>
                    <a:pt x="0" y="43"/>
                    <a:pt x="1" y="24"/>
                  </a:cubicBezTo>
                  <a:cubicBezTo>
                    <a:pt x="2" y="8"/>
                    <a:pt x="11" y="0"/>
                    <a:pt x="27" y="0"/>
                  </a:cubicBezTo>
                  <a:cubicBezTo>
                    <a:pt x="44" y="1"/>
                    <a:pt x="54" y="11"/>
                    <a:pt x="53" y="3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60">
              <a:extLst>
                <a:ext uri="{FF2B5EF4-FFF2-40B4-BE49-F238E27FC236}">
                  <a16:creationId xmlns:a16="http://schemas.microsoft.com/office/drawing/2014/main" id="{69BE27D7-8EB7-4DD0-A02B-A1C74A7D5C83}"/>
                </a:ext>
              </a:extLst>
            </p:cNvPr>
            <p:cNvSpPr>
              <a:spLocks/>
            </p:cNvSpPr>
            <p:nvPr/>
          </p:nvSpPr>
          <p:spPr bwMode="auto">
            <a:xfrm>
              <a:off x="6729413" y="3090863"/>
              <a:ext cx="195263" cy="200025"/>
            </a:xfrm>
            <a:custGeom>
              <a:avLst/>
              <a:gdLst>
                <a:gd name="T0" fmla="*/ 52 w 52"/>
                <a:gd name="T1" fmla="*/ 18 h 53"/>
                <a:gd name="T2" fmla="*/ 26 w 52"/>
                <a:gd name="T3" fmla="*/ 51 h 53"/>
                <a:gd name="T4" fmla="*/ 0 w 52"/>
                <a:gd name="T5" fmla="*/ 28 h 53"/>
                <a:gd name="T6" fmla="*/ 27 w 52"/>
                <a:gd name="T7" fmla="*/ 0 h 53"/>
                <a:gd name="T8" fmla="*/ 52 w 52"/>
                <a:gd name="T9" fmla="*/ 18 h 53"/>
              </a:gdLst>
              <a:ahLst/>
              <a:cxnLst>
                <a:cxn ang="0">
                  <a:pos x="T0" y="T1"/>
                </a:cxn>
                <a:cxn ang="0">
                  <a:pos x="T2" y="T3"/>
                </a:cxn>
                <a:cxn ang="0">
                  <a:pos x="T4" y="T5"/>
                </a:cxn>
                <a:cxn ang="0">
                  <a:pos x="T6" y="T7"/>
                </a:cxn>
                <a:cxn ang="0">
                  <a:pos x="T8" y="T9"/>
                </a:cxn>
              </a:cxnLst>
              <a:rect l="0" t="0" r="r" b="b"/>
              <a:pathLst>
                <a:path w="52" h="53">
                  <a:moveTo>
                    <a:pt x="52" y="18"/>
                  </a:moveTo>
                  <a:cubicBezTo>
                    <a:pt x="52" y="36"/>
                    <a:pt x="38" y="53"/>
                    <a:pt x="26" y="51"/>
                  </a:cubicBezTo>
                  <a:cubicBezTo>
                    <a:pt x="13" y="49"/>
                    <a:pt x="1" y="44"/>
                    <a:pt x="0" y="28"/>
                  </a:cubicBezTo>
                  <a:cubicBezTo>
                    <a:pt x="0" y="15"/>
                    <a:pt x="14" y="0"/>
                    <a:pt x="27" y="0"/>
                  </a:cubicBezTo>
                  <a:cubicBezTo>
                    <a:pt x="41" y="1"/>
                    <a:pt x="51" y="8"/>
                    <a:pt x="52" y="18"/>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61">
              <a:extLst>
                <a:ext uri="{FF2B5EF4-FFF2-40B4-BE49-F238E27FC236}">
                  <a16:creationId xmlns:a16="http://schemas.microsoft.com/office/drawing/2014/main" id="{6AC5EB1A-2D17-4C04-A330-E7C74904D3D9}"/>
                </a:ext>
              </a:extLst>
            </p:cNvPr>
            <p:cNvSpPr>
              <a:spLocks/>
            </p:cNvSpPr>
            <p:nvPr/>
          </p:nvSpPr>
          <p:spPr bwMode="auto">
            <a:xfrm>
              <a:off x="7158038" y="3948113"/>
              <a:ext cx="193675" cy="109538"/>
            </a:xfrm>
            <a:custGeom>
              <a:avLst/>
              <a:gdLst>
                <a:gd name="T0" fmla="*/ 26 w 51"/>
                <a:gd name="T1" fmla="*/ 26 h 29"/>
                <a:gd name="T2" fmla="*/ 16 w 51"/>
                <a:gd name="T3" fmla="*/ 25 h 29"/>
                <a:gd name="T4" fmla="*/ 0 w 51"/>
                <a:gd name="T5" fmla="*/ 14 h 29"/>
                <a:gd name="T6" fmla="*/ 16 w 51"/>
                <a:gd name="T7" fmla="*/ 1 h 29"/>
                <a:gd name="T8" fmla="*/ 26 w 51"/>
                <a:gd name="T9" fmla="*/ 1 h 29"/>
                <a:gd name="T10" fmla="*/ 51 w 51"/>
                <a:gd name="T11" fmla="*/ 14 h 29"/>
                <a:gd name="T12" fmla="*/ 29 w 51"/>
                <a:gd name="T13" fmla="*/ 29 h 29"/>
                <a:gd name="T14" fmla="*/ 26 w 51"/>
                <a:gd name="T15" fmla="*/ 2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9">
                  <a:moveTo>
                    <a:pt x="26" y="26"/>
                  </a:moveTo>
                  <a:cubicBezTo>
                    <a:pt x="23" y="25"/>
                    <a:pt x="19" y="26"/>
                    <a:pt x="16" y="25"/>
                  </a:cubicBezTo>
                  <a:cubicBezTo>
                    <a:pt x="11" y="22"/>
                    <a:pt x="5" y="17"/>
                    <a:pt x="0" y="14"/>
                  </a:cubicBezTo>
                  <a:cubicBezTo>
                    <a:pt x="5" y="9"/>
                    <a:pt x="10" y="5"/>
                    <a:pt x="16" y="1"/>
                  </a:cubicBezTo>
                  <a:cubicBezTo>
                    <a:pt x="19" y="0"/>
                    <a:pt x="23" y="0"/>
                    <a:pt x="26" y="1"/>
                  </a:cubicBezTo>
                  <a:cubicBezTo>
                    <a:pt x="34" y="5"/>
                    <a:pt x="43" y="10"/>
                    <a:pt x="51" y="14"/>
                  </a:cubicBezTo>
                  <a:cubicBezTo>
                    <a:pt x="43" y="19"/>
                    <a:pt x="36" y="24"/>
                    <a:pt x="29" y="29"/>
                  </a:cubicBezTo>
                  <a:cubicBezTo>
                    <a:pt x="28" y="28"/>
                    <a:pt x="27" y="27"/>
                    <a:pt x="26" y="26"/>
                  </a:cubicBezTo>
                  <a:close/>
                </a:path>
              </a:pathLst>
            </a:custGeom>
            <a:solidFill>
              <a:srgbClr val="F28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45">
              <a:extLst>
                <a:ext uri="{FF2B5EF4-FFF2-40B4-BE49-F238E27FC236}">
                  <a16:creationId xmlns:a16="http://schemas.microsoft.com/office/drawing/2014/main" id="{F22D85F9-2F70-43F3-BA63-CBEE13C7FD73}"/>
                </a:ext>
              </a:extLst>
            </p:cNvPr>
            <p:cNvSpPr>
              <a:spLocks/>
            </p:cNvSpPr>
            <p:nvPr/>
          </p:nvSpPr>
          <p:spPr bwMode="auto">
            <a:xfrm>
              <a:off x="2000250" y="5552283"/>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椭圆 313">
              <a:extLst>
                <a:ext uri="{FF2B5EF4-FFF2-40B4-BE49-F238E27FC236}">
                  <a16:creationId xmlns:a16="http://schemas.microsoft.com/office/drawing/2014/main" id="{9A33CD9E-7A84-4D96-8F9D-0A1B2A068019}"/>
                </a:ext>
              </a:extLst>
            </p:cNvPr>
            <p:cNvSpPr/>
            <p:nvPr/>
          </p:nvSpPr>
          <p:spPr>
            <a:xfrm>
              <a:off x="3739359" y="1813720"/>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CF18440-50D6-41FE-B979-4D325548EFB6}"/>
                </a:ext>
              </a:extLst>
            </p:cNvPr>
            <p:cNvSpPr/>
            <p:nvPr/>
          </p:nvSpPr>
          <p:spPr>
            <a:xfrm>
              <a:off x="6571421" y="1812133"/>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7" name="Group 164">
            <a:extLst>
              <a:ext uri="{FF2B5EF4-FFF2-40B4-BE49-F238E27FC236}">
                <a16:creationId xmlns:a16="http://schemas.microsoft.com/office/drawing/2014/main" id="{301F0791-D2FD-4DBE-A6E8-4A79204D3DAC}"/>
              </a:ext>
            </a:extLst>
          </p:cNvPr>
          <p:cNvGrpSpPr>
            <a:grpSpLocks noChangeAspect="1"/>
          </p:cNvGrpSpPr>
          <p:nvPr/>
        </p:nvGrpSpPr>
        <p:grpSpPr bwMode="auto">
          <a:xfrm>
            <a:off x="1866476" y="1193365"/>
            <a:ext cx="8770769" cy="3567208"/>
            <a:chOff x="446" y="736"/>
            <a:chExt cx="6786" cy="2843"/>
          </a:xfrm>
        </p:grpSpPr>
        <p:sp>
          <p:nvSpPr>
            <p:cNvPr id="340" name="Freeform 166">
              <a:extLst>
                <a:ext uri="{FF2B5EF4-FFF2-40B4-BE49-F238E27FC236}">
                  <a16:creationId xmlns:a16="http://schemas.microsoft.com/office/drawing/2014/main" id="{20495122-CA53-4665-8A45-D7C51A358CD8}"/>
                </a:ext>
              </a:extLst>
            </p:cNvPr>
            <p:cNvSpPr>
              <a:spLocks/>
            </p:cNvSpPr>
            <p:nvPr/>
          </p:nvSpPr>
          <p:spPr bwMode="auto">
            <a:xfrm>
              <a:off x="446" y="736"/>
              <a:ext cx="1298" cy="979"/>
            </a:xfrm>
            <a:custGeom>
              <a:avLst/>
              <a:gdLst>
                <a:gd name="T0" fmla="*/ 0 w 547"/>
                <a:gd name="T1" fmla="*/ 412 h 412"/>
                <a:gd name="T2" fmla="*/ 0 w 547"/>
                <a:gd name="T3" fmla="*/ 341 h 412"/>
                <a:gd name="T4" fmla="*/ 0 w 547"/>
                <a:gd name="T5" fmla="*/ 126 h 412"/>
                <a:gd name="T6" fmla="*/ 126 w 547"/>
                <a:gd name="T7" fmla="*/ 0 h 412"/>
                <a:gd name="T8" fmla="*/ 424 w 547"/>
                <a:gd name="T9" fmla="*/ 0 h 412"/>
                <a:gd name="T10" fmla="*/ 488 w 547"/>
                <a:gd name="T11" fmla="*/ 0 h 412"/>
                <a:gd name="T12" fmla="*/ 547 w 547"/>
                <a:gd name="T13" fmla="*/ 0 h 412"/>
              </a:gdLst>
              <a:ahLst/>
              <a:cxnLst>
                <a:cxn ang="0">
                  <a:pos x="T0" y="T1"/>
                </a:cxn>
                <a:cxn ang="0">
                  <a:pos x="T2" y="T3"/>
                </a:cxn>
                <a:cxn ang="0">
                  <a:pos x="T4" y="T5"/>
                </a:cxn>
                <a:cxn ang="0">
                  <a:pos x="T6" y="T7"/>
                </a:cxn>
                <a:cxn ang="0">
                  <a:pos x="T8" y="T9"/>
                </a:cxn>
                <a:cxn ang="0">
                  <a:pos x="T10" y="T11"/>
                </a:cxn>
                <a:cxn ang="0">
                  <a:pos x="T12" y="T13"/>
                </a:cxn>
              </a:cxnLst>
              <a:rect l="0" t="0" r="r" b="b"/>
              <a:pathLst>
                <a:path w="547" h="412">
                  <a:moveTo>
                    <a:pt x="0" y="412"/>
                  </a:moveTo>
                  <a:cubicBezTo>
                    <a:pt x="0" y="341"/>
                    <a:pt x="0" y="341"/>
                    <a:pt x="0" y="341"/>
                  </a:cubicBezTo>
                  <a:cubicBezTo>
                    <a:pt x="0" y="126"/>
                    <a:pt x="0" y="126"/>
                    <a:pt x="0" y="126"/>
                  </a:cubicBezTo>
                  <a:cubicBezTo>
                    <a:pt x="0" y="57"/>
                    <a:pt x="57" y="0"/>
                    <a:pt x="126" y="0"/>
                  </a:cubicBezTo>
                  <a:cubicBezTo>
                    <a:pt x="424" y="0"/>
                    <a:pt x="424" y="0"/>
                    <a:pt x="424" y="0"/>
                  </a:cubicBezTo>
                  <a:cubicBezTo>
                    <a:pt x="488" y="0"/>
                    <a:pt x="488" y="0"/>
                    <a:pt x="488" y="0"/>
                  </a:cubicBezTo>
                  <a:cubicBezTo>
                    <a:pt x="547" y="0"/>
                    <a:pt x="547" y="0"/>
                    <a:pt x="547"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67">
              <a:extLst>
                <a:ext uri="{FF2B5EF4-FFF2-40B4-BE49-F238E27FC236}">
                  <a16:creationId xmlns:a16="http://schemas.microsoft.com/office/drawing/2014/main" id="{9501BD7B-C656-4FD0-B3D7-523B2DE29EE7}"/>
                </a:ext>
              </a:extLst>
            </p:cNvPr>
            <p:cNvSpPr>
              <a:spLocks/>
            </p:cNvSpPr>
            <p:nvPr/>
          </p:nvSpPr>
          <p:spPr bwMode="auto">
            <a:xfrm>
              <a:off x="446" y="1963"/>
              <a:ext cx="0" cy="195"/>
            </a:xfrm>
            <a:custGeom>
              <a:avLst/>
              <a:gdLst>
                <a:gd name="T0" fmla="*/ 195 h 195"/>
                <a:gd name="T1" fmla="*/ 0 h 195"/>
                <a:gd name="T2" fmla="*/ 195 h 195"/>
              </a:gdLst>
              <a:ahLst/>
              <a:cxnLst>
                <a:cxn ang="0">
                  <a:pos x="0" y="T0"/>
                </a:cxn>
                <a:cxn ang="0">
                  <a:pos x="0" y="T1"/>
                </a:cxn>
                <a:cxn ang="0">
                  <a:pos x="0" y="T2"/>
                </a:cxn>
              </a:cxnLst>
              <a:rect l="0" t="0" r="r" b="b"/>
              <a:pathLst>
                <a:path h="195">
                  <a:moveTo>
                    <a:pt x="0" y="195"/>
                  </a:moveTo>
                  <a:lnTo>
                    <a:pt x="0" y="0"/>
                  </a:lnTo>
                  <a:lnTo>
                    <a:pt x="0" y="1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Line 168">
              <a:extLst>
                <a:ext uri="{FF2B5EF4-FFF2-40B4-BE49-F238E27FC236}">
                  <a16:creationId xmlns:a16="http://schemas.microsoft.com/office/drawing/2014/main" id="{7BCA5BCC-1F99-43F9-9093-B29399DABEFC}"/>
                </a:ext>
              </a:extLst>
            </p:cNvPr>
            <p:cNvSpPr>
              <a:spLocks noChangeShapeType="1"/>
            </p:cNvSpPr>
            <p:nvPr/>
          </p:nvSpPr>
          <p:spPr bwMode="auto">
            <a:xfrm flipV="1">
              <a:off x="446" y="1963"/>
              <a:ext cx="0" cy="195"/>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70">
              <a:extLst>
                <a:ext uri="{FF2B5EF4-FFF2-40B4-BE49-F238E27FC236}">
                  <a16:creationId xmlns:a16="http://schemas.microsoft.com/office/drawing/2014/main" id="{DADD3C1C-B469-4059-B6DE-52BD35AD7B28}"/>
                </a:ext>
              </a:extLst>
            </p:cNvPr>
            <p:cNvSpPr>
              <a:spLocks/>
            </p:cNvSpPr>
            <p:nvPr/>
          </p:nvSpPr>
          <p:spPr bwMode="auto">
            <a:xfrm>
              <a:off x="446" y="2471"/>
              <a:ext cx="927" cy="1108"/>
            </a:xfrm>
            <a:custGeom>
              <a:avLst/>
              <a:gdLst>
                <a:gd name="T0" fmla="*/ 391 w 391"/>
                <a:gd name="T1" fmla="*/ 466 h 466"/>
                <a:gd name="T2" fmla="*/ 320 w 391"/>
                <a:gd name="T3" fmla="*/ 466 h 466"/>
                <a:gd name="T4" fmla="*/ 268 w 391"/>
                <a:gd name="T5" fmla="*/ 466 h 466"/>
                <a:gd name="T6" fmla="*/ 126 w 391"/>
                <a:gd name="T7" fmla="*/ 466 h 466"/>
                <a:gd name="T8" fmla="*/ 0 w 391"/>
                <a:gd name="T9" fmla="*/ 340 h 466"/>
                <a:gd name="T10" fmla="*/ 0 w 391"/>
                <a:gd name="T11" fmla="*/ 0 h 466"/>
              </a:gdLst>
              <a:ahLst/>
              <a:cxnLst>
                <a:cxn ang="0">
                  <a:pos x="T0" y="T1"/>
                </a:cxn>
                <a:cxn ang="0">
                  <a:pos x="T2" y="T3"/>
                </a:cxn>
                <a:cxn ang="0">
                  <a:pos x="T4" y="T5"/>
                </a:cxn>
                <a:cxn ang="0">
                  <a:pos x="T6" y="T7"/>
                </a:cxn>
                <a:cxn ang="0">
                  <a:pos x="T8" y="T9"/>
                </a:cxn>
                <a:cxn ang="0">
                  <a:pos x="T10" y="T11"/>
                </a:cxn>
              </a:cxnLst>
              <a:rect l="0" t="0" r="r" b="b"/>
              <a:pathLst>
                <a:path w="391" h="466">
                  <a:moveTo>
                    <a:pt x="391" y="466"/>
                  </a:moveTo>
                  <a:cubicBezTo>
                    <a:pt x="320" y="466"/>
                    <a:pt x="320" y="466"/>
                    <a:pt x="320" y="466"/>
                  </a:cubicBezTo>
                  <a:cubicBezTo>
                    <a:pt x="268" y="466"/>
                    <a:pt x="268" y="466"/>
                    <a:pt x="268" y="466"/>
                  </a:cubicBezTo>
                  <a:cubicBezTo>
                    <a:pt x="126" y="466"/>
                    <a:pt x="126" y="466"/>
                    <a:pt x="126" y="466"/>
                  </a:cubicBezTo>
                  <a:cubicBezTo>
                    <a:pt x="57" y="466"/>
                    <a:pt x="0" y="409"/>
                    <a:pt x="0" y="340"/>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71">
              <a:extLst>
                <a:ext uri="{FF2B5EF4-FFF2-40B4-BE49-F238E27FC236}">
                  <a16:creationId xmlns:a16="http://schemas.microsoft.com/office/drawing/2014/main" id="{2DD30761-C6A9-4A21-B26F-9182F2FB4D1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 name="T7" fmla="*/ 4209 w 420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209">
                  <a:moveTo>
                    <a:pt x="4209" y="0"/>
                  </a:moveTo>
                  <a:lnTo>
                    <a:pt x="4100" y="0"/>
                  </a:lnTo>
                  <a:lnTo>
                    <a:pt x="3979" y="0"/>
                  </a:lnTo>
                  <a:lnTo>
                    <a:pt x="3794" y="0"/>
                  </a:lnTo>
                  <a:lnTo>
                    <a:pt x="415" y="0"/>
                  </a:lnTo>
                  <a:lnTo>
                    <a:pt x="154" y="0"/>
                  </a:lnTo>
                  <a:lnTo>
                    <a:pt x="0" y="0"/>
                  </a:lnTo>
                  <a:lnTo>
                    <a:pt x="4209"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2">
              <a:extLst>
                <a:ext uri="{FF2B5EF4-FFF2-40B4-BE49-F238E27FC236}">
                  <a16:creationId xmlns:a16="http://schemas.microsoft.com/office/drawing/2014/main" id="{5FCC96A3-C147-4953-AFF9-4B8A9CD2977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Lst>
              <a:ahLst/>
              <a:cxnLst>
                <a:cxn ang="0">
                  <a:pos x="T0" y="0"/>
                </a:cxn>
                <a:cxn ang="0">
                  <a:pos x="T1" y="0"/>
                </a:cxn>
                <a:cxn ang="0">
                  <a:pos x="T2" y="0"/>
                </a:cxn>
                <a:cxn ang="0">
                  <a:pos x="T3" y="0"/>
                </a:cxn>
                <a:cxn ang="0">
                  <a:pos x="T4" y="0"/>
                </a:cxn>
                <a:cxn ang="0">
                  <a:pos x="T5" y="0"/>
                </a:cxn>
                <a:cxn ang="0">
                  <a:pos x="T6" y="0"/>
                </a:cxn>
              </a:cxnLst>
              <a:rect l="0" t="0" r="r" b="b"/>
              <a:pathLst>
                <a:path w="4209">
                  <a:moveTo>
                    <a:pt x="4209" y="0"/>
                  </a:moveTo>
                  <a:lnTo>
                    <a:pt x="4100" y="0"/>
                  </a:lnTo>
                  <a:lnTo>
                    <a:pt x="3979" y="0"/>
                  </a:lnTo>
                  <a:lnTo>
                    <a:pt x="3794" y="0"/>
                  </a:lnTo>
                  <a:lnTo>
                    <a:pt x="415" y="0"/>
                  </a:lnTo>
                  <a:lnTo>
                    <a:pt x="154"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74">
              <a:extLst>
                <a:ext uri="{FF2B5EF4-FFF2-40B4-BE49-F238E27FC236}">
                  <a16:creationId xmlns:a16="http://schemas.microsoft.com/office/drawing/2014/main" id="{75514001-A314-4572-860B-5B0B424B2014}"/>
                </a:ext>
              </a:extLst>
            </p:cNvPr>
            <p:cNvSpPr>
              <a:spLocks/>
            </p:cNvSpPr>
            <p:nvPr/>
          </p:nvSpPr>
          <p:spPr bwMode="auto">
            <a:xfrm>
              <a:off x="6012" y="2440"/>
              <a:ext cx="1220" cy="1139"/>
            </a:xfrm>
            <a:custGeom>
              <a:avLst/>
              <a:gdLst>
                <a:gd name="T0" fmla="*/ 514 w 514"/>
                <a:gd name="T1" fmla="*/ 0 h 479"/>
                <a:gd name="T2" fmla="*/ 514 w 514"/>
                <a:gd name="T3" fmla="*/ 45 h 479"/>
                <a:gd name="T4" fmla="*/ 514 w 514"/>
                <a:gd name="T5" fmla="*/ 353 h 479"/>
                <a:gd name="T6" fmla="*/ 388 w 514"/>
                <a:gd name="T7" fmla="*/ 479 h 479"/>
                <a:gd name="T8" fmla="*/ 162 w 514"/>
                <a:gd name="T9" fmla="*/ 479 h 479"/>
                <a:gd name="T10" fmla="*/ 0 w 514"/>
                <a:gd name="T11" fmla="*/ 479 h 479"/>
              </a:gdLst>
              <a:ahLst/>
              <a:cxnLst>
                <a:cxn ang="0">
                  <a:pos x="T0" y="T1"/>
                </a:cxn>
                <a:cxn ang="0">
                  <a:pos x="T2" y="T3"/>
                </a:cxn>
                <a:cxn ang="0">
                  <a:pos x="T4" y="T5"/>
                </a:cxn>
                <a:cxn ang="0">
                  <a:pos x="T6" y="T7"/>
                </a:cxn>
                <a:cxn ang="0">
                  <a:pos x="T8" y="T9"/>
                </a:cxn>
                <a:cxn ang="0">
                  <a:pos x="T10" y="T11"/>
                </a:cxn>
              </a:cxnLst>
              <a:rect l="0" t="0" r="r" b="b"/>
              <a:pathLst>
                <a:path w="514" h="479">
                  <a:moveTo>
                    <a:pt x="514" y="0"/>
                  </a:moveTo>
                  <a:cubicBezTo>
                    <a:pt x="514" y="45"/>
                    <a:pt x="514" y="45"/>
                    <a:pt x="514" y="45"/>
                  </a:cubicBezTo>
                  <a:cubicBezTo>
                    <a:pt x="514" y="353"/>
                    <a:pt x="514" y="353"/>
                    <a:pt x="514" y="353"/>
                  </a:cubicBezTo>
                  <a:cubicBezTo>
                    <a:pt x="514" y="422"/>
                    <a:pt x="457" y="479"/>
                    <a:pt x="388" y="479"/>
                  </a:cubicBezTo>
                  <a:cubicBezTo>
                    <a:pt x="162" y="479"/>
                    <a:pt x="162" y="479"/>
                    <a:pt x="162" y="479"/>
                  </a:cubicBezTo>
                  <a:cubicBezTo>
                    <a:pt x="0" y="479"/>
                    <a:pt x="0" y="479"/>
                    <a:pt x="0" y="47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75">
              <a:extLst>
                <a:ext uri="{FF2B5EF4-FFF2-40B4-BE49-F238E27FC236}">
                  <a16:creationId xmlns:a16="http://schemas.microsoft.com/office/drawing/2014/main" id="{98DA14FB-2FFC-4634-A308-CEEEC8105DD6}"/>
                </a:ext>
              </a:extLst>
            </p:cNvPr>
            <p:cNvSpPr>
              <a:spLocks/>
            </p:cNvSpPr>
            <p:nvPr/>
          </p:nvSpPr>
          <p:spPr bwMode="auto">
            <a:xfrm>
              <a:off x="7232" y="1625"/>
              <a:ext cx="0" cy="399"/>
            </a:xfrm>
            <a:custGeom>
              <a:avLst/>
              <a:gdLst>
                <a:gd name="T0" fmla="*/ 0 h 399"/>
                <a:gd name="T1" fmla="*/ 245 h 399"/>
                <a:gd name="T2" fmla="*/ 399 h 399"/>
                <a:gd name="T3" fmla="*/ 0 h 399"/>
              </a:gdLst>
              <a:ahLst/>
              <a:cxnLst>
                <a:cxn ang="0">
                  <a:pos x="0" y="T0"/>
                </a:cxn>
                <a:cxn ang="0">
                  <a:pos x="0" y="T1"/>
                </a:cxn>
                <a:cxn ang="0">
                  <a:pos x="0" y="T2"/>
                </a:cxn>
                <a:cxn ang="0">
                  <a:pos x="0" y="T3"/>
                </a:cxn>
              </a:cxnLst>
              <a:rect l="0" t="0" r="r" b="b"/>
              <a:pathLst>
                <a:path h="399">
                  <a:moveTo>
                    <a:pt x="0" y="0"/>
                  </a:moveTo>
                  <a:lnTo>
                    <a:pt x="0" y="245"/>
                  </a:lnTo>
                  <a:lnTo>
                    <a:pt x="0" y="399"/>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6">
              <a:extLst>
                <a:ext uri="{FF2B5EF4-FFF2-40B4-BE49-F238E27FC236}">
                  <a16:creationId xmlns:a16="http://schemas.microsoft.com/office/drawing/2014/main" id="{4EC347D3-2AA7-4A56-814F-CE229CA35697}"/>
                </a:ext>
              </a:extLst>
            </p:cNvPr>
            <p:cNvSpPr>
              <a:spLocks/>
            </p:cNvSpPr>
            <p:nvPr/>
          </p:nvSpPr>
          <p:spPr bwMode="auto">
            <a:xfrm>
              <a:off x="7232" y="1625"/>
              <a:ext cx="0" cy="399"/>
            </a:xfrm>
            <a:custGeom>
              <a:avLst/>
              <a:gdLst>
                <a:gd name="T0" fmla="*/ 0 h 399"/>
                <a:gd name="T1" fmla="*/ 245 h 399"/>
                <a:gd name="T2" fmla="*/ 399 h 399"/>
              </a:gdLst>
              <a:ahLst/>
              <a:cxnLst>
                <a:cxn ang="0">
                  <a:pos x="0" y="T0"/>
                </a:cxn>
                <a:cxn ang="0">
                  <a:pos x="0" y="T1"/>
                </a:cxn>
                <a:cxn ang="0">
                  <a:pos x="0" y="T2"/>
                </a:cxn>
              </a:cxnLst>
              <a:rect l="0" t="0" r="r" b="b"/>
              <a:pathLst>
                <a:path h="399">
                  <a:moveTo>
                    <a:pt x="0" y="0"/>
                  </a:moveTo>
                  <a:lnTo>
                    <a:pt x="0" y="245"/>
                  </a:lnTo>
                  <a:lnTo>
                    <a:pt x="0" y="399"/>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78">
              <a:extLst>
                <a:ext uri="{FF2B5EF4-FFF2-40B4-BE49-F238E27FC236}">
                  <a16:creationId xmlns:a16="http://schemas.microsoft.com/office/drawing/2014/main" id="{8570D95C-37A0-4AAE-9653-9EEF51782E78}"/>
                </a:ext>
              </a:extLst>
            </p:cNvPr>
            <p:cNvSpPr>
              <a:spLocks/>
            </p:cNvSpPr>
            <p:nvPr/>
          </p:nvSpPr>
          <p:spPr bwMode="auto">
            <a:xfrm>
              <a:off x="5965" y="736"/>
              <a:ext cx="1267" cy="535"/>
            </a:xfrm>
            <a:custGeom>
              <a:avLst/>
              <a:gdLst>
                <a:gd name="T0" fmla="*/ 0 w 534"/>
                <a:gd name="T1" fmla="*/ 0 h 225"/>
                <a:gd name="T2" fmla="*/ 110 w 534"/>
                <a:gd name="T3" fmla="*/ 0 h 225"/>
                <a:gd name="T4" fmla="*/ 408 w 534"/>
                <a:gd name="T5" fmla="*/ 0 h 225"/>
                <a:gd name="T6" fmla="*/ 534 w 534"/>
                <a:gd name="T7" fmla="*/ 126 h 225"/>
                <a:gd name="T8" fmla="*/ 534 w 534"/>
                <a:gd name="T9" fmla="*/ 225 h 225"/>
              </a:gdLst>
              <a:ahLst/>
              <a:cxnLst>
                <a:cxn ang="0">
                  <a:pos x="T0" y="T1"/>
                </a:cxn>
                <a:cxn ang="0">
                  <a:pos x="T2" y="T3"/>
                </a:cxn>
                <a:cxn ang="0">
                  <a:pos x="T4" y="T5"/>
                </a:cxn>
                <a:cxn ang="0">
                  <a:pos x="T6" y="T7"/>
                </a:cxn>
                <a:cxn ang="0">
                  <a:pos x="T8" y="T9"/>
                </a:cxn>
              </a:cxnLst>
              <a:rect l="0" t="0" r="r" b="b"/>
              <a:pathLst>
                <a:path w="534" h="225">
                  <a:moveTo>
                    <a:pt x="0" y="0"/>
                  </a:moveTo>
                  <a:cubicBezTo>
                    <a:pt x="110" y="0"/>
                    <a:pt x="110" y="0"/>
                    <a:pt x="110" y="0"/>
                  </a:cubicBezTo>
                  <a:cubicBezTo>
                    <a:pt x="408" y="0"/>
                    <a:pt x="408" y="0"/>
                    <a:pt x="408" y="0"/>
                  </a:cubicBezTo>
                  <a:cubicBezTo>
                    <a:pt x="477" y="0"/>
                    <a:pt x="534" y="57"/>
                    <a:pt x="534" y="126"/>
                  </a:cubicBezTo>
                  <a:cubicBezTo>
                    <a:pt x="534" y="225"/>
                    <a:pt x="534" y="225"/>
                    <a:pt x="534" y="225"/>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79">
              <a:extLst>
                <a:ext uri="{FF2B5EF4-FFF2-40B4-BE49-F238E27FC236}">
                  <a16:creationId xmlns:a16="http://schemas.microsoft.com/office/drawing/2014/main" id="{B25623A4-83D2-4C22-9E3E-91E1483B1025}"/>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 name="T5" fmla="*/ 0 w 3533"/>
              </a:gdLst>
              <a:ahLst/>
              <a:cxnLst>
                <a:cxn ang="0">
                  <a:pos x="T0" y="0"/>
                </a:cxn>
                <a:cxn ang="0">
                  <a:pos x="T1" y="0"/>
                </a:cxn>
                <a:cxn ang="0">
                  <a:pos x="T2" y="0"/>
                </a:cxn>
                <a:cxn ang="0">
                  <a:pos x="T3" y="0"/>
                </a:cxn>
                <a:cxn ang="0">
                  <a:pos x="T4" y="0"/>
                </a:cxn>
                <a:cxn ang="0">
                  <a:pos x="T5" y="0"/>
                </a:cxn>
              </a:cxnLst>
              <a:rect l="0" t="0" r="r" b="b"/>
              <a:pathLst>
                <a:path w="3533">
                  <a:moveTo>
                    <a:pt x="0" y="0"/>
                  </a:moveTo>
                  <a:lnTo>
                    <a:pt x="168" y="0"/>
                  </a:lnTo>
                  <a:lnTo>
                    <a:pt x="3241" y="0"/>
                  </a:lnTo>
                  <a:lnTo>
                    <a:pt x="3362" y="0"/>
                  </a:lnTo>
                  <a:lnTo>
                    <a:pt x="3533"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180">
              <a:extLst>
                <a:ext uri="{FF2B5EF4-FFF2-40B4-BE49-F238E27FC236}">
                  <a16:creationId xmlns:a16="http://schemas.microsoft.com/office/drawing/2014/main" id="{B64C7DAC-6D27-4018-8788-DBCADECBE849}"/>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Lst>
              <a:ahLst/>
              <a:cxnLst>
                <a:cxn ang="0">
                  <a:pos x="T0" y="0"/>
                </a:cxn>
                <a:cxn ang="0">
                  <a:pos x="T1" y="0"/>
                </a:cxn>
                <a:cxn ang="0">
                  <a:pos x="T2" y="0"/>
                </a:cxn>
                <a:cxn ang="0">
                  <a:pos x="T3" y="0"/>
                </a:cxn>
                <a:cxn ang="0">
                  <a:pos x="T4" y="0"/>
                </a:cxn>
              </a:cxnLst>
              <a:rect l="0" t="0" r="r" b="b"/>
              <a:pathLst>
                <a:path w="3533">
                  <a:moveTo>
                    <a:pt x="0" y="0"/>
                  </a:moveTo>
                  <a:lnTo>
                    <a:pt x="168" y="0"/>
                  </a:lnTo>
                  <a:lnTo>
                    <a:pt x="3241" y="0"/>
                  </a:lnTo>
                  <a:lnTo>
                    <a:pt x="3362" y="0"/>
                  </a:lnTo>
                  <a:lnTo>
                    <a:pt x="3533"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57" name="图形 356">
            <a:extLst>
              <a:ext uri="{FF2B5EF4-FFF2-40B4-BE49-F238E27FC236}">
                <a16:creationId xmlns:a16="http://schemas.microsoft.com/office/drawing/2014/main" id="{10B287AE-2AFD-44A8-B18B-1AD51BCAA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853" y="842884"/>
            <a:ext cx="858172" cy="689295"/>
          </a:xfrm>
          <a:prstGeom prst="rect">
            <a:avLst/>
          </a:prstGeom>
        </p:spPr>
      </p:pic>
      <p:sp>
        <p:nvSpPr>
          <p:cNvPr id="394" name="矩形 393">
            <a:extLst>
              <a:ext uri="{FF2B5EF4-FFF2-40B4-BE49-F238E27FC236}">
                <a16:creationId xmlns:a16="http://schemas.microsoft.com/office/drawing/2014/main" id="{A5D7D65A-55A5-441C-8BEC-A804C4EF51A9}"/>
              </a:ext>
            </a:extLst>
          </p:cNvPr>
          <p:cNvSpPr/>
          <p:nvPr/>
        </p:nvSpPr>
        <p:spPr>
          <a:xfrm>
            <a:off x="2157022" y="1567424"/>
            <a:ext cx="8349632" cy="2639569"/>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传统的</a:t>
            </a:r>
            <a:r>
              <a:rPr lang="en-US" altLang="zh-CN" sz="1400" dirty="0">
                <a:latin typeface="微软雅黑" panose="020B0503020204020204" pitchFamily="34" charset="-122"/>
                <a:ea typeface="微软雅黑" panose="020B0503020204020204" pitchFamily="34" charset="-122"/>
              </a:rPr>
              <a:t>Q-Learning</a:t>
            </a:r>
            <a:r>
              <a:rPr lang="zh-CN" altLang="en-US" sz="1400" dirty="0">
                <a:latin typeface="微软雅黑" panose="020B0503020204020204" pitchFamily="34" charset="-122"/>
                <a:ea typeface="微软雅黑" panose="020B0503020204020204" pitchFamily="34" charset="-122"/>
              </a:rPr>
              <a:t>在高维度状态空间中应用存在两个主要挑战：</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状态空间维度过高：例如在图像数据中，每一帧图像可能包含数千甚至数百万个像素。如果直接用</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表格来存储每个状态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动作对的</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值，内存需求和计算复杂度将极其庞大，难以处理。</a:t>
            </a: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状态之间的关联性：在高维空间中，状态之间的关联性复杂，使用传统的表格方法难以捕捉这些关联性，从而难以有效地更新</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值。</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为了克服上述挑战，</a:t>
            </a:r>
            <a:r>
              <a:rPr lang="en-US" altLang="zh-CN" sz="1400" dirty="0">
                <a:latin typeface="微软雅黑" panose="020B0503020204020204" pitchFamily="34" charset="-122"/>
                <a:ea typeface="微软雅黑" panose="020B0503020204020204" pitchFamily="34" charset="-122"/>
              </a:rPr>
              <a:t>DQN</a:t>
            </a:r>
            <a:r>
              <a:rPr lang="zh-CN" altLang="en-US" sz="1400" dirty="0">
                <a:latin typeface="微软雅黑" panose="020B0503020204020204" pitchFamily="34" charset="-122"/>
                <a:ea typeface="微软雅黑" panose="020B0503020204020204" pitchFamily="34" charset="-122"/>
              </a:rPr>
              <a:t>引入了深度神经网络来逼近</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值函数。具体来说，</a:t>
            </a:r>
            <a:r>
              <a:rPr lang="en-US" altLang="zh-CN" sz="1400" dirty="0">
                <a:latin typeface="微软雅黑" panose="020B0503020204020204" pitchFamily="34" charset="-122"/>
                <a:ea typeface="微软雅黑" panose="020B0503020204020204" pitchFamily="34" charset="-122"/>
              </a:rPr>
              <a:t>DQN</a:t>
            </a:r>
            <a:r>
              <a:rPr lang="zh-CN" altLang="en-US" sz="1400" dirty="0">
                <a:latin typeface="微软雅黑" panose="020B0503020204020204" pitchFamily="34" charset="-122"/>
                <a:ea typeface="微软雅黑" panose="020B0503020204020204" pitchFamily="34" charset="-122"/>
              </a:rPr>
              <a:t>使用一个深度卷积神经网络（</a:t>
            </a:r>
            <a:r>
              <a:rPr lang="en-US" altLang="zh-CN" sz="1400" dirty="0">
                <a:latin typeface="微软雅黑" panose="020B0503020204020204" pitchFamily="34" charset="-122"/>
                <a:ea typeface="微软雅黑" panose="020B0503020204020204" pitchFamily="34" charset="-122"/>
              </a:rPr>
              <a:t>Deep Convolutional Neural Network, DCNN</a:t>
            </a:r>
            <a:r>
              <a:rPr lang="zh-CN" altLang="en-US" sz="1400" dirty="0">
                <a:latin typeface="微软雅黑" panose="020B0503020204020204" pitchFamily="34" charset="-122"/>
                <a:ea typeface="微软雅黑" panose="020B0503020204020204" pitchFamily="34" charset="-122"/>
              </a:rPr>
              <a:t>）来处理高维度的输入（例如图像数据），并输出每个可能动作的</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值。</a:t>
            </a:r>
          </a:p>
        </p:txBody>
      </p:sp>
      <p:grpSp>
        <p:nvGrpSpPr>
          <p:cNvPr id="403" name="组合 402">
            <a:extLst>
              <a:ext uri="{FF2B5EF4-FFF2-40B4-BE49-F238E27FC236}">
                <a16:creationId xmlns:a16="http://schemas.microsoft.com/office/drawing/2014/main" id="{32362C4E-DFD2-4367-A6B4-FD6466FAFF35}"/>
              </a:ext>
            </a:extLst>
          </p:cNvPr>
          <p:cNvGrpSpPr/>
          <p:nvPr/>
        </p:nvGrpSpPr>
        <p:grpSpPr>
          <a:xfrm>
            <a:off x="664367" y="5014727"/>
            <a:ext cx="220925" cy="220925"/>
            <a:chOff x="1346975" y="1802834"/>
            <a:chExt cx="251460" cy="251460"/>
          </a:xfrm>
        </p:grpSpPr>
        <p:cxnSp>
          <p:nvCxnSpPr>
            <p:cNvPr id="404" name="直接连接符 403">
              <a:extLst>
                <a:ext uri="{FF2B5EF4-FFF2-40B4-BE49-F238E27FC236}">
                  <a16:creationId xmlns:a16="http://schemas.microsoft.com/office/drawing/2014/main" id="{9E6E636E-9ABB-4265-9AF5-F95667EE8A03}"/>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05" name="直接连接符 404">
              <a:extLst>
                <a:ext uri="{FF2B5EF4-FFF2-40B4-BE49-F238E27FC236}">
                  <a16:creationId xmlns:a16="http://schemas.microsoft.com/office/drawing/2014/main" id="{5E5C2150-3292-4479-8831-DD9CA6F8D2FB}"/>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406" name="椭圆 405">
            <a:extLst>
              <a:ext uri="{FF2B5EF4-FFF2-40B4-BE49-F238E27FC236}">
                <a16:creationId xmlns:a16="http://schemas.microsoft.com/office/drawing/2014/main" id="{217AA3D9-FE00-4F78-96FE-19F68583E528}"/>
              </a:ext>
            </a:extLst>
          </p:cNvPr>
          <p:cNvSpPr/>
          <p:nvPr/>
        </p:nvSpPr>
        <p:spPr>
          <a:xfrm>
            <a:off x="1070819" y="45134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407" name="椭圆 406">
            <a:extLst>
              <a:ext uri="{FF2B5EF4-FFF2-40B4-BE49-F238E27FC236}">
                <a16:creationId xmlns:a16="http://schemas.microsoft.com/office/drawing/2014/main" id="{59D4165E-E543-4233-B14B-56832C534F47}"/>
              </a:ext>
            </a:extLst>
          </p:cNvPr>
          <p:cNvSpPr/>
          <p:nvPr/>
        </p:nvSpPr>
        <p:spPr>
          <a:xfrm>
            <a:off x="321148" y="38461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08" name="组合 407">
            <a:extLst>
              <a:ext uri="{FF2B5EF4-FFF2-40B4-BE49-F238E27FC236}">
                <a16:creationId xmlns:a16="http://schemas.microsoft.com/office/drawing/2014/main" id="{7E5B5D24-F0ED-435D-970D-09CFF325F8BC}"/>
              </a:ext>
            </a:extLst>
          </p:cNvPr>
          <p:cNvGrpSpPr/>
          <p:nvPr/>
        </p:nvGrpSpPr>
        <p:grpSpPr>
          <a:xfrm>
            <a:off x="918694" y="2739581"/>
            <a:ext cx="278187" cy="278186"/>
            <a:chOff x="9294012" y="336283"/>
            <a:chExt cx="1041097" cy="1041096"/>
          </a:xfrm>
        </p:grpSpPr>
        <p:cxnSp>
          <p:nvCxnSpPr>
            <p:cNvPr id="409" name="直接连接符 408">
              <a:extLst>
                <a:ext uri="{FF2B5EF4-FFF2-40B4-BE49-F238E27FC236}">
                  <a16:creationId xmlns:a16="http://schemas.microsoft.com/office/drawing/2014/main" id="{52F73C29-9C7D-4D9B-B2F4-A72B22A5A0B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10" name="直接连接符 409">
              <a:extLst>
                <a:ext uri="{FF2B5EF4-FFF2-40B4-BE49-F238E27FC236}">
                  <a16:creationId xmlns:a16="http://schemas.microsoft.com/office/drawing/2014/main" id="{5A1072D8-0FAF-45A4-B087-613AAFF90F14}"/>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11" name="直接连接符 410">
              <a:extLst>
                <a:ext uri="{FF2B5EF4-FFF2-40B4-BE49-F238E27FC236}">
                  <a16:creationId xmlns:a16="http://schemas.microsoft.com/office/drawing/2014/main" id="{93B48FEC-3533-4373-82D1-EA8589C52DBE}"/>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12" name="直接连接符 411">
              <a:extLst>
                <a:ext uri="{FF2B5EF4-FFF2-40B4-BE49-F238E27FC236}">
                  <a16:creationId xmlns:a16="http://schemas.microsoft.com/office/drawing/2014/main" id="{6324F216-9FF6-4EDF-AB1C-C20DAE553090}"/>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13" name="直接连接符 412">
              <a:extLst>
                <a:ext uri="{FF2B5EF4-FFF2-40B4-BE49-F238E27FC236}">
                  <a16:creationId xmlns:a16="http://schemas.microsoft.com/office/drawing/2014/main" id="{8FDECE7C-7E05-45AB-9B46-BB868AF260B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14" name="直接连接符 413">
              <a:extLst>
                <a:ext uri="{FF2B5EF4-FFF2-40B4-BE49-F238E27FC236}">
                  <a16:creationId xmlns:a16="http://schemas.microsoft.com/office/drawing/2014/main" id="{07A389E1-0EC6-4E1B-B280-60A8B1DA5366}"/>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15" name="直接连接符 414">
              <a:extLst>
                <a:ext uri="{FF2B5EF4-FFF2-40B4-BE49-F238E27FC236}">
                  <a16:creationId xmlns:a16="http://schemas.microsoft.com/office/drawing/2014/main" id="{BCD9FD96-2E21-40FF-9340-733133D8E2E4}"/>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16" name="直接连接符 415">
              <a:extLst>
                <a:ext uri="{FF2B5EF4-FFF2-40B4-BE49-F238E27FC236}">
                  <a16:creationId xmlns:a16="http://schemas.microsoft.com/office/drawing/2014/main" id="{247D2EB1-79BF-448D-B058-25604E373B5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417" name="椭圆 416">
            <a:extLst>
              <a:ext uri="{FF2B5EF4-FFF2-40B4-BE49-F238E27FC236}">
                <a16:creationId xmlns:a16="http://schemas.microsoft.com/office/drawing/2014/main" id="{F455AC24-5989-41B0-91EA-F4F7F941DF3F}"/>
              </a:ext>
            </a:extLst>
          </p:cNvPr>
          <p:cNvSpPr/>
          <p:nvPr/>
        </p:nvSpPr>
        <p:spPr>
          <a:xfrm>
            <a:off x="11382314" y="4254197"/>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18" name="组合 417">
            <a:extLst>
              <a:ext uri="{FF2B5EF4-FFF2-40B4-BE49-F238E27FC236}">
                <a16:creationId xmlns:a16="http://schemas.microsoft.com/office/drawing/2014/main" id="{C0752D2F-2325-4DE6-9970-9465883F5E74}"/>
              </a:ext>
            </a:extLst>
          </p:cNvPr>
          <p:cNvGrpSpPr/>
          <p:nvPr/>
        </p:nvGrpSpPr>
        <p:grpSpPr>
          <a:xfrm>
            <a:off x="525273" y="3315939"/>
            <a:ext cx="278187" cy="278186"/>
            <a:chOff x="9294012" y="336283"/>
            <a:chExt cx="1041097" cy="1041096"/>
          </a:xfrm>
        </p:grpSpPr>
        <p:cxnSp>
          <p:nvCxnSpPr>
            <p:cNvPr id="419" name="直接连接符 418">
              <a:extLst>
                <a:ext uri="{FF2B5EF4-FFF2-40B4-BE49-F238E27FC236}">
                  <a16:creationId xmlns:a16="http://schemas.microsoft.com/office/drawing/2014/main" id="{B525CA11-81E4-47FF-9E3B-56E5362D6687}"/>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0" name="直接连接符 419">
              <a:extLst>
                <a:ext uri="{FF2B5EF4-FFF2-40B4-BE49-F238E27FC236}">
                  <a16:creationId xmlns:a16="http://schemas.microsoft.com/office/drawing/2014/main" id="{B1E3AA61-8ECE-44F6-9C25-9617FA32493D}"/>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21" name="直接连接符 420">
              <a:extLst>
                <a:ext uri="{FF2B5EF4-FFF2-40B4-BE49-F238E27FC236}">
                  <a16:creationId xmlns:a16="http://schemas.microsoft.com/office/drawing/2014/main" id="{53236608-0DBB-4215-BF54-A4307EC98F14}"/>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22" name="直接连接符 421">
              <a:extLst>
                <a:ext uri="{FF2B5EF4-FFF2-40B4-BE49-F238E27FC236}">
                  <a16:creationId xmlns:a16="http://schemas.microsoft.com/office/drawing/2014/main" id="{610D43A2-F289-4693-A94B-9E9420A1CFB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23" name="直接连接符 422">
              <a:extLst>
                <a:ext uri="{FF2B5EF4-FFF2-40B4-BE49-F238E27FC236}">
                  <a16:creationId xmlns:a16="http://schemas.microsoft.com/office/drawing/2014/main" id="{D171208B-ED55-4C90-BA15-02658AE06CA9}"/>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24" name="直接连接符 423">
              <a:extLst>
                <a:ext uri="{FF2B5EF4-FFF2-40B4-BE49-F238E27FC236}">
                  <a16:creationId xmlns:a16="http://schemas.microsoft.com/office/drawing/2014/main" id="{C01CDB09-ACB7-4AE1-A1B8-D3AE66B671B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25" name="直接连接符 424">
              <a:extLst>
                <a:ext uri="{FF2B5EF4-FFF2-40B4-BE49-F238E27FC236}">
                  <a16:creationId xmlns:a16="http://schemas.microsoft.com/office/drawing/2014/main" id="{0B1A4557-C775-46E1-BFA0-2AF3932FEF87}"/>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26" name="直接连接符 425">
              <a:extLst>
                <a:ext uri="{FF2B5EF4-FFF2-40B4-BE49-F238E27FC236}">
                  <a16:creationId xmlns:a16="http://schemas.microsoft.com/office/drawing/2014/main" id="{1F80E876-0C73-4F13-BA30-3DD45A3E5BEA}"/>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27" name="组合 426">
            <a:extLst>
              <a:ext uri="{FF2B5EF4-FFF2-40B4-BE49-F238E27FC236}">
                <a16:creationId xmlns:a16="http://schemas.microsoft.com/office/drawing/2014/main" id="{66D6917D-6916-4D07-9FC3-72A95D4336B8}"/>
              </a:ext>
            </a:extLst>
          </p:cNvPr>
          <p:cNvGrpSpPr/>
          <p:nvPr/>
        </p:nvGrpSpPr>
        <p:grpSpPr>
          <a:xfrm>
            <a:off x="11091424" y="2855259"/>
            <a:ext cx="278187" cy="278186"/>
            <a:chOff x="9294012" y="336283"/>
            <a:chExt cx="1041097" cy="1041096"/>
          </a:xfrm>
        </p:grpSpPr>
        <p:cxnSp>
          <p:nvCxnSpPr>
            <p:cNvPr id="428" name="直接连接符 427">
              <a:extLst>
                <a:ext uri="{FF2B5EF4-FFF2-40B4-BE49-F238E27FC236}">
                  <a16:creationId xmlns:a16="http://schemas.microsoft.com/office/drawing/2014/main" id="{A9933975-4A5D-4664-8315-1488CA253E0F}"/>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9" name="直接连接符 428">
              <a:extLst>
                <a:ext uri="{FF2B5EF4-FFF2-40B4-BE49-F238E27FC236}">
                  <a16:creationId xmlns:a16="http://schemas.microsoft.com/office/drawing/2014/main" id="{62C836F1-CC1F-431C-9017-E9DEF6A29E0E}"/>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0" name="直接连接符 429">
              <a:extLst>
                <a:ext uri="{FF2B5EF4-FFF2-40B4-BE49-F238E27FC236}">
                  <a16:creationId xmlns:a16="http://schemas.microsoft.com/office/drawing/2014/main" id="{8C69B984-8DD4-49C4-B0C8-C8A91549D816}"/>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31" name="直接连接符 430">
              <a:extLst>
                <a:ext uri="{FF2B5EF4-FFF2-40B4-BE49-F238E27FC236}">
                  <a16:creationId xmlns:a16="http://schemas.microsoft.com/office/drawing/2014/main" id="{B5AD3EC2-BE56-4BEB-9702-60581C9FEA92}"/>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32" name="直接连接符 431">
              <a:extLst>
                <a:ext uri="{FF2B5EF4-FFF2-40B4-BE49-F238E27FC236}">
                  <a16:creationId xmlns:a16="http://schemas.microsoft.com/office/drawing/2014/main" id="{A59280F1-098F-4B5C-BD95-72FC97FF1E23}"/>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33" name="直接连接符 432">
              <a:extLst>
                <a:ext uri="{FF2B5EF4-FFF2-40B4-BE49-F238E27FC236}">
                  <a16:creationId xmlns:a16="http://schemas.microsoft.com/office/drawing/2014/main" id="{513B17A7-8B15-4D9E-AF1A-987339427999}"/>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34" name="直接连接符 433">
              <a:extLst>
                <a:ext uri="{FF2B5EF4-FFF2-40B4-BE49-F238E27FC236}">
                  <a16:creationId xmlns:a16="http://schemas.microsoft.com/office/drawing/2014/main" id="{D74254A6-451B-4CE8-B571-97D1B7A935D0}"/>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35" name="直接连接符 434">
              <a:extLst>
                <a:ext uri="{FF2B5EF4-FFF2-40B4-BE49-F238E27FC236}">
                  <a16:creationId xmlns:a16="http://schemas.microsoft.com/office/drawing/2014/main" id="{FB7B75FA-E603-4E89-B83C-2A2BB755CDE6}"/>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36" name="组合 435">
            <a:extLst>
              <a:ext uri="{FF2B5EF4-FFF2-40B4-BE49-F238E27FC236}">
                <a16:creationId xmlns:a16="http://schemas.microsoft.com/office/drawing/2014/main" id="{2B4F30D6-6973-4827-827D-9F4D01292540}"/>
              </a:ext>
            </a:extLst>
          </p:cNvPr>
          <p:cNvGrpSpPr/>
          <p:nvPr/>
        </p:nvGrpSpPr>
        <p:grpSpPr>
          <a:xfrm>
            <a:off x="11604922" y="3541706"/>
            <a:ext cx="278187" cy="278186"/>
            <a:chOff x="9294012" y="336283"/>
            <a:chExt cx="1041097" cy="1041096"/>
          </a:xfrm>
        </p:grpSpPr>
        <p:cxnSp>
          <p:nvCxnSpPr>
            <p:cNvPr id="437" name="直接连接符 436">
              <a:extLst>
                <a:ext uri="{FF2B5EF4-FFF2-40B4-BE49-F238E27FC236}">
                  <a16:creationId xmlns:a16="http://schemas.microsoft.com/office/drawing/2014/main" id="{802FB10F-8CC2-4559-8A31-B5071CFCAC53}"/>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38" name="直接连接符 437">
              <a:extLst>
                <a:ext uri="{FF2B5EF4-FFF2-40B4-BE49-F238E27FC236}">
                  <a16:creationId xmlns:a16="http://schemas.microsoft.com/office/drawing/2014/main" id="{D254FC72-5B93-4519-9D1E-8A60B8C12732}"/>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9" name="直接连接符 438">
              <a:extLst>
                <a:ext uri="{FF2B5EF4-FFF2-40B4-BE49-F238E27FC236}">
                  <a16:creationId xmlns:a16="http://schemas.microsoft.com/office/drawing/2014/main" id="{03219C50-1F4B-44AB-9080-64E46F83573C}"/>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40" name="直接连接符 439">
              <a:extLst>
                <a:ext uri="{FF2B5EF4-FFF2-40B4-BE49-F238E27FC236}">
                  <a16:creationId xmlns:a16="http://schemas.microsoft.com/office/drawing/2014/main" id="{8D1E1BD4-1C02-4B3D-A6BA-B8E0225289DD}"/>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41" name="直接连接符 440">
              <a:extLst>
                <a:ext uri="{FF2B5EF4-FFF2-40B4-BE49-F238E27FC236}">
                  <a16:creationId xmlns:a16="http://schemas.microsoft.com/office/drawing/2014/main" id="{D2162C2F-30D8-4EAB-AC57-5C643C3EDF7C}"/>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42" name="直接连接符 441">
              <a:extLst>
                <a:ext uri="{FF2B5EF4-FFF2-40B4-BE49-F238E27FC236}">
                  <a16:creationId xmlns:a16="http://schemas.microsoft.com/office/drawing/2014/main" id="{116166EC-026A-43BA-BEA8-258C056AF29F}"/>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43" name="直接连接符 442">
              <a:extLst>
                <a:ext uri="{FF2B5EF4-FFF2-40B4-BE49-F238E27FC236}">
                  <a16:creationId xmlns:a16="http://schemas.microsoft.com/office/drawing/2014/main" id="{C859B2DD-8A1F-43B5-8454-BCE8FEFE6CF2}"/>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44" name="直接连接符 443">
              <a:extLst>
                <a:ext uri="{FF2B5EF4-FFF2-40B4-BE49-F238E27FC236}">
                  <a16:creationId xmlns:a16="http://schemas.microsoft.com/office/drawing/2014/main" id="{9780EDA2-60BC-4FA3-A9F7-F7D528BDE06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45" name="组合 444">
            <a:extLst>
              <a:ext uri="{FF2B5EF4-FFF2-40B4-BE49-F238E27FC236}">
                <a16:creationId xmlns:a16="http://schemas.microsoft.com/office/drawing/2014/main" id="{AC717F74-E2B7-45AF-8E39-33B63251C81D}"/>
              </a:ext>
            </a:extLst>
          </p:cNvPr>
          <p:cNvGrpSpPr/>
          <p:nvPr/>
        </p:nvGrpSpPr>
        <p:grpSpPr>
          <a:xfrm rot="2366859">
            <a:off x="10976046" y="3524575"/>
            <a:ext cx="220925" cy="220925"/>
            <a:chOff x="1346975" y="1802834"/>
            <a:chExt cx="251460" cy="251460"/>
          </a:xfrm>
        </p:grpSpPr>
        <p:cxnSp>
          <p:nvCxnSpPr>
            <p:cNvPr id="446" name="直接连接符 445">
              <a:extLst>
                <a:ext uri="{FF2B5EF4-FFF2-40B4-BE49-F238E27FC236}">
                  <a16:creationId xmlns:a16="http://schemas.microsoft.com/office/drawing/2014/main" id="{4EB1C6E4-FFCB-4056-B74C-9DDD67D76DE6}"/>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47" name="直接连接符 446">
              <a:extLst>
                <a:ext uri="{FF2B5EF4-FFF2-40B4-BE49-F238E27FC236}">
                  <a16:creationId xmlns:a16="http://schemas.microsoft.com/office/drawing/2014/main" id="{8DDA252E-EFAF-4B83-9784-25C64D30BB3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316" name="文本框 315">
            <a:extLst>
              <a:ext uri="{FF2B5EF4-FFF2-40B4-BE49-F238E27FC236}">
                <a16:creationId xmlns:a16="http://schemas.microsoft.com/office/drawing/2014/main" id="{ACCC5953-04DD-4A32-BA7A-129093FD1FB5}"/>
              </a:ext>
            </a:extLst>
          </p:cNvPr>
          <p:cNvSpPr txBox="1"/>
          <p:nvPr/>
        </p:nvSpPr>
        <p:spPr>
          <a:xfrm>
            <a:off x="1866476" y="393065"/>
            <a:ext cx="8777320" cy="553998"/>
          </a:xfrm>
          <a:prstGeom prst="rect">
            <a:avLst/>
          </a:prstGeom>
          <a:noFill/>
        </p:spPr>
        <p:txBody>
          <a:bodyPr wrap="square" rtlCol="0">
            <a:spAutoFit/>
          </a:bodyPr>
          <a:lstStyle/>
          <a:p>
            <a:pPr algn="ct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深度神经网络</a:t>
            </a:r>
          </a:p>
        </p:txBody>
      </p:sp>
      <p:grpSp>
        <p:nvGrpSpPr>
          <p:cNvPr id="3" name="Group 4">
            <a:extLst>
              <a:ext uri="{FF2B5EF4-FFF2-40B4-BE49-F238E27FC236}">
                <a16:creationId xmlns:a16="http://schemas.microsoft.com/office/drawing/2014/main" id="{FF4C5147-CFC7-4530-9FB5-451FCB8827AB}"/>
              </a:ext>
            </a:extLst>
          </p:cNvPr>
          <p:cNvGrpSpPr>
            <a:grpSpLocks noChangeAspect="1"/>
          </p:cNvGrpSpPr>
          <p:nvPr/>
        </p:nvGrpSpPr>
        <p:grpSpPr bwMode="auto">
          <a:xfrm>
            <a:off x="3971494" y="5220629"/>
            <a:ext cx="2177469" cy="1208370"/>
            <a:chOff x="3079" y="3230"/>
            <a:chExt cx="1811" cy="1005"/>
          </a:xfrm>
        </p:grpSpPr>
        <p:sp>
          <p:nvSpPr>
            <p:cNvPr id="5" name="Freeform 5">
              <a:extLst>
                <a:ext uri="{FF2B5EF4-FFF2-40B4-BE49-F238E27FC236}">
                  <a16:creationId xmlns:a16="http://schemas.microsoft.com/office/drawing/2014/main" id="{3FC1E879-2694-4BCB-809F-CD5E04185D43}"/>
                </a:ext>
              </a:extLst>
            </p:cNvPr>
            <p:cNvSpPr>
              <a:spLocks/>
            </p:cNvSpPr>
            <p:nvPr/>
          </p:nvSpPr>
          <p:spPr bwMode="auto">
            <a:xfrm>
              <a:off x="3336" y="3779"/>
              <a:ext cx="1373" cy="456"/>
            </a:xfrm>
            <a:custGeom>
              <a:avLst/>
              <a:gdLst>
                <a:gd name="T0" fmla="*/ 302 w 577"/>
                <a:gd name="T1" fmla="*/ 135 h 191"/>
                <a:gd name="T2" fmla="*/ 26 w 577"/>
                <a:gd name="T3" fmla="*/ 0 h 191"/>
                <a:gd name="T4" fmla="*/ 0 w 577"/>
                <a:gd name="T5" fmla="*/ 20 h 191"/>
                <a:gd name="T6" fmla="*/ 290 w 577"/>
                <a:gd name="T7" fmla="*/ 191 h 191"/>
                <a:gd name="T8" fmla="*/ 577 w 577"/>
                <a:gd name="T9" fmla="*/ 24 h 191"/>
                <a:gd name="T10" fmla="*/ 568 w 577"/>
                <a:gd name="T11" fmla="*/ 15 h 191"/>
                <a:gd name="T12" fmla="*/ 302 w 577"/>
                <a:gd name="T13" fmla="*/ 135 h 191"/>
              </a:gdLst>
              <a:ahLst/>
              <a:cxnLst>
                <a:cxn ang="0">
                  <a:pos x="T0" y="T1"/>
                </a:cxn>
                <a:cxn ang="0">
                  <a:pos x="T2" y="T3"/>
                </a:cxn>
                <a:cxn ang="0">
                  <a:pos x="T4" y="T5"/>
                </a:cxn>
                <a:cxn ang="0">
                  <a:pos x="T6" y="T7"/>
                </a:cxn>
                <a:cxn ang="0">
                  <a:pos x="T8" y="T9"/>
                </a:cxn>
                <a:cxn ang="0">
                  <a:pos x="T10" y="T11"/>
                </a:cxn>
                <a:cxn ang="0">
                  <a:pos x="T12" y="T13"/>
                </a:cxn>
              </a:cxnLst>
              <a:rect l="0" t="0" r="r" b="b"/>
              <a:pathLst>
                <a:path w="577" h="191">
                  <a:moveTo>
                    <a:pt x="302" y="135"/>
                  </a:moveTo>
                  <a:cubicBezTo>
                    <a:pt x="178" y="135"/>
                    <a:pt x="72" y="80"/>
                    <a:pt x="26" y="0"/>
                  </a:cubicBezTo>
                  <a:cubicBezTo>
                    <a:pt x="0" y="20"/>
                    <a:pt x="0" y="20"/>
                    <a:pt x="0" y="20"/>
                  </a:cubicBezTo>
                  <a:cubicBezTo>
                    <a:pt x="57" y="122"/>
                    <a:pt x="165" y="191"/>
                    <a:pt x="290" y="191"/>
                  </a:cubicBezTo>
                  <a:cubicBezTo>
                    <a:pt x="413" y="191"/>
                    <a:pt x="520" y="124"/>
                    <a:pt x="577" y="24"/>
                  </a:cubicBezTo>
                  <a:cubicBezTo>
                    <a:pt x="568" y="15"/>
                    <a:pt x="568" y="15"/>
                    <a:pt x="568" y="15"/>
                  </a:cubicBezTo>
                  <a:cubicBezTo>
                    <a:pt x="517" y="86"/>
                    <a:pt x="417" y="135"/>
                    <a:pt x="302" y="135"/>
                  </a:cubicBezTo>
                  <a:close/>
                </a:path>
              </a:pathLst>
            </a:custGeom>
            <a:solidFill>
              <a:srgbClr val="85C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6EE9A76A-2FFB-4B3F-B6E1-49A2BD581F03}"/>
                </a:ext>
              </a:extLst>
            </p:cNvPr>
            <p:cNvSpPr>
              <a:spLocks/>
            </p:cNvSpPr>
            <p:nvPr/>
          </p:nvSpPr>
          <p:spPr bwMode="auto">
            <a:xfrm>
              <a:off x="3350" y="3760"/>
              <a:ext cx="1287" cy="341"/>
            </a:xfrm>
            <a:custGeom>
              <a:avLst/>
              <a:gdLst>
                <a:gd name="T0" fmla="*/ 268 w 541"/>
                <a:gd name="T1" fmla="*/ 115 h 143"/>
                <a:gd name="T2" fmla="*/ 11 w 541"/>
                <a:gd name="T3" fmla="*/ 0 h 143"/>
                <a:gd name="T4" fmla="*/ 0 w 541"/>
                <a:gd name="T5" fmla="*/ 8 h 143"/>
                <a:gd name="T6" fmla="*/ 275 w 541"/>
                <a:gd name="T7" fmla="*/ 143 h 143"/>
                <a:gd name="T8" fmla="*/ 541 w 541"/>
                <a:gd name="T9" fmla="*/ 23 h 143"/>
                <a:gd name="T10" fmla="*/ 522 w 541"/>
                <a:gd name="T11" fmla="*/ 4 h 143"/>
                <a:gd name="T12" fmla="*/ 268 w 541"/>
                <a:gd name="T13" fmla="*/ 115 h 143"/>
              </a:gdLst>
              <a:ahLst/>
              <a:cxnLst>
                <a:cxn ang="0">
                  <a:pos x="T0" y="T1"/>
                </a:cxn>
                <a:cxn ang="0">
                  <a:pos x="T2" y="T3"/>
                </a:cxn>
                <a:cxn ang="0">
                  <a:pos x="T4" y="T5"/>
                </a:cxn>
                <a:cxn ang="0">
                  <a:pos x="T6" y="T7"/>
                </a:cxn>
                <a:cxn ang="0">
                  <a:pos x="T8" y="T9"/>
                </a:cxn>
                <a:cxn ang="0">
                  <a:pos x="T10" y="T11"/>
                </a:cxn>
                <a:cxn ang="0">
                  <a:pos x="T12" y="T13"/>
                </a:cxn>
              </a:cxnLst>
              <a:rect l="0" t="0" r="r" b="b"/>
              <a:pathLst>
                <a:path w="541" h="143">
                  <a:moveTo>
                    <a:pt x="268" y="115"/>
                  </a:moveTo>
                  <a:cubicBezTo>
                    <a:pt x="164" y="115"/>
                    <a:pt x="71" y="70"/>
                    <a:pt x="11" y="0"/>
                  </a:cubicBezTo>
                  <a:cubicBezTo>
                    <a:pt x="0" y="8"/>
                    <a:pt x="0" y="8"/>
                    <a:pt x="0" y="8"/>
                  </a:cubicBezTo>
                  <a:cubicBezTo>
                    <a:pt x="46" y="88"/>
                    <a:pt x="152" y="143"/>
                    <a:pt x="275" y="143"/>
                  </a:cubicBezTo>
                  <a:cubicBezTo>
                    <a:pt x="391" y="143"/>
                    <a:pt x="491" y="94"/>
                    <a:pt x="541" y="23"/>
                  </a:cubicBezTo>
                  <a:cubicBezTo>
                    <a:pt x="522" y="4"/>
                    <a:pt x="522" y="4"/>
                    <a:pt x="522" y="4"/>
                  </a:cubicBezTo>
                  <a:cubicBezTo>
                    <a:pt x="461" y="72"/>
                    <a:pt x="370" y="115"/>
                    <a:pt x="268"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278BF680-761B-453A-9947-D28E0A59E273}"/>
                </a:ext>
              </a:extLst>
            </p:cNvPr>
            <p:cNvSpPr>
              <a:spLocks/>
            </p:cNvSpPr>
            <p:nvPr/>
          </p:nvSpPr>
          <p:spPr bwMode="auto">
            <a:xfrm>
              <a:off x="3386" y="3230"/>
              <a:ext cx="1275" cy="833"/>
            </a:xfrm>
            <a:custGeom>
              <a:avLst/>
              <a:gdLst>
                <a:gd name="T0" fmla="*/ 269 w 536"/>
                <a:gd name="T1" fmla="*/ 349 h 349"/>
                <a:gd name="T2" fmla="*/ 536 w 536"/>
                <a:gd name="T3" fmla="*/ 232 h 349"/>
                <a:gd name="T4" fmla="*/ 304 w 536"/>
                <a:gd name="T5" fmla="*/ 0 h 349"/>
                <a:gd name="T6" fmla="*/ 0 w 536"/>
                <a:gd name="T7" fmla="*/ 229 h 349"/>
                <a:gd name="T8" fmla="*/ 269 w 536"/>
                <a:gd name="T9" fmla="*/ 349 h 349"/>
              </a:gdLst>
              <a:ahLst/>
              <a:cxnLst>
                <a:cxn ang="0">
                  <a:pos x="T0" y="T1"/>
                </a:cxn>
                <a:cxn ang="0">
                  <a:pos x="T2" y="T3"/>
                </a:cxn>
                <a:cxn ang="0">
                  <a:pos x="T4" y="T5"/>
                </a:cxn>
                <a:cxn ang="0">
                  <a:pos x="T6" y="T7"/>
                </a:cxn>
                <a:cxn ang="0">
                  <a:pos x="T8" y="T9"/>
                </a:cxn>
              </a:cxnLst>
              <a:rect l="0" t="0" r="r" b="b"/>
              <a:pathLst>
                <a:path w="536" h="349">
                  <a:moveTo>
                    <a:pt x="269" y="349"/>
                  </a:moveTo>
                  <a:cubicBezTo>
                    <a:pt x="376" y="349"/>
                    <a:pt x="472" y="304"/>
                    <a:pt x="536" y="232"/>
                  </a:cubicBezTo>
                  <a:cubicBezTo>
                    <a:pt x="304" y="0"/>
                    <a:pt x="304" y="0"/>
                    <a:pt x="304" y="0"/>
                  </a:cubicBezTo>
                  <a:cubicBezTo>
                    <a:pt x="0" y="229"/>
                    <a:pt x="0" y="229"/>
                    <a:pt x="0" y="229"/>
                  </a:cubicBezTo>
                  <a:cubicBezTo>
                    <a:pt x="63" y="302"/>
                    <a:pt x="160" y="349"/>
                    <a:pt x="269" y="349"/>
                  </a:cubicBezTo>
                  <a:close/>
                </a:path>
              </a:pathLst>
            </a:custGeom>
            <a:solidFill>
              <a:srgbClr val="F15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F64D8A0D-0912-4021-951F-F7CB55C9E886}"/>
                </a:ext>
              </a:extLst>
            </p:cNvPr>
            <p:cNvSpPr>
              <a:spLocks/>
            </p:cNvSpPr>
            <p:nvPr/>
          </p:nvSpPr>
          <p:spPr bwMode="auto">
            <a:xfrm>
              <a:off x="3288" y="3239"/>
              <a:ext cx="1373" cy="996"/>
            </a:xfrm>
            <a:custGeom>
              <a:avLst/>
              <a:gdLst>
                <a:gd name="T0" fmla="*/ 567 w 577"/>
                <a:gd name="T1" fmla="*/ 241 h 417"/>
                <a:gd name="T2" fmla="*/ 548 w 577"/>
                <a:gd name="T3" fmla="*/ 222 h 417"/>
                <a:gd name="T4" fmla="*/ 327 w 577"/>
                <a:gd name="T5" fmla="*/ 0 h 417"/>
                <a:gd name="T6" fmla="*/ 37 w 577"/>
                <a:gd name="T7" fmla="*/ 218 h 417"/>
                <a:gd name="T8" fmla="*/ 26 w 577"/>
                <a:gd name="T9" fmla="*/ 226 h 417"/>
                <a:gd name="T10" fmla="*/ 0 w 577"/>
                <a:gd name="T11" fmla="*/ 246 h 417"/>
                <a:gd name="T12" fmla="*/ 290 w 577"/>
                <a:gd name="T13" fmla="*/ 417 h 417"/>
                <a:gd name="T14" fmla="*/ 577 w 577"/>
                <a:gd name="T15" fmla="*/ 250 h 417"/>
                <a:gd name="T16" fmla="*/ 567 w 577"/>
                <a:gd name="T17" fmla="*/ 24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417">
                  <a:moveTo>
                    <a:pt x="567" y="241"/>
                  </a:moveTo>
                  <a:cubicBezTo>
                    <a:pt x="548" y="222"/>
                    <a:pt x="548" y="222"/>
                    <a:pt x="548" y="222"/>
                  </a:cubicBezTo>
                  <a:cubicBezTo>
                    <a:pt x="327" y="0"/>
                    <a:pt x="327" y="0"/>
                    <a:pt x="327" y="0"/>
                  </a:cubicBezTo>
                  <a:cubicBezTo>
                    <a:pt x="37" y="218"/>
                    <a:pt x="37" y="218"/>
                    <a:pt x="37" y="218"/>
                  </a:cubicBezTo>
                  <a:cubicBezTo>
                    <a:pt x="26" y="226"/>
                    <a:pt x="26" y="226"/>
                    <a:pt x="26" y="226"/>
                  </a:cubicBezTo>
                  <a:cubicBezTo>
                    <a:pt x="0" y="246"/>
                    <a:pt x="0" y="246"/>
                    <a:pt x="0" y="246"/>
                  </a:cubicBezTo>
                  <a:cubicBezTo>
                    <a:pt x="56" y="348"/>
                    <a:pt x="165" y="417"/>
                    <a:pt x="290" y="417"/>
                  </a:cubicBezTo>
                  <a:cubicBezTo>
                    <a:pt x="412" y="417"/>
                    <a:pt x="520" y="350"/>
                    <a:pt x="577" y="250"/>
                  </a:cubicBezTo>
                  <a:lnTo>
                    <a:pt x="567" y="241"/>
                  </a:lnTo>
                  <a:close/>
                </a:path>
              </a:pathLst>
            </a:custGeom>
            <a:noFill/>
            <a:ln w="603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a:extLst>
                <a:ext uri="{FF2B5EF4-FFF2-40B4-BE49-F238E27FC236}">
                  <a16:creationId xmlns:a16="http://schemas.microsoft.com/office/drawing/2014/main" id="{F82553AF-01AC-481E-A9A7-F9C92A85FA3C}"/>
                </a:ext>
              </a:extLst>
            </p:cNvPr>
            <p:cNvSpPr>
              <a:spLocks noChangeArrowheads="1"/>
            </p:cNvSpPr>
            <p:nvPr/>
          </p:nvSpPr>
          <p:spPr bwMode="auto">
            <a:xfrm>
              <a:off x="4121" y="3605"/>
              <a:ext cx="79"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0">
              <a:extLst>
                <a:ext uri="{FF2B5EF4-FFF2-40B4-BE49-F238E27FC236}">
                  <a16:creationId xmlns:a16="http://schemas.microsoft.com/office/drawing/2014/main" id="{29A499F7-F5DA-416F-B846-1E11253E9A7C}"/>
                </a:ext>
              </a:extLst>
            </p:cNvPr>
            <p:cNvSpPr>
              <a:spLocks noChangeArrowheads="1"/>
            </p:cNvSpPr>
            <p:nvPr/>
          </p:nvSpPr>
          <p:spPr bwMode="auto">
            <a:xfrm>
              <a:off x="3852" y="3605"/>
              <a:ext cx="81"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1">
              <a:extLst>
                <a:ext uri="{FF2B5EF4-FFF2-40B4-BE49-F238E27FC236}">
                  <a16:creationId xmlns:a16="http://schemas.microsoft.com/office/drawing/2014/main" id="{0758EE0D-6E56-414C-8584-E32E4EE44FF5}"/>
                </a:ext>
              </a:extLst>
            </p:cNvPr>
            <p:cNvSpPr>
              <a:spLocks noChangeArrowheads="1"/>
            </p:cNvSpPr>
            <p:nvPr/>
          </p:nvSpPr>
          <p:spPr bwMode="auto">
            <a:xfrm>
              <a:off x="3759" y="3710"/>
              <a:ext cx="72" cy="69"/>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a:extLst>
                <a:ext uri="{FF2B5EF4-FFF2-40B4-BE49-F238E27FC236}">
                  <a16:creationId xmlns:a16="http://schemas.microsoft.com/office/drawing/2014/main" id="{FE6AFC3A-4DC0-40E9-A1C3-578E064C929C}"/>
                </a:ext>
              </a:extLst>
            </p:cNvPr>
            <p:cNvSpPr>
              <a:spLocks noChangeArrowheads="1"/>
            </p:cNvSpPr>
            <p:nvPr/>
          </p:nvSpPr>
          <p:spPr bwMode="auto">
            <a:xfrm>
              <a:off x="4226" y="3724"/>
              <a:ext cx="71" cy="71"/>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D1C4906A-ECD1-4181-8D06-E81795D96951}"/>
                </a:ext>
              </a:extLst>
            </p:cNvPr>
            <p:cNvSpPr>
              <a:spLocks/>
            </p:cNvSpPr>
            <p:nvPr/>
          </p:nvSpPr>
          <p:spPr bwMode="auto">
            <a:xfrm>
              <a:off x="3947"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925955F6-0DF1-43AB-A09A-7489CE80CE1D}"/>
                </a:ext>
              </a:extLst>
            </p:cNvPr>
            <p:cNvSpPr>
              <a:spLocks/>
            </p:cNvSpPr>
            <p:nvPr/>
          </p:nvSpPr>
          <p:spPr bwMode="auto">
            <a:xfrm>
              <a:off x="4028"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5">
              <a:extLst>
                <a:ext uri="{FF2B5EF4-FFF2-40B4-BE49-F238E27FC236}">
                  <a16:creationId xmlns:a16="http://schemas.microsoft.com/office/drawing/2014/main" id="{C9E1C1DE-D807-4C59-98A8-7D512A31109D}"/>
                </a:ext>
              </a:extLst>
            </p:cNvPr>
            <p:cNvSpPr>
              <a:spLocks noChangeArrowheads="1"/>
            </p:cNvSpPr>
            <p:nvPr/>
          </p:nvSpPr>
          <p:spPr bwMode="auto">
            <a:xfrm>
              <a:off x="3245" y="3523"/>
              <a:ext cx="86" cy="86"/>
            </a:xfrm>
            <a:prstGeom prst="ellipse">
              <a:avLst/>
            </a:prstGeom>
            <a:noFill/>
            <a:ln w="36513"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
              <a:extLst>
                <a:ext uri="{FF2B5EF4-FFF2-40B4-BE49-F238E27FC236}">
                  <a16:creationId xmlns:a16="http://schemas.microsoft.com/office/drawing/2014/main" id="{34418658-1FA3-49DF-BA2C-BA70D2A6DE15}"/>
                </a:ext>
              </a:extLst>
            </p:cNvPr>
            <p:cNvSpPr>
              <a:spLocks noChangeArrowheads="1"/>
            </p:cNvSpPr>
            <p:nvPr/>
          </p:nvSpPr>
          <p:spPr bwMode="auto">
            <a:xfrm>
              <a:off x="4599" y="3528"/>
              <a:ext cx="76" cy="77"/>
            </a:xfrm>
            <a:prstGeom prst="ellipse">
              <a:avLst/>
            </a:prstGeom>
            <a:noFill/>
            <a:ln w="3333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7">
              <a:extLst>
                <a:ext uri="{FF2B5EF4-FFF2-40B4-BE49-F238E27FC236}">
                  <a16:creationId xmlns:a16="http://schemas.microsoft.com/office/drawing/2014/main" id="{1D71CA2C-FA74-4FFB-981B-EAE925DEF40E}"/>
                </a:ext>
              </a:extLst>
            </p:cNvPr>
            <p:cNvSpPr>
              <a:spLocks noChangeArrowheads="1"/>
            </p:cNvSpPr>
            <p:nvPr/>
          </p:nvSpPr>
          <p:spPr bwMode="auto">
            <a:xfrm>
              <a:off x="3612" y="3328"/>
              <a:ext cx="76" cy="76"/>
            </a:xfrm>
            <a:prstGeom prst="ellipse">
              <a:avLst/>
            </a:prstGeom>
            <a:noFill/>
            <a:ln w="33338" cap="flat">
              <a:solidFill>
                <a:srgbClr val="F58B1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a:extLst>
                <a:ext uri="{FF2B5EF4-FFF2-40B4-BE49-F238E27FC236}">
                  <a16:creationId xmlns:a16="http://schemas.microsoft.com/office/drawing/2014/main" id="{86EAB5C8-CDF3-464E-8BAE-6E9E33A5D9FC}"/>
                </a:ext>
              </a:extLst>
            </p:cNvPr>
            <p:cNvSpPr>
              <a:spLocks noChangeArrowheads="1"/>
            </p:cNvSpPr>
            <p:nvPr/>
          </p:nvSpPr>
          <p:spPr bwMode="auto">
            <a:xfrm>
              <a:off x="3491" y="3354"/>
              <a:ext cx="23" cy="24"/>
            </a:xfrm>
            <a:prstGeom prst="ellipse">
              <a:avLst/>
            </a:prstGeom>
            <a:solidFill>
              <a:srgbClr val="68B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9">
              <a:extLst>
                <a:ext uri="{FF2B5EF4-FFF2-40B4-BE49-F238E27FC236}">
                  <a16:creationId xmlns:a16="http://schemas.microsoft.com/office/drawing/2014/main" id="{7BA1F3BD-5DBB-4F26-9B4B-27CA433C237B}"/>
                </a:ext>
              </a:extLst>
            </p:cNvPr>
            <p:cNvSpPr>
              <a:spLocks noChangeArrowheads="1"/>
            </p:cNvSpPr>
            <p:nvPr/>
          </p:nvSpPr>
          <p:spPr bwMode="auto">
            <a:xfrm>
              <a:off x="3491" y="3354"/>
              <a:ext cx="23" cy="24"/>
            </a:xfrm>
            <a:prstGeom prst="ellipse">
              <a:avLst/>
            </a:prstGeom>
            <a:noFill/>
            <a:ln w="1428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0">
              <a:extLst>
                <a:ext uri="{FF2B5EF4-FFF2-40B4-BE49-F238E27FC236}">
                  <a16:creationId xmlns:a16="http://schemas.microsoft.com/office/drawing/2014/main" id="{0F3A2D21-B4BB-4928-8928-D0F31E050BA8}"/>
                </a:ext>
              </a:extLst>
            </p:cNvPr>
            <p:cNvSpPr>
              <a:spLocks noChangeArrowheads="1"/>
            </p:cNvSpPr>
            <p:nvPr/>
          </p:nvSpPr>
          <p:spPr bwMode="auto">
            <a:xfrm>
              <a:off x="3079" y="3996"/>
              <a:ext cx="24" cy="24"/>
            </a:xfrm>
            <a:prstGeom prst="ellipse">
              <a:avLst/>
            </a:pr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CD3CB365-BAED-4736-A925-FC9F8FC04F19}"/>
                </a:ext>
              </a:extLst>
            </p:cNvPr>
            <p:cNvSpPr>
              <a:spLocks/>
            </p:cNvSpPr>
            <p:nvPr/>
          </p:nvSpPr>
          <p:spPr bwMode="auto">
            <a:xfrm>
              <a:off x="4778" y="3590"/>
              <a:ext cx="112" cy="115"/>
            </a:xfrm>
            <a:custGeom>
              <a:avLst/>
              <a:gdLst>
                <a:gd name="T0" fmla="*/ 41 w 47"/>
                <a:gd name="T1" fmla="*/ 18 h 48"/>
                <a:gd name="T2" fmla="*/ 29 w 47"/>
                <a:gd name="T3" fmla="*/ 18 h 48"/>
                <a:gd name="T4" fmla="*/ 29 w 47"/>
                <a:gd name="T5" fmla="*/ 6 h 48"/>
                <a:gd name="T6" fmla="*/ 23 w 47"/>
                <a:gd name="T7" fmla="*/ 0 h 48"/>
                <a:gd name="T8" fmla="*/ 17 w 47"/>
                <a:gd name="T9" fmla="*/ 6 h 48"/>
                <a:gd name="T10" fmla="*/ 17 w 47"/>
                <a:gd name="T11" fmla="*/ 18 h 48"/>
                <a:gd name="T12" fmla="*/ 6 w 47"/>
                <a:gd name="T13" fmla="*/ 18 h 48"/>
                <a:gd name="T14" fmla="*/ 0 w 47"/>
                <a:gd name="T15" fmla="*/ 24 h 48"/>
                <a:gd name="T16" fmla="*/ 6 w 47"/>
                <a:gd name="T17" fmla="*/ 30 h 48"/>
                <a:gd name="T18" fmla="*/ 17 w 47"/>
                <a:gd name="T19" fmla="*/ 30 h 48"/>
                <a:gd name="T20" fmla="*/ 17 w 47"/>
                <a:gd name="T21" fmla="*/ 41 h 48"/>
                <a:gd name="T22" fmla="*/ 23 w 47"/>
                <a:gd name="T23" fmla="*/ 48 h 48"/>
                <a:gd name="T24" fmla="*/ 29 w 47"/>
                <a:gd name="T25" fmla="*/ 41 h 48"/>
                <a:gd name="T26" fmla="*/ 29 w 47"/>
                <a:gd name="T27" fmla="*/ 30 h 48"/>
                <a:gd name="T28" fmla="*/ 41 w 47"/>
                <a:gd name="T29" fmla="*/ 30 h 48"/>
                <a:gd name="T30" fmla="*/ 47 w 47"/>
                <a:gd name="T31" fmla="*/ 24 h 48"/>
                <a:gd name="T32" fmla="*/ 41 w 47"/>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1" y="18"/>
                  </a:moveTo>
                  <a:cubicBezTo>
                    <a:pt x="29" y="18"/>
                    <a:pt x="29" y="18"/>
                    <a:pt x="29" y="18"/>
                  </a:cubicBezTo>
                  <a:cubicBezTo>
                    <a:pt x="29" y="6"/>
                    <a:pt x="29" y="6"/>
                    <a:pt x="29" y="6"/>
                  </a:cubicBezTo>
                  <a:cubicBezTo>
                    <a:pt x="29" y="3"/>
                    <a:pt x="27" y="0"/>
                    <a:pt x="23" y="0"/>
                  </a:cubicBezTo>
                  <a:cubicBezTo>
                    <a:pt x="20" y="0"/>
                    <a:pt x="17" y="3"/>
                    <a:pt x="17" y="6"/>
                  </a:cubicBezTo>
                  <a:cubicBezTo>
                    <a:pt x="17" y="18"/>
                    <a:pt x="17" y="18"/>
                    <a:pt x="17" y="18"/>
                  </a:cubicBezTo>
                  <a:cubicBezTo>
                    <a:pt x="6" y="18"/>
                    <a:pt x="6" y="18"/>
                    <a:pt x="6" y="18"/>
                  </a:cubicBezTo>
                  <a:cubicBezTo>
                    <a:pt x="2" y="18"/>
                    <a:pt x="0" y="20"/>
                    <a:pt x="0" y="24"/>
                  </a:cubicBezTo>
                  <a:cubicBezTo>
                    <a:pt x="0" y="27"/>
                    <a:pt x="2" y="30"/>
                    <a:pt x="6" y="30"/>
                  </a:cubicBezTo>
                  <a:cubicBezTo>
                    <a:pt x="17" y="30"/>
                    <a:pt x="17" y="30"/>
                    <a:pt x="17" y="30"/>
                  </a:cubicBezTo>
                  <a:cubicBezTo>
                    <a:pt x="17" y="41"/>
                    <a:pt x="17" y="41"/>
                    <a:pt x="17" y="41"/>
                  </a:cubicBezTo>
                  <a:cubicBezTo>
                    <a:pt x="17" y="45"/>
                    <a:pt x="20" y="48"/>
                    <a:pt x="23" y="48"/>
                  </a:cubicBezTo>
                  <a:cubicBezTo>
                    <a:pt x="27" y="48"/>
                    <a:pt x="29" y="45"/>
                    <a:pt x="29" y="41"/>
                  </a:cubicBezTo>
                  <a:cubicBezTo>
                    <a:pt x="29" y="30"/>
                    <a:pt x="29" y="30"/>
                    <a:pt x="29" y="30"/>
                  </a:cubicBezTo>
                  <a:cubicBezTo>
                    <a:pt x="41" y="30"/>
                    <a:pt x="41" y="30"/>
                    <a:pt x="41" y="30"/>
                  </a:cubicBezTo>
                  <a:cubicBezTo>
                    <a:pt x="44" y="30"/>
                    <a:pt x="47" y="27"/>
                    <a:pt x="47" y="24"/>
                  </a:cubicBezTo>
                  <a:cubicBezTo>
                    <a:pt x="47" y="20"/>
                    <a:pt x="44"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EFB5C2D0-8E67-48AE-8C41-C3FCF5A5FF03}"/>
                </a:ext>
              </a:extLst>
            </p:cNvPr>
            <p:cNvSpPr>
              <a:spLocks/>
            </p:cNvSpPr>
            <p:nvPr/>
          </p:nvSpPr>
          <p:spPr bwMode="auto">
            <a:xfrm>
              <a:off x="3274" y="3235"/>
              <a:ext cx="114" cy="114"/>
            </a:xfrm>
            <a:custGeom>
              <a:avLst/>
              <a:gdLst>
                <a:gd name="T0" fmla="*/ 41 w 48"/>
                <a:gd name="T1" fmla="*/ 18 h 48"/>
                <a:gd name="T2" fmla="*/ 30 w 48"/>
                <a:gd name="T3" fmla="*/ 18 h 48"/>
                <a:gd name="T4" fmla="*/ 30 w 48"/>
                <a:gd name="T5" fmla="*/ 6 h 48"/>
                <a:gd name="T6" fmla="*/ 24 w 48"/>
                <a:gd name="T7" fmla="*/ 0 h 48"/>
                <a:gd name="T8" fmla="*/ 18 w 48"/>
                <a:gd name="T9" fmla="*/ 6 h 48"/>
                <a:gd name="T10" fmla="*/ 18 w 48"/>
                <a:gd name="T11" fmla="*/ 18 h 48"/>
                <a:gd name="T12" fmla="*/ 6 w 48"/>
                <a:gd name="T13" fmla="*/ 18 h 48"/>
                <a:gd name="T14" fmla="*/ 0 w 48"/>
                <a:gd name="T15" fmla="*/ 24 h 48"/>
                <a:gd name="T16" fmla="*/ 6 w 48"/>
                <a:gd name="T17" fmla="*/ 30 h 48"/>
                <a:gd name="T18" fmla="*/ 18 w 48"/>
                <a:gd name="T19" fmla="*/ 30 h 48"/>
                <a:gd name="T20" fmla="*/ 18 w 48"/>
                <a:gd name="T21" fmla="*/ 41 h 48"/>
                <a:gd name="T22" fmla="*/ 24 w 48"/>
                <a:gd name="T23" fmla="*/ 48 h 48"/>
                <a:gd name="T24" fmla="*/ 30 w 48"/>
                <a:gd name="T25" fmla="*/ 41 h 48"/>
                <a:gd name="T26" fmla="*/ 30 w 48"/>
                <a:gd name="T27" fmla="*/ 30 h 48"/>
                <a:gd name="T28" fmla="*/ 41 w 48"/>
                <a:gd name="T29" fmla="*/ 30 h 48"/>
                <a:gd name="T30" fmla="*/ 48 w 48"/>
                <a:gd name="T31" fmla="*/ 24 h 48"/>
                <a:gd name="T32" fmla="*/ 41 w 48"/>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1" y="18"/>
                  </a:moveTo>
                  <a:cubicBezTo>
                    <a:pt x="30" y="18"/>
                    <a:pt x="30" y="18"/>
                    <a:pt x="30" y="18"/>
                  </a:cubicBezTo>
                  <a:cubicBezTo>
                    <a:pt x="30" y="6"/>
                    <a:pt x="30" y="6"/>
                    <a:pt x="30" y="6"/>
                  </a:cubicBezTo>
                  <a:cubicBezTo>
                    <a:pt x="30" y="3"/>
                    <a:pt x="27" y="0"/>
                    <a:pt x="24" y="0"/>
                  </a:cubicBezTo>
                  <a:cubicBezTo>
                    <a:pt x="21" y="0"/>
                    <a:pt x="18" y="3"/>
                    <a:pt x="18" y="6"/>
                  </a:cubicBezTo>
                  <a:cubicBezTo>
                    <a:pt x="18" y="18"/>
                    <a:pt x="18" y="18"/>
                    <a:pt x="18" y="18"/>
                  </a:cubicBezTo>
                  <a:cubicBezTo>
                    <a:pt x="6" y="18"/>
                    <a:pt x="6" y="18"/>
                    <a:pt x="6" y="18"/>
                  </a:cubicBezTo>
                  <a:cubicBezTo>
                    <a:pt x="3" y="18"/>
                    <a:pt x="0" y="20"/>
                    <a:pt x="0" y="24"/>
                  </a:cubicBezTo>
                  <a:cubicBezTo>
                    <a:pt x="0" y="27"/>
                    <a:pt x="3" y="30"/>
                    <a:pt x="6" y="30"/>
                  </a:cubicBezTo>
                  <a:cubicBezTo>
                    <a:pt x="18" y="30"/>
                    <a:pt x="18" y="30"/>
                    <a:pt x="18" y="30"/>
                  </a:cubicBezTo>
                  <a:cubicBezTo>
                    <a:pt x="18" y="41"/>
                    <a:pt x="18" y="41"/>
                    <a:pt x="18" y="41"/>
                  </a:cubicBezTo>
                  <a:cubicBezTo>
                    <a:pt x="18" y="45"/>
                    <a:pt x="21" y="48"/>
                    <a:pt x="24" y="48"/>
                  </a:cubicBezTo>
                  <a:cubicBezTo>
                    <a:pt x="27" y="48"/>
                    <a:pt x="30" y="45"/>
                    <a:pt x="30" y="41"/>
                  </a:cubicBezTo>
                  <a:cubicBezTo>
                    <a:pt x="30" y="30"/>
                    <a:pt x="30" y="30"/>
                    <a:pt x="30" y="30"/>
                  </a:cubicBezTo>
                  <a:cubicBezTo>
                    <a:pt x="41" y="30"/>
                    <a:pt x="41" y="30"/>
                    <a:pt x="41" y="30"/>
                  </a:cubicBezTo>
                  <a:cubicBezTo>
                    <a:pt x="45" y="30"/>
                    <a:pt x="48" y="27"/>
                    <a:pt x="48" y="24"/>
                  </a:cubicBezTo>
                  <a:cubicBezTo>
                    <a:pt x="48" y="20"/>
                    <a:pt x="45"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82F8514B-23A7-4AFB-9BB3-48FFD6B71A4A}"/>
                </a:ext>
              </a:extLst>
            </p:cNvPr>
            <p:cNvSpPr>
              <a:spLocks/>
            </p:cNvSpPr>
            <p:nvPr/>
          </p:nvSpPr>
          <p:spPr bwMode="auto">
            <a:xfrm>
              <a:off x="4480" y="3292"/>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3 w 24"/>
                <a:gd name="T13" fmla="*/ 9 h 24"/>
                <a:gd name="T14" fmla="*/ 0 w 24"/>
                <a:gd name="T15" fmla="*/ 12 h 24"/>
                <a:gd name="T16" fmla="*/ 3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3" y="9"/>
                    <a:pt x="3" y="9"/>
                    <a:pt x="3" y="9"/>
                  </a:cubicBezTo>
                  <a:cubicBezTo>
                    <a:pt x="2" y="9"/>
                    <a:pt x="0" y="10"/>
                    <a:pt x="0" y="12"/>
                  </a:cubicBezTo>
                  <a:cubicBezTo>
                    <a:pt x="0" y="13"/>
                    <a:pt x="2" y="15"/>
                    <a:pt x="3"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FA9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B8198FA4-6F8D-4490-8EFB-35870E10ED9B}"/>
                </a:ext>
              </a:extLst>
            </p:cNvPr>
            <p:cNvSpPr>
              <a:spLocks/>
            </p:cNvSpPr>
            <p:nvPr/>
          </p:nvSpPr>
          <p:spPr bwMode="auto">
            <a:xfrm>
              <a:off x="4804" y="3903"/>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4 w 24"/>
                <a:gd name="T13" fmla="*/ 9 h 24"/>
                <a:gd name="T14" fmla="*/ 0 w 24"/>
                <a:gd name="T15" fmla="*/ 12 h 24"/>
                <a:gd name="T16" fmla="*/ 4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4" y="9"/>
                    <a:pt x="4" y="9"/>
                    <a:pt x="4" y="9"/>
                  </a:cubicBezTo>
                  <a:cubicBezTo>
                    <a:pt x="2" y="9"/>
                    <a:pt x="0" y="10"/>
                    <a:pt x="0" y="12"/>
                  </a:cubicBezTo>
                  <a:cubicBezTo>
                    <a:pt x="0" y="13"/>
                    <a:pt x="2" y="15"/>
                    <a:pt x="4"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D58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75" name="图片 374">
            <a:extLst>
              <a:ext uri="{FF2B5EF4-FFF2-40B4-BE49-F238E27FC236}">
                <a16:creationId xmlns:a16="http://schemas.microsoft.com/office/drawing/2014/main" id="{B4CCF09F-88A9-4574-80C1-622AA2CACA3C}"/>
              </a:ext>
            </a:extLst>
          </p:cNvPr>
          <p:cNvPicPr>
            <a:picLocks noChangeAspect="1"/>
          </p:cNvPicPr>
          <p:nvPr/>
        </p:nvPicPr>
        <p:blipFill>
          <a:blip r:embed="rId4"/>
          <a:stretch>
            <a:fillRect/>
          </a:stretch>
        </p:blipFill>
        <p:spPr>
          <a:xfrm>
            <a:off x="6729295" y="5024092"/>
            <a:ext cx="2090311" cy="1489411"/>
          </a:xfrm>
          <a:prstGeom prst="rect">
            <a:avLst/>
          </a:prstGeom>
        </p:spPr>
      </p:pic>
      <p:cxnSp>
        <p:nvCxnSpPr>
          <p:cNvPr id="472" name="直接连接符 471">
            <a:extLst>
              <a:ext uri="{FF2B5EF4-FFF2-40B4-BE49-F238E27FC236}">
                <a16:creationId xmlns:a16="http://schemas.microsoft.com/office/drawing/2014/main" id="{46A708B3-7AB3-43D3-87A4-1D9BF341FB25}"/>
              </a:ext>
            </a:extLst>
          </p:cNvPr>
          <p:cNvCxnSpPr>
            <a:cxnSpLocks/>
          </p:cNvCxnSpPr>
          <p:nvPr/>
        </p:nvCxnSpPr>
        <p:spPr>
          <a:xfrm>
            <a:off x="4189775" y="6454399"/>
            <a:ext cx="1466222" cy="0"/>
          </a:xfrm>
          <a:prstGeom prst="line">
            <a:avLst/>
          </a:prstGeom>
          <a:noFill/>
          <a:ln w="50800" cap="rnd" cmpd="sng" algn="ctr">
            <a:solidFill>
              <a:schemeClr val="tx1"/>
            </a:solidFill>
            <a:prstDash val="solid"/>
            <a:miter lim="800000"/>
          </a:ln>
          <a:effectLst/>
        </p:spPr>
      </p:cxnSp>
      <p:cxnSp>
        <p:nvCxnSpPr>
          <p:cNvPr id="473" name="直接连接符 472">
            <a:extLst>
              <a:ext uri="{FF2B5EF4-FFF2-40B4-BE49-F238E27FC236}">
                <a16:creationId xmlns:a16="http://schemas.microsoft.com/office/drawing/2014/main" id="{075C7D7C-F5C4-408F-A1F5-FCD5D0F6DF85}"/>
              </a:ext>
            </a:extLst>
          </p:cNvPr>
          <p:cNvCxnSpPr>
            <a:cxnSpLocks/>
          </p:cNvCxnSpPr>
          <p:nvPr/>
        </p:nvCxnSpPr>
        <p:spPr>
          <a:xfrm>
            <a:off x="5891575" y="6460653"/>
            <a:ext cx="418472" cy="0"/>
          </a:xfrm>
          <a:prstGeom prst="line">
            <a:avLst/>
          </a:prstGeom>
          <a:noFill/>
          <a:ln w="50800" cap="rnd" cmpd="sng" algn="ctr">
            <a:solidFill>
              <a:schemeClr val="tx1"/>
            </a:solidFill>
            <a:prstDash val="solid"/>
            <a:miter lim="800000"/>
          </a:ln>
          <a:effectLst/>
        </p:spPr>
      </p:cxnSp>
    </p:spTree>
    <p:extLst>
      <p:ext uri="{BB962C8B-B14F-4D97-AF65-F5344CB8AC3E}">
        <p14:creationId xmlns:p14="http://schemas.microsoft.com/office/powerpoint/2010/main" val="272045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355" name="矩形: 圆角 354">
            <a:extLst>
              <a:ext uri="{FF2B5EF4-FFF2-40B4-BE49-F238E27FC236}">
                <a16:creationId xmlns:a16="http://schemas.microsoft.com/office/drawing/2014/main" id="{367445E0-6933-407D-B5CF-432A41500E4A}"/>
              </a:ext>
            </a:extLst>
          </p:cNvPr>
          <p:cNvSpPr/>
          <p:nvPr/>
        </p:nvSpPr>
        <p:spPr>
          <a:xfrm>
            <a:off x="2097383" y="1371388"/>
            <a:ext cx="8425151" cy="32012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4" name="组合 193">
            <a:extLst>
              <a:ext uri="{FF2B5EF4-FFF2-40B4-BE49-F238E27FC236}">
                <a16:creationId xmlns:a16="http://schemas.microsoft.com/office/drawing/2014/main" id="{3AC80ADA-81A4-4962-8FD6-EC2C4D50BBFD}"/>
              </a:ext>
            </a:extLst>
          </p:cNvPr>
          <p:cNvGrpSpPr/>
          <p:nvPr/>
        </p:nvGrpSpPr>
        <p:grpSpPr>
          <a:xfrm>
            <a:off x="393014" y="4887338"/>
            <a:ext cx="3149880" cy="1621605"/>
            <a:chOff x="785813" y="1292225"/>
            <a:chExt cx="3953217" cy="2035175"/>
          </a:xfrm>
        </p:grpSpPr>
        <p:grpSp>
          <p:nvGrpSpPr>
            <p:cNvPr id="191" name="组合 190">
              <a:extLst>
                <a:ext uri="{FF2B5EF4-FFF2-40B4-BE49-F238E27FC236}">
                  <a16:creationId xmlns:a16="http://schemas.microsoft.com/office/drawing/2014/main" id="{F4701571-E1DF-4B10-AB50-B62861C1ACB5}"/>
                </a:ext>
              </a:extLst>
            </p:cNvPr>
            <p:cNvGrpSpPr/>
            <p:nvPr/>
          </p:nvGrpSpPr>
          <p:grpSpPr>
            <a:xfrm>
              <a:off x="785813" y="1292225"/>
              <a:ext cx="3953217" cy="2035175"/>
              <a:chOff x="2195513" y="1762125"/>
              <a:chExt cx="7715250" cy="3971926"/>
            </a:xfrm>
          </p:grpSpPr>
          <p:sp>
            <p:nvSpPr>
              <p:cNvPr id="122" name="Freeform 97">
                <a:extLst>
                  <a:ext uri="{FF2B5EF4-FFF2-40B4-BE49-F238E27FC236}">
                    <a16:creationId xmlns:a16="http://schemas.microsoft.com/office/drawing/2014/main" id="{F8CBCB22-8CA7-4962-9ABD-4DFFB2B411E5}"/>
                  </a:ext>
                </a:extLst>
              </p:cNvPr>
              <p:cNvSpPr>
                <a:spLocks noEditPoints="1"/>
              </p:cNvSpPr>
              <p:nvPr/>
            </p:nvSpPr>
            <p:spPr bwMode="auto">
              <a:xfrm>
                <a:off x="2703513" y="1762125"/>
                <a:ext cx="6165850" cy="3963988"/>
              </a:xfrm>
              <a:custGeom>
                <a:avLst/>
                <a:gdLst>
                  <a:gd name="T0" fmla="*/ 793 w 1636"/>
                  <a:gd name="T1" fmla="*/ 378 h 1051"/>
                  <a:gd name="T2" fmla="*/ 829 w 1636"/>
                  <a:gd name="T3" fmla="*/ 346 h 1051"/>
                  <a:gd name="T4" fmla="*/ 1044 w 1636"/>
                  <a:gd name="T5" fmla="*/ 556 h 1051"/>
                  <a:gd name="T6" fmla="*/ 1167 w 1636"/>
                  <a:gd name="T7" fmla="*/ 553 h 1051"/>
                  <a:gd name="T8" fmla="*/ 1144 w 1636"/>
                  <a:gd name="T9" fmla="*/ 263 h 1051"/>
                  <a:gd name="T10" fmla="*/ 1009 w 1636"/>
                  <a:gd name="T11" fmla="*/ 262 h 1051"/>
                  <a:gd name="T12" fmla="*/ 422 w 1636"/>
                  <a:gd name="T13" fmla="*/ 302 h 1051"/>
                  <a:gd name="T14" fmla="*/ 374 w 1636"/>
                  <a:gd name="T15" fmla="*/ 300 h 1051"/>
                  <a:gd name="T16" fmla="*/ 518 w 1636"/>
                  <a:gd name="T17" fmla="*/ 214 h 1051"/>
                  <a:gd name="T18" fmla="*/ 476 w 1636"/>
                  <a:gd name="T19" fmla="*/ 75 h 1051"/>
                  <a:gd name="T20" fmla="*/ 604 w 1636"/>
                  <a:gd name="T21" fmla="*/ 49 h 1051"/>
                  <a:gd name="T22" fmla="*/ 692 w 1636"/>
                  <a:gd name="T23" fmla="*/ 214 h 1051"/>
                  <a:gd name="T24" fmla="*/ 1140 w 1636"/>
                  <a:gd name="T25" fmla="*/ 214 h 1051"/>
                  <a:gd name="T26" fmla="*/ 1217 w 1636"/>
                  <a:gd name="T27" fmla="*/ 507 h 1051"/>
                  <a:gd name="T28" fmla="*/ 1264 w 1636"/>
                  <a:gd name="T29" fmla="*/ 645 h 1051"/>
                  <a:gd name="T30" fmla="*/ 1197 w 1636"/>
                  <a:gd name="T31" fmla="*/ 724 h 1051"/>
                  <a:gd name="T32" fmla="*/ 1148 w 1636"/>
                  <a:gd name="T33" fmla="*/ 933 h 1051"/>
                  <a:gd name="T34" fmla="*/ 1140 w 1636"/>
                  <a:gd name="T35" fmla="*/ 1002 h 1051"/>
                  <a:gd name="T36" fmla="*/ 1199 w 1636"/>
                  <a:gd name="T37" fmla="*/ 1002 h 1051"/>
                  <a:gd name="T38" fmla="*/ 1532 w 1636"/>
                  <a:gd name="T39" fmla="*/ 1002 h 1051"/>
                  <a:gd name="T40" fmla="*/ 1596 w 1636"/>
                  <a:gd name="T41" fmla="*/ 1002 h 1051"/>
                  <a:gd name="T42" fmla="*/ 1595 w 1636"/>
                  <a:gd name="T43" fmla="*/ 1051 h 1051"/>
                  <a:gd name="T44" fmla="*/ 28 w 1636"/>
                  <a:gd name="T45" fmla="*/ 1051 h 1051"/>
                  <a:gd name="T46" fmla="*/ 28 w 1636"/>
                  <a:gd name="T47" fmla="*/ 1003 h 1051"/>
                  <a:gd name="T48" fmla="*/ 229 w 1636"/>
                  <a:gd name="T49" fmla="*/ 1002 h 1051"/>
                  <a:gd name="T50" fmla="*/ 507 w 1636"/>
                  <a:gd name="T51" fmla="*/ 1002 h 1051"/>
                  <a:gd name="T52" fmla="*/ 341 w 1636"/>
                  <a:gd name="T53" fmla="*/ 786 h 1051"/>
                  <a:gd name="T54" fmla="*/ 309 w 1636"/>
                  <a:gd name="T55" fmla="*/ 740 h 1051"/>
                  <a:gd name="T56" fmla="*/ 380 w 1636"/>
                  <a:gd name="T57" fmla="*/ 728 h 1051"/>
                  <a:gd name="T58" fmla="*/ 373 w 1636"/>
                  <a:gd name="T59" fmla="*/ 445 h 1051"/>
                  <a:gd name="T60" fmla="*/ 399 w 1636"/>
                  <a:gd name="T61" fmla="*/ 406 h 1051"/>
                  <a:gd name="T62" fmla="*/ 429 w 1636"/>
                  <a:gd name="T63" fmla="*/ 573 h 1051"/>
                  <a:gd name="T64" fmla="*/ 644 w 1636"/>
                  <a:gd name="T65" fmla="*/ 1002 h 1051"/>
                  <a:gd name="T66" fmla="*/ 949 w 1636"/>
                  <a:gd name="T67" fmla="*/ 1002 h 1051"/>
                  <a:gd name="T68" fmla="*/ 1152 w 1636"/>
                  <a:gd name="T69" fmla="*/ 704 h 1051"/>
                  <a:gd name="T70" fmla="*/ 1041 w 1636"/>
                  <a:gd name="T71" fmla="*/ 619 h 1051"/>
                  <a:gd name="T72" fmla="*/ 836 w 1636"/>
                  <a:gd name="T73" fmla="*/ 430 h 1051"/>
                  <a:gd name="T74" fmla="*/ 559 w 1636"/>
                  <a:gd name="T75" fmla="*/ 69 h 1051"/>
                  <a:gd name="T76" fmla="*/ 525 w 1636"/>
                  <a:gd name="T77" fmla="*/ 78 h 1051"/>
                  <a:gd name="T78" fmla="*/ 608 w 1636"/>
                  <a:gd name="T79" fmla="*/ 214 h 1051"/>
                  <a:gd name="T80" fmla="*/ 389 w 1636"/>
                  <a:gd name="T81" fmla="*/ 763 h 1051"/>
                  <a:gd name="T82" fmla="*/ 338 w 1636"/>
                  <a:gd name="T83" fmla="*/ 76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6" h="1051">
                    <a:moveTo>
                      <a:pt x="836" y="430"/>
                    </a:moveTo>
                    <a:cubicBezTo>
                      <a:pt x="822" y="413"/>
                      <a:pt x="807" y="396"/>
                      <a:pt x="793" y="378"/>
                    </a:cubicBezTo>
                    <a:cubicBezTo>
                      <a:pt x="779" y="362"/>
                      <a:pt x="778" y="349"/>
                      <a:pt x="790" y="338"/>
                    </a:cubicBezTo>
                    <a:cubicBezTo>
                      <a:pt x="802" y="328"/>
                      <a:pt x="814" y="331"/>
                      <a:pt x="829" y="346"/>
                    </a:cubicBezTo>
                    <a:cubicBezTo>
                      <a:pt x="895" y="412"/>
                      <a:pt x="961" y="477"/>
                      <a:pt x="1026" y="543"/>
                    </a:cubicBezTo>
                    <a:cubicBezTo>
                      <a:pt x="1032" y="548"/>
                      <a:pt x="1038" y="552"/>
                      <a:pt x="1044" y="556"/>
                    </a:cubicBezTo>
                    <a:cubicBezTo>
                      <a:pt x="1081" y="584"/>
                      <a:pt x="1118" y="612"/>
                      <a:pt x="1159" y="643"/>
                    </a:cubicBezTo>
                    <a:cubicBezTo>
                      <a:pt x="1162" y="608"/>
                      <a:pt x="1166" y="581"/>
                      <a:pt x="1167" y="553"/>
                    </a:cubicBezTo>
                    <a:cubicBezTo>
                      <a:pt x="1169" y="467"/>
                      <a:pt x="1171" y="382"/>
                      <a:pt x="1172" y="296"/>
                    </a:cubicBezTo>
                    <a:cubicBezTo>
                      <a:pt x="1172" y="278"/>
                      <a:pt x="1163" y="264"/>
                      <a:pt x="1144" y="263"/>
                    </a:cubicBezTo>
                    <a:cubicBezTo>
                      <a:pt x="1108" y="262"/>
                      <a:pt x="1071" y="264"/>
                      <a:pt x="1035" y="264"/>
                    </a:cubicBezTo>
                    <a:cubicBezTo>
                      <a:pt x="1026" y="263"/>
                      <a:pt x="1017" y="262"/>
                      <a:pt x="1009" y="262"/>
                    </a:cubicBezTo>
                    <a:cubicBezTo>
                      <a:pt x="828" y="262"/>
                      <a:pt x="646" y="262"/>
                      <a:pt x="465" y="262"/>
                    </a:cubicBezTo>
                    <a:cubicBezTo>
                      <a:pt x="431" y="262"/>
                      <a:pt x="424" y="269"/>
                      <a:pt x="422" y="302"/>
                    </a:cubicBezTo>
                    <a:cubicBezTo>
                      <a:pt x="421" y="322"/>
                      <a:pt x="412" y="332"/>
                      <a:pt x="397" y="331"/>
                    </a:cubicBezTo>
                    <a:cubicBezTo>
                      <a:pt x="377" y="330"/>
                      <a:pt x="374" y="317"/>
                      <a:pt x="374" y="300"/>
                    </a:cubicBezTo>
                    <a:cubicBezTo>
                      <a:pt x="374" y="246"/>
                      <a:pt x="405" y="214"/>
                      <a:pt x="459" y="214"/>
                    </a:cubicBezTo>
                    <a:cubicBezTo>
                      <a:pt x="477" y="214"/>
                      <a:pt x="496" y="214"/>
                      <a:pt x="518" y="214"/>
                    </a:cubicBezTo>
                    <a:cubicBezTo>
                      <a:pt x="506" y="177"/>
                      <a:pt x="494" y="141"/>
                      <a:pt x="483" y="105"/>
                    </a:cubicBezTo>
                    <a:cubicBezTo>
                      <a:pt x="480" y="95"/>
                      <a:pt x="477" y="85"/>
                      <a:pt x="476" y="75"/>
                    </a:cubicBezTo>
                    <a:cubicBezTo>
                      <a:pt x="475" y="42"/>
                      <a:pt x="497" y="13"/>
                      <a:pt x="527" y="7"/>
                    </a:cubicBezTo>
                    <a:cubicBezTo>
                      <a:pt x="561" y="0"/>
                      <a:pt x="592" y="16"/>
                      <a:pt x="604" y="49"/>
                    </a:cubicBezTo>
                    <a:cubicBezTo>
                      <a:pt x="620" y="94"/>
                      <a:pt x="634" y="139"/>
                      <a:pt x="649" y="185"/>
                    </a:cubicBezTo>
                    <a:cubicBezTo>
                      <a:pt x="659" y="215"/>
                      <a:pt x="659" y="215"/>
                      <a:pt x="692" y="214"/>
                    </a:cubicBezTo>
                    <a:cubicBezTo>
                      <a:pt x="820" y="214"/>
                      <a:pt x="947" y="214"/>
                      <a:pt x="1074" y="214"/>
                    </a:cubicBezTo>
                    <a:cubicBezTo>
                      <a:pt x="1096" y="214"/>
                      <a:pt x="1118" y="214"/>
                      <a:pt x="1140" y="214"/>
                    </a:cubicBezTo>
                    <a:cubicBezTo>
                      <a:pt x="1186" y="215"/>
                      <a:pt x="1220" y="247"/>
                      <a:pt x="1220" y="293"/>
                    </a:cubicBezTo>
                    <a:cubicBezTo>
                      <a:pt x="1220" y="365"/>
                      <a:pt x="1218" y="436"/>
                      <a:pt x="1217" y="507"/>
                    </a:cubicBezTo>
                    <a:cubicBezTo>
                      <a:pt x="1213" y="532"/>
                      <a:pt x="1220" y="553"/>
                      <a:pt x="1233" y="574"/>
                    </a:cubicBezTo>
                    <a:cubicBezTo>
                      <a:pt x="1246" y="596"/>
                      <a:pt x="1257" y="620"/>
                      <a:pt x="1264" y="645"/>
                    </a:cubicBezTo>
                    <a:cubicBezTo>
                      <a:pt x="1275" y="684"/>
                      <a:pt x="1254" y="711"/>
                      <a:pt x="1213" y="710"/>
                    </a:cubicBezTo>
                    <a:cubicBezTo>
                      <a:pt x="1201" y="709"/>
                      <a:pt x="1198" y="714"/>
                      <a:pt x="1197" y="724"/>
                    </a:cubicBezTo>
                    <a:cubicBezTo>
                      <a:pt x="1194" y="745"/>
                      <a:pt x="1192" y="767"/>
                      <a:pt x="1188" y="789"/>
                    </a:cubicBezTo>
                    <a:cubicBezTo>
                      <a:pt x="1178" y="838"/>
                      <a:pt x="1175" y="889"/>
                      <a:pt x="1148" y="933"/>
                    </a:cubicBezTo>
                    <a:cubicBezTo>
                      <a:pt x="1135" y="954"/>
                      <a:pt x="1119" y="973"/>
                      <a:pt x="1105" y="992"/>
                    </a:cubicBezTo>
                    <a:cubicBezTo>
                      <a:pt x="1113" y="1007"/>
                      <a:pt x="1127" y="1003"/>
                      <a:pt x="1140" y="1002"/>
                    </a:cubicBezTo>
                    <a:cubicBezTo>
                      <a:pt x="1152" y="1002"/>
                      <a:pt x="1164" y="1002"/>
                      <a:pt x="1176" y="1002"/>
                    </a:cubicBezTo>
                    <a:cubicBezTo>
                      <a:pt x="1184" y="1002"/>
                      <a:pt x="1191" y="1002"/>
                      <a:pt x="1199" y="1002"/>
                    </a:cubicBezTo>
                    <a:cubicBezTo>
                      <a:pt x="1302" y="1002"/>
                      <a:pt x="1405" y="1002"/>
                      <a:pt x="1508" y="1002"/>
                    </a:cubicBezTo>
                    <a:cubicBezTo>
                      <a:pt x="1516" y="1002"/>
                      <a:pt x="1524" y="1002"/>
                      <a:pt x="1532" y="1002"/>
                    </a:cubicBezTo>
                    <a:cubicBezTo>
                      <a:pt x="1546" y="1002"/>
                      <a:pt x="1559" y="1002"/>
                      <a:pt x="1572" y="1002"/>
                    </a:cubicBezTo>
                    <a:cubicBezTo>
                      <a:pt x="1580" y="1002"/>
                      <a:pt x="1588" y="1002"/>
                      <a:pt x="1596" y="1002"/>
                    </a:cubicBezTo>
                    <a:cubicBezTo>
                      <a:pt x="1626" y="1004"/>
                      <a:pt x="1636" y="1010"/>
                      <a:pt x="1636" y="1028"/>
                    </a:cubicBezTo>
                    <a:cubicBezTo>
                      <a:pt x="1636" y="1045"/>
                      <a:pt x="1626" y="1051"/>
                      <a:pt x="1595" y="1051"/>
                    </a:cubicBezTo>
                    <a:cubicBezTo>
                      <a:pt x="1077" y="1051"/>
                      <a:pt x="558" y="1051"/>
                      <a:pt x="40" y="1051"/>
                    </a:cubicBezTo>
                    <a:cubicBezTo>
                      <a:pt x="36" y="1051"/>
                      <a:pt x="32" y="1051"/>
                      <a:pt x="28" y="1051"/>
                    </a:cubicBezTo>
                    <a:cubicBezTo>
                      <a:pt x="11" y="1051"/>
                      <a:pt x="0" y="1044"/>
                      <a:pt x="0" y="1027"/>
                    </a:cubicBezTo>
                    <a:cubicBezTo>
                      <a:pt x="1" y="1009"/>
                      <a:pt x="12" y="1003"/>
                      <a:pt x="28" y="1003"/>
                    </a:cubicBezTo>
                    <a:cubicBezTo>
                      <a:pt x="76" y="1003"/>
                      <a:pt x="124" y="1003"/>
                      <a:pt x="172" y="1002"/>
                    </a:cubicBezTo>
                    <a:cubicBezTo>
                      <a:pt x="191" y="1002"/>
                      <a:pt x="210" y="1002"/>
                      <a:pt x="229" y="1002"/>
                    </a:cubicBezTo>
                    <a:cubicBezTo>
                      <a:pt x="309" y="1002"/>
                      <a:pt x="389" y="1002"/>
                      <a:pt x="470" y="1002"/>
                    </a:cubicBezTo>
                    <a:cubicBezTo>
                      <a:pt x="480" y="1002"/>
                      <a:pt x="490" y="1002"/>
                      <a:pt x="507" y="1002"/>
                    </a:cubicBezTo>
                    <a:cubicBezTo>
                      <a:pt x="428" y="945"/>
                      <a:pt x="416" y="863"/>
                      <a:pt x="405" y="786"/>
                    </a:cubicBezTo>
                    <a:cubicBezTo>
                      <a:pt x="382" y="786"/>
                      <a:pt x="361" y="786"/>
                      <a:pt x="341" y="786"/>
                    </a:cubicBezTo>
                    <a:cubicBezTo>
                      <a:pt x="336" y="783"/>
                      <a:pt x="330" y="782"/>
                      <a:pt x="328" y="778"/>
                    </a:cubicBezTo>
                    <a:cubicBezTo>
                      <a:pt x="320" y="766"/>
                      <a:pt x="313" y="754"/>
                      <a:pt x="309" y="740"/>
                    </a:cubicBezTo>
                    <a:cubicBezTo>
                      <a:pt x="308" y="738"/>
                      <a:pt x="321" y="731"/>
                      <a:pt x="328" y="726"/>
                    </a:cubicBezTo>
                    <a:cubicBezTo>
                      <a:pt x="345" y="727"/>
                      <a:pt x="362" y="727"/>
                      <a:pt x="380" y="728"/>
                    </a:cubicBezTo>
                    <a:cubicBezTo>
                      <a:pt x="392" y="728"/>
                      <a:pt x="396" y="724"/>
                      <a:pt x="394" y="711"/>
                    </a:cubicBezTo>
                    <a:cubicBezTo>
                      <a:pt x="385" y="623"/>
                      <a:pt x="369" y="534"/>
                      <a:pt x="373" y="445"/>
                    </a:cubicBezTo>
                    <a:cubicBezTo>
                      <a:pt x="373" y="439"/>
                      <a:pt x="372" y="434"/>
                      <a:pt x="373" y="429"/>
                    </a:cubicBezTo>
                    <a:cubicBezTo>
                      <a:pt x="376" y="415"/>
                      <a:pt x="383" y="406"/>
                      <a:pt x="399" y="406"/>
                    </a:cubicBezTo>
                    <a:cubicBezTo>
                      <a:pt x="413" y="407"/>
                      <a:pt x="420" y="415"/>
                      <a:pt x="421" y="429"/>
                    </a:cubicBezTo>
                    <a:cubicBezTo>
                      <a:pt x="423" y="477"/>
                      <a:pt x="423" y="525"/>
                      <a:pt x="429" y="573"/>
                    </a:cubicBezTo>
                    <a:cubicBezTo>
                      <a:pt x="439" y="666"/>
                      <a:pt x="450" y="760"/>
                      <a:pt x="467" y="853"/>
                    </a:cubicBezTo>
                    <a:cubicBezTo>
                      <a:pt x="483" y="942"/>
                      <a:pt x="554" y="1000"/>
                      <a:pt x="644" y="1002"/>
                    </a:cubicBezTo>
                    <a:cubicBezTo>
                      <a:pt x="735" y="1004"/>
                      <a:pt x="826" y="1002"/>
                      <a:pt x="917" y="1002"/>
                    </a:cubicBezTo>
                    <a:cubicBezTo>
                      <a:pt x="928" y="1002"/>
                      <a:pt x="939" y="1003"/>
                      <a:pt x="949" y="1002"/>
                    </a:cubicBezTo>
                    <a:cubicBezTo>
                      <a:pt x="1031" y="1000"/>
                      <a:pt x="1106" y="944"/>
                      <a:pt x="1123" y="869"/>
                    </a:cubicBezTo>
                    <a:cubicBezTo>
                      <a:pt x="1135" y="814"/>
                      <a:pt x="1143" y="759"/>
                      <a:pt x="1152" y="704"/>
                    </a:cubicBezTo>
                    <a:cubicBezTo>
                      <a:pt x="1152" y="699"/>
                      <a:pt x="1149" y="690"/>
                      <a:pt x="1145" y="687"/>
                    </a:cubicBezTo>
                    <a:cubicBezTo>
                      <a:pt x="1111" y="664"/>
                      <a:pt x="1076" y="641"/>
                      <a:pt x="1041" y="619"/>
                    </a:cubicBezTo>
                    <a:cubicBezTo>
                      <a:pt x="1013" y="594"/>
                      <a:pt x="984" y="571"/>
                      <a:pt x="957" y="546"/>
                    </a:cubicBezTo>
                    <a:cubicBezTo>
                      <a:pt x="916" y="508"/>
                      <a:pt x="876" y="469"/>
                      <a:pt x="836" y="430"/>
                    </a:cubicBezTo>
                    <a:close/>
                    <a:moveTo>
                      <a:pt x="608" y="214"/>
                    </a:moveTo>
                    <a:cubicBezTo>
                      <a:pt x="591" y="164"/>
                      <a:pt x="576" y="116"/>
                      <a:pt x="559" y="69"/>
                    </a:cubicBezTo>
                    <a:cubicBezTo>
                      <a:pt x="557" y="62"/>
                      <a:pt x="545" y="59"/>
                      <a:pt x="537" y="55"/>
                    </a:cubicBezTo>
                    <a:cubicBezTo>
                      <a:pt x="533" y="63"/>
                      <a:pt x="524" y="72"/>
                      <a:pt x="525" y="78"/>
                    </a:cubicBezTo>
                    <a:cubicBezTo>
                      <a:pt x="539" y="124"/>
                      <a:pt x="554" y="169"/>
                      <a:pt x="569" y="214"/>
                    </a:cubicBezTo>
                    <a:cubicBezTo>
                      <a:pt x="582" y="214"/>
                      <a:pt x="593" y="214"/>
                      <a:pt x="608" y="214"/>
                    </a:cubicBezTo>
                    <a:close/>
                    <a:moveTo>
                      <a:pt x="364" y="781"/>
                    </a:moveTo>
                    <a:cubicBezTo>
                      <a:pt x="374" y="774"/>
                      <a:pt x="381" y="768"/>
                      <a:pt x="389" y="763"/>
                    </a:cubicBezTo>
                    <a:cubicBezTo>
                      <a:pt x="381" y="759"/>
                      <a:pt x="373" y="751"/>
                      <a:pt x="365" y="751"/>
                    </a:cubicBezTo>
                    <a:cubicBezTo>
                      <a:pt x="356" y="752"/>
                      <a:pt x="347" y="759"/>
                      <a:pt x="338" y="763"/>
                    </a:cubicBezTo>
                    <a:cubicBezTo>
                      <a:pt x="346" y="768"/>
                      <a:pt x="354" y="774"/>
                      <a:pt x="364" y="781"/>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a:extLst>
                  <a:ext uri="{FF2B5EF4-FFF2-40B4-BE49-F238E27FC236}">
                    <a16:creationId xmlns:a16="http://schemas.microsoft.com/office/drawing/2014/main" id="{0ADD1349-51D9-48AE-991B-3E19660A32B5}"/>
                  </a:ext>
                </a:extLst>
              </p:cNvPr>
              <p:cNvSpPr>
                <a:spLocks noEditPoints="1"/>
              </p:cNvSpPr>
              <p:nvPr/>
            </p:nvSpPr>
            <p:spPr bwMode="auto">
              <a:xfrm>
                <a:off x="7088341" y="3584575"/>
                <a:ext cx="1582738" cy="1957388"/>
              </a:xfrm>
              <a:custGeom>
                <a:avLst/>
                <a:gdLst>
                  <a:gd name="T0" fmla="*/ 34 w 420"/>
                  <a:gd name="T1" fmla="*/ 519 h 519"/>
                  <a:gd name="T2" fmla="*/ 11 w 420"/>
                  <a:gd name="T3" fmla="*/ 519 h 519"/>
                  <a:gd name="T4" fmla="*/ 0 w 420"/>
                  <a:gd name="T5" fmla="*/ 500 h 519"/>
                  <a:gd name="T6" fmla="*/ 77 w 420"/>
                  <a:gd name="T7" fmla="*/ 371 h 519"/>
                  <a:gd name="T8" fmla="*/ 135 w 420"/>
                  <a:gd name="T9" fmla="*/ 290 h 519"/>
                  <a:gd name="T10" fmla="*/ 135 w 420"/>
                  <a:gd name="T11" fmla="*/ 268 h 519"/>
                  <a:gd name="T12" fmla="*/ 155 w 420"/>
                  <a:gd name="T13" fmla="*/ 227 h 519"/>
                  <a:gd name="T14" fmla="*/ 111 w 420"/>
                  <a:gd name="T15" fmla="*/ 216 h 519"/>
                  <a:gd name="T16" fmla="*/ 104 w 420"/>
                  <a:gd name="T17" fmla="*/ 199 h 519"/>
                  <a:gd name="T18" fmla="*/ 119 w 420"/>
                  <a:gd name="T19" fmla="*/ 29 h 519"/>
                  <a:gd name="T20" fmla="*/ 127 w 420"/>
                  <a:gd name="T21" fmla="*/ 2 h 519"/>
                  <a:gd name="T22" fmla="*/ 143 w 420"/>
                  <a:gd name="T23" fmla="*/ 0 h 519"/>
                  <a:gd name="T24" fmla="*/ 278 w 420"/>
                  <a:gd name="T25" fmla="*/ 45 h 519"/>
                  <a:gd name="T26" fmla="*/ 394 w 420"/>
                  <a:gd name="T27" fmla="*/ 178 h 519"/>
                  <a:gd name="T28" fmla="*/ 412 w 420"/>
                  <a:gd name="T29" fmla="*/ 305 h 519"/>
                  <a:gd name="T30" fmla="*/ 288 w 420"/>
                  <a:gd name="T31" fmla="*/ 455 h 519"/>
                  <a:gd name="T32" fmla="*/ 187 w 420"/>
                  <a:gd name="T33" fmla="*/ 487 h 519"/>
                  <a:gd name="T34" fmla="*/ 53 w 420"/>
                  <a:gd name="T35" fmla="*/ 473 h 519"/>
                  <a:gd name="T36" fmla="*/ 47 w 420"/>
                  <a:gd name="T37" fmla="*/ 492 h 519"/>
                  <a:gd name="T38" fmla="*/ 34 w 420"/>
                  <a:gd name="T39" fmla="*/ 519 h 519"/>
                  <a:gd name="T40" fmla="*/ 231 w 420"/>
                  <a:gd name="T41" fmla="*/ 261 h 519"/>
                  <a:gd name="T42" fmla="*/ 231 w 420"/>
                  <a:gd name="T43" fmla="*/ 260 h 519"/>
                  <a:gd name="T44" fmla="*/ 188 w 420"/>
                  <a:gd name="T45" fmla="*/ 260 h 519"/>
                  <a:gd name="T46" fmla="*/ 172 w 420"/>
                  <a:gd name="T47" fmla="*/ 283 h 519"/>
                  <a:gd name="T48" fmla="*/ 230 w 420"/>
                  <a:gd name="T49" fmla="*/ 323 h 519"/>
                  <a:gd name="T50" fmla="*/ 288 w 420"/>
                  <a:gd name="T51" fmla="*/ 283 h 519"/>
                  <a:gd name="T52" fmla="*/ 273 w 420"/>
                  <a:gd name="T53" fmla="*/ 261 h 519"/>
                  <a:gd name="T54" fmla="*/ 231 w 420"/>
                  <a:gd name="T55" fmla="*/ 261 h 519"/>
                  <a:gd name="T56" fmla="*/ 354 w 420"/>
                  <a:gd name="T57" fmla="*/ 240 h 519"/>
                  <a:gd name="T58" fmla="*/ 327 w 420"/>
                  <a:gd name="T59" fmla="*/ 211 h 519"/>
                  <a:gd name="T60" fmla="*/ 298 w 420"/>
                  <a:gd name="T61" fmla="*/ 238 h 519"/>
                  <a:gd name="T62" fmla="*/ 326 w 420"/>
                  <a:gd name="T63" fmla="*/ 268 h 519"/>
                  <a:gd name="T64" fmla="*/ 354 w 420"/>
                  <a:gd name="T65" fmla="*/ 24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519">
                    <a:moveTo>
                      <a:pt x="34" y="519"/>
                    </a:moveTo>
                    <a:cubicBezTo>
                      <a:pt x="26" y="519"/>
                      <a:pt x="19" y="519"/>
                      <a:pt x="11" y="519"/>
                    </a:cubicBezTo>
                    <a:cubicBezTo>
                      <a:pt x="8" y="513"/>
                      <a:pt x="4" y="506"/>
                      <a:pt x="0" y="500"/>
                    </a:cubicBezTo>
                    <a:cubicBezTo>
                      <a:pt x="43" y="467"/>
                      <a:pt x="67" y="423"/>
                      <a:pt x="77" y="371"/>
                    </a:cubicBezTo>
                    <a:cubicBezTo>
                      <a:pt x="122" y="356"/>
                      <a:pt x="135" y="337"/>
                      <a:pt x="135" y="290"/>
                    </a:cubicBezTo>
                    <a:cubicBezTo>
                      <a:pt x="135" y="283"/>
                      <a:pt x="135" y="275"/>
                      <a:pt x="135" y="268"/>
                    </a:cubicBezTo>
                    <a:cubicBezTo>
                      <a:pt x="156" y="256"/>
                      <a:pt x="163" y="243"/>
                      <a:pt x="155" y="227"/>
                    </a:cubicBezTo>
                    <a:cubicBezTo>
                      <a:pt x="147" y="211"/>
                      <a:pt x="134" y="207"/>
                      <a:pt x="111" y="216"/>
                    </a:cubicBezTo>
                    <a:cubicBezTo>
                      <a:pt x="109" y="210"/>
                      <a:pt x="104" y="204"/>
                      <a:pt x="104" y="199"/>
                    </a:cubicBezTo>
                    <a:cubicBezTo>
                      <a:pt x="109" y="142"/>
                      <a:pt x="114" y="86"/>
                      <a:pt x="119" y="29"/>
                    </a:cubicBezTo>
                    <a:cubicBezTo>
                      <a:pt x="120" y="20"/>
                      <a:pt x="124" y="11"/>
                      <a:pt x="127" y="2"/>
                    </a:cubicBezTo>
                    <a:cubicBezTo>
                      <a:pt x="132" y="1"/>
                      <a:pt x="138" y="1"/>
                      <a:pt x="143" y="0"/>
                    </a:cubicBezTo>
                    <a:cubicBezTo>
                      <a:pt x="192" y="2"/>
                      <a:pt x="237" y="21"/>
                      <a:pt x="278" y="45"/>
                    </a:cubicBezTo>
                    <a:cubicBezTo>
                      <a:pt x="331" y="77"/>
                      <a:pt x="369" y="122"/>
                      <a:pt x="394" y="178"/>
                    </a:cubicBezTo>
                    <a:cubicBezTo>
                      <a:pt x="413" y="219"/>
                      <a:pt x="420" y="261"/>
                      <a:pt x="412" y="305"/>
                    </a:cubicBezTo>
                    <a:cubicBezTo>
                      <a:pt x="399" y="379"/>
                      <a:pt x="352" y="425"/>
                      <a:pt x="288" y="455"/>
                    </a:cubicBezTo>
                    <a:cubicBezTo>
                      <a:pt x="256" y="470"/>
                      <a:pt x="221" y="477"/>
                      <a:pt x="187" y="487"/>
                    </a:cubicBezTo>
                    <a:cubicBezTo>
                      <a:pt x="143" y="483"/>
                      <a:pt x="100" y="478"/>
                      <a:pt x="53" y="473"/>
                    </a:cubicBezTo>
                    <a:cubicBezTo>
                      <a:pt x="52" y="477"/>
                      <a:pt x="50" y="485"/>
                      <a:pt x="47" y="492"/>
                    </a:cubicBezTo>
                    <a:cubicBezTo>
                      <a:pt x="43" y="501"/>
                      <a:pt x="38" y="510"/>
                      <a:pt x="34" y="519"/>
                    </a:cubicBezTo>
                    <a:close/>
                    <a:moveTo>
                      <a:pt x="231" y="261"/>
                    </a:moveTo>
                    <a:cubicBezTo>
                      <a:pt x="231" y="260"/>
                      <a:pt x="231" y="260"/>
                      <a:pt x="231" y="260"/>
                    </a:cubicBezTo>
                    <a:cubicBezTo>
                      <a:pt x="217" y="260"/>
                      <a:pt x="202" y="259"/>
                      <a:pt x="188" y="260"/>
                    </a:cubicBezTo>
                    <a:cubicBezTo>
                      <a:pt x="174" y="261"/>
                      <a:pt x="167" y="269"/>
                      <a:pt x="172" y="283"/>
                    </a:cubicBezTo>
                    <a:cubicBezTo>
                      <a:pt x="179" y="306"/>
                      <a:pt x="204" y="323"/>
                      <a:pt x="230" y="323"/>
                    </a:cubicBezTo>
                    <a:cubicBezTo>
                      <a:pt x="257" y="323"/>
                      <a:pt x="281" y="307"/>
                      <a:pt x="288" y="283"/>
                    </a:cubicBezTo>
                    <a:cubicBezTo>
                      <a:pt x="293" y="269"/>
                      <a:pt x="288" y="261"/>
                      <a:pt x="273" y="261"/>
                    </a:cubicBezTo>
                    <a:cubicBezTo>
                      <a:pt x="259" y="260"/>
                      <a:pt x="245" y="261"/>
                      <a:pt x="231" y="261"/>
                    </a:cubicBezTo>
                    <a:close/>
                    <a:moveTo>
                      <a:pt x="354" y="240"/>
                    </a:moveTo>
                    <a:cubicBezTo>
                      <a:pt x="355" y="225"/>
                      <a:pt x="343" y="212"/>
                      <a:pt x="327" y="211"/>
                    </a:cubicBezTo>
                    <a:cubicBezTo>
                      <a:pt x="311" y="211"/>
                      <a:pt x="299" y="221"/>
                      <a:pt x="298" y="238"/>
                    </a:cubicBezTo>
                    <a:cubicBezTo>
                      <a:pt x="297" y="254"/>
                      <a:pt x="310" y="268"/>
                      <a:pt x="326" y="268"/>
                    </a:cubicBezTo>
                    <a:cubicBezTo>
                      <a:pt x="341" y="267"/>
                      <a:pt x="354" y="255"/>
                      <a:pt x="354" y="240"/>
                    </a:cubicBezTo>
                    <a:close/>
                  </a:path>
                </a:pathLst>
              </a:custGeom>
              <a:solidFill>
                <a:srgbClr val="FC8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a:extLst>
                  <a:ext uri="{FF2B5EF4-FFF2-40B4-BE49-F238E27FC236}">
                    <a16:creationId xmlns:a16="http://schemas.microsoft.com/office/drawing/2014/main" id="{E1E2968B-E17F-400A-AF74-B534B49A3962}"/>
                  </a:ext>
                </a:extLst>
              </p:cNvPr>
              <p:cNvSpPr>
                <a:spLocks noEditPoints="1"/>
              </p:cNvSpPr>
              <p:nvPr/>
            </p:nvSpPr>
            <p:spPr bwMode="auto">
              <a:xfrm>
                <a:off x="2892426" y="3511550"/>
                <a:ext cx="1228725" cy="2030413"/>
              </a:xfrm>
              <a:custGeom>
                <a:avLst/>
                <a:gdLst>
                  <a:gd name="T0" fmla="*/ 278 w 326"/>
                  <a:gd name="T1" fmla="*/ 262 h 538"/>
                  <a:gd name="T2" fmla="*/ 259 w 326"/>
                  <a:gd name="T3" fmla="*/ 276 h 538"/>
                  <a:gd name="T4" fmla="*/ 278 w 326"/>
                  <a:gd name="T5" fmla="*/ 314 h 538"/>
                  <a:gd name="T6" fmla="*/ 291 w 326"/>
                  <a:gd name="T7" fmla="*/ 322 h 538"/>
                  <a:gd name="T8" fmla="*/ 296 w 326"/>
                  <a:gd name="T9" fmla="*/ 365 h 538"/>
                  <a:gd name="T10" fmla="*/ 326 w 326"/>
                  <a:gd name="T11" fmla="*/ 467 h 538"/>
                  <a:gd name="T12" fmla="*/ 273 w 326"/>
                  <a:gd name="T13" fmla="*/ 468 h 538"/>
                  <a:gd name="T14" fmla="*/ 179 w 326"/>
                  <a:gd name="T15" fmla="*/ 538 h 538"/>
                  <a:gd name="T16" fmla="*/ 122 w 326"/>
                  <a:gd name="T17" fmla="*/ 538 h 538"/>
                  <a:gd name="T18" fmla="*/ 110 w 326"/>
                  <a:gd name="T19" fmla="*/ 435 h 538"/>
                  <a:gd name="T20" fmla="*/ 129 w 326"/>
                  <a:gd name="T21" fmla="*/ 378 h 538"/>
                  <a:gd name="T22" fmla="*/ 92 w 326"/>
                  <a:gd name="T23" fmla="*/ 299 h 538"/>
                  <a:gd name="T24" fmla="*/ 27 w 326"/>
                  <a:gd name="T25" fmla="*/ 253 h 538"/>
                  <a:gd name="T26" fmla="*/ 5 w 326"/>
                  <a:gd name="T27" fmla="*/ 197 h 538"/>
                  <a:gd name="T28" fmla="*/ 65 w 326"/>
                  <a:gd name="T29" fmla="*/ 150 h 538"/>
                  <a:gd name="T30" fmla="*/ 153 w 326"/>
                  <a:gd name="T31" fmla="*/ 151 h 538"/>
                  <a:gd name="T32" fmla="*/ 218 w 326"/>
                  <a:gd name="T33" fmla="*/ 105 h 538"/>
                  <a:gd name="T34" fmla="*/ 250 w 326"/>
                  <a:gd name="T35" fmla="*/ 8 h 538"/>
                  <a:gd name="T36" fmla="*/ 258 w 326"/>
                  <a:gd name="T37" fmla="*/ 0 h 538"/>
                  <a:gd name="T38" fmla="*/ 278 w 326"/>
                  <a:gd name="T39" fmla="*/ 262 h 538"/>
                  <a:gd name="T40" fmla="*/ 245 w 326"/>
                  <a:gd name="T41" fmla="*/ 242 h 538"/>
                  <a:gd name="T42" fmla="*/ 217 w 326"/>
                  <a:gd name="T43" fmla="*/ 214 h 538"/>
                  <a:gd name="T44" fmla="*/ 189 w 326"/>
                  <a:gd name="T45" fmla="*/ 243 h 538"/>
                  <a:gd name="T46" fmla="*/ 217 w 326"/>
                  <a:gd name="T47" fmla="*/ 274 h 538"/>
                  <a:gd name="T48" fmla="*/ 245 w 326"/>
                  <a:gd name="T49" fmla="*/ 242 h 538"/>
                  <a:gd name="T50" fmla="*/ 245 w 326"/>
                  <a:gd name="T51" fmla="*/ 392 h 538"/>
                  <a:gd name="T52" fmla="*/ 236 w 326"/>
                  <a:gd name="T53" fmla="*/ 393 h 538"/>
                  <a:gd name="T54" fmla="*/ 227 w 326"/>
                  <a:gd name="T55" fmla="*/ 417 h 538"/>
                  <a:gd name="T56" fmla="*/ 243 w 326"/>
                  <a:gd name="T57" fmla="*/ 435 h 538"/>
                  <a:gd name="T58" fmla="*/ 260 w 326"/>
                  <a:gd name="T59" fmla="*/ 416 h 538"/>
                  <a:gd name="T60" fmla="*/ 245 w 326"/>
                  <a:gd name="T61" fmla="*/ 39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38">
                    <a:moveTo>
                      <a:pt x="278" y="262"/>
                    </a:moveTo>
                    <a:cubicBezTo>
                      <a:pt x="271" y="267"/>
                      <a:pt x="258" y="274"/>
                      <a:pt x="259" y="276"/>
                    </a:cubicBezTo>
                    <a:cubicBezTo>
                      <a:pt x="263" y="290"/>
                      <a:pt x="270" y="302"/>
                      <a:pt x="278" y="314"/>
                    </a:cubicBezTo>
                    <a:cubicBezTo>
                      <a:pt x="280" y="318"/>
                      <a:pt x="286" y="319"/>
                      <a:pt x="291" y="322"/>
                    </a:cubicBezTo>
                    <a:cubicBezTo>
                      <a:pt x="292" y="336"/>
                      <a:pt x="292" y="351"/>
                      <a:pt x="296" y="365"/>
                    </a:cubicBezTo>
                    <a:cubicBezTo>
                      <a:pt x="305" y="399"/>
                      <a:pt x="316" y="433"/>
                      <a:pt x="326" y="467"/>
                    </a:cubicBezTo>
                    <a:cubicBezTo>
                      <a:pt x="308" y="459"/>
                      <a:pt x="290" y="457"/>
                      <a:pt x="273" y="468"/>
                    </a:cubicBezTo>
                    <a:cubicBezTo>
                      <a:pt x="241" y="491"/>
                      <a:pt x="210" y="515"/>
                      <a:pt x="179" y="538"/>
                    </a:cubicBezTo>
                    <a:cubicBezTo>
                      <a:pt x="160" y="538"/>
                      <a:pt x="141" y="538"/>
                      <a:pt x="122" y="538"/>
                    </a:cubicBezTo>
                    <a:cubicBezTo>
                      <a:pt x="85" y="508"/>
                      <a:pt x="96" y="472"/>
                      <a:pt x="110" y="435"/>
                    </a:cubicBezTo>
                    <a:cubicBezTo>
                      <a:pt x="117" y="416"/>
                      <a:pt x="124" y="397"/>
                      <a:pt x="129" y="378"/>
                    </a:cubicBezTo>
                    <a:cubicBezTo>
                      <a:pt x="138" y="343"/>
                      <a:pt x="127" y="322"/>
                      <a:pt x="92" y="299"/>
                    </a:cubicBezTo>
                    <a:cubicBezTo>
                      <a:pt x="70" y="285"/>
                      <a:pt x="49" y="269"/>
                      <a:pt x="27" y="253"/>
                    </a:cubicBezTo>
                    <a:cubicBezTo>
                      <a:pt x="9" y="239"/>
                      <a:pt x="0" y="220"/>
                      <a:pt x="5" y="197"/>
                    </a:cubicBezTo>
                    <a:cubicBezTo>
                      <a:pt x="11" y="169"/>
                      <a:pt x="32" y="152"/>
                      <a:pt x="65" y="150"/>
                    </a:cubicBezTo>
                    <a:cubicBezTo>
                      <a:pt x="94" y="148"/>
                      <a:pt x="124" y="149"/>
                      <a:pt x="153" y="151"/>
                    </a:cubicBezTo>
                    <a:cubicBezTo>
                      <a:pt x="186" y="153"/>
                      <a:pt x="209" y="137"/>
                      <a:pt x="218" y="105"/>
                    </a:cubicBezTo>
                    <a:cubicBezTo>
                      <a:pt x="228" y="73"/>
                      <a:pt x="239" y="41"/>
                      <a:pt x="250" y="8"/>
                    </a:cubicBezTo>
                    <a:cubicBezTo>
                      <a:pt x="251" y="5"/>
                      <a:pt x="255" y="3"/>
                      <a:pt x="258" y="0"/>
                    </a:cubicBezTo>
                    <a:cubicBezTo>
                      <a:pt x="264" y="87"/>
                      <a:pt x="271" y="175"/>
                      <a:pt x="278" y="262"/>
                    </a:cubicBezTo>
                    <a:close/>
                    <a:moveTo>
                      <a:pt x="245" y="242"/>
                    </a:moveTo>
                    <a:cubicBezTo>
                      <a:pt x="245" y="227"/>
                      <a:pt x="232" y="214"/>
                      <a:pt x="217" y="214"/>
                    </a:cubicBezTo>
                    <a:cubicBezTo>
                      <a:pt x="200" y="214"/>
                      <a:pt x="188" y="227"/>
                      <a:pt x="189" y="243"/>
                    </a:cubicBezTo>
                    <a:cubicBezTo>
                      <a:pt x="189" y="257"/>
                      <a:pt x="206" y="275"/>
                      <a:pt x="217" y="274"/>
                    </a:cubicBezTo>
                    <a:cubicBezTo>
                      <a:pt x="230" y="273"/>
                      <a:pt x="245" y="255"/>
                      <a:pt x="245" y="242"/>
                    </a:cubicBezTo>
                    <a:close/>
                    <a:moveTo>
                      <a:pt x="245" y="392"/>
                    </a:moveTo>
                    <a:cubicBezTo>
                      <a:pt x="242" y="393"/>
                      <a:pt x="239" y="393"/>
                      <a:pt x="236" y="393"/>
                    </a:cubicBezTo>
                    <a:cubicBezTo>
                      <a:pt x="233" y="401"/>
                      <a:pt x="226" y="409"/>
                      <a:pt x="227" y="417"/>
                    </a:cubicBezTo>
                    <a:cubicBezTo>
                      <a:pt x="228" y="423"/>
                      <a:pt x="237" y="429"/>
                      <a:pt x="243" y="435"/>
                    </a:cubicBezTo>
                    <a:cubicBezTo>
                      <a:pt x="249" y="429"/>
                      <a:pt x="261" y="422"/>
                      <a:pt x="260" y="416"/>
                    </a:cubicBezTo>
                    <a:cubicBezTo>
                      <a:pt x="260" y="408"/>
                      <a:pt x="251" y="400"/>
                      <a:pt x="245" y="39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a:extLst>
                  <a:ext uri="{FF2B5EF4-FFF2-40B4-BE49-F238E27FC236}">
                    <a16:creationId xmlns:a16="http://schemas.microsoft.com/office/drawing/2014/main" id="{024DC1C6-29E8-41E4-B5EC-7323A9FE46B7}"/>
                  </a:ext>
                </a:extLst>
              </p:cNvPr>
              <p:cNvSpPr>
                <a:spLocks noEditPoints="1"/>
              </p:cNvSpPr>
              <p:nvPr/>
            </p:nvSpPr>
            <p:spPr bwMode="auto">
              <a:xfrm>
                <a:off x="8444165" y="2803523"/>
                <a:ext cx="1250949" cy="1293813"/>
              </a:xfrm>
              <a:custGeom>
                <a:avLst/>
                <a:gdLst>
                  <a:gd name="T0" fmla="*/ 0 w 332"/>
                  <a:gd name="T1" fmla="*/ 267 h 343"/>
                  <a:gd name="T2" fmla="*/ 17 w 332"/>
                  <a:gd name="T3" fmla="*/ 253 h 343"/>
                  <a:gd name="T4" fmla="*/ 43 w 332"/>
                  <a:gd name="T5" fmla="*/ 234 h 343"/>
                  <a:gd name="T6" fmla="*/ 28 w 332"/>
                  <a:gd name="T7" fmla="*/ 163 h 343"/>
                  <a:gd name="T8" fmla="*/ 133 w 332"/>
                  <a:gd name="T9" fmla="*/ 10 h 343"/>
                  <a:gd name="T10" fmla="*/ 179 w 332"/>
                  <a:gd name="T11" fmla="*/ 43 h 343"/>
                  <a:gd name="T12" fmla="*/ 179 w 332"/>
                  <a:gd name="T13" fmla="*/ 127 h 343"/>
                  <a:gd name="T14" fmla="*/ 207 w 332"/>
                  <a:gd name="T15" fmla="*/ 154 h 343"/>
                  <a:gd name="T16" fmla="*/ 297 w 332"/>
                  <a:gd name="T17" fmla="*/ 155 h 343"/>
                  <a:gd name="T18" fmla="*/ 326 w 332"/>
                  <a:gd name="T19" fmla="*/ 193 h 343"/>
                  <a:gd name="T20" fmla="*/ 122 w 332"/>
                  <a:gd name="T21" fmla="*/ 297 h 343"/>
                  <a:gd name="T22" fmla="*/ 76 w 332"/>
                  <a:gd name="T23" fmla="*/ 343 h 343"/>
                  <a:gd name="T24" fmla="*/ 0 w 332"/>
                  <a:gd name="T25" fmla="*/ 267 h 343"/>
                  <a:gd name="T26" fmla="*/ 108 w 332"/>
                  <a:gd name="T27" fmla="*/ 63 h 343"/>
                  <a:gd name="T28" fmla="*/ 85 w 332"/>
                  <a:gd name="T29" fmla="*/ 64 h 343"/>
                  <a:gd name="T30" fmla="*/ 54 w 332"/>
                  <a:gd name="T31" fmla="*/ 107 h 343"/>
                  <a:gd name="T32" fmla="*/ 60 w 332"/>
                  <a:gd name="T33" fmla="*/ 124 h 343"/>
                  <a:gd name="T34" fmla="*/ 74 w 332"/>
                  <a:gd name="T35" fmla="*/ 125 h 343"/>
                  <a:gd name="T36" fmla="*/ 108 w 332"/>
                  <a:gd name="T37" fmla="*/ 63 h 343"/>
                  <a:gd name="T38" fmla="*/ 125 w 332"/>
                  <a:gd name="T39" fmla="*/ 64 h 343"/>
                  <a:gd name="T40" fmla="*/ 135 w 332"/>
                  <a:gd name="T41" fmla="*/ 50 h 343"/>
                  <a:gd name="T42" fmla="*/ 123 w 332"/>
                  <a:gd name="T43" fmla="*/ 39 h 343"/>
                  <a:gd name="T44" fmla="*/ 108 w 332"/>
                  <a:gd name="T45" fmla="*/ 48 h 343"/>
                  <a:gd name="T46" fmla="*/ 108 w 332"/>
                  <a:gd name="T47" fmla="*/ 6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43">
                    <a:moveTo>
                      <a:pt x="0" y="267"/>
                    </a:moveTo>
                    <a:cubicBezTo>
                      <a:pt x="6" y="262"/>
                      <a:pt x="11" y="257"/>
                      <a:pt x="17" y="253"/>
                    </a:cubicBezTo>
                    <a:cubicBezTo>
                      <a:pt x="26" y="246"/>
                      <a:pt x="35" y="240"/>
                      <a:pt x="43" y="234"/>
                    </a:cubicBezTo>
                    <a:cubicBezTo>
                      <a:pt x="38" y="211"/>
                      <a:pt x="29" y="187"/>
                      <a:pt x="28" y="163"/>
                    </a:cubicBezTo>
                    <a:cubicBezTo>
                      <a:pt x="25" y="90"/>
                      <a:pt x="64" y="35"/>
                      <a:pt x="133" y="10"/>
                    </a:cubicBezTo>
                    <a:cubicBezTo>
                      <a:pt x="163" y="0"/>
                      <a:pt x="179" y="10"/>
                      <a:pt x="179" y="43"/>
                    </a:cubicBezTo>
                    <a:cubicBezTo>
                      <a:pt x="179" y="71"/>
                      <a:pt x="179" y="99"/>
                      <a:pt x="179" y="127"/>
                    </a:cubicBezTo>
                    <a:cubicBezTo>
                      <a:pt x="179" y="147"/>
                      <a:pt x="187" y="154"/>
                      <a:pt x="207" y="154"/>
                    </a:cubicBezTo>
                    <a:cubicBezTo>
                      <a:pt x="237" y="155"/>
                      <a:pt x="267" y="154"/>
                      <a:pt x="297" y="155"/>
                    </a:cubicBezTo>
                    <a:cubicBezTo>
                      <a:pt x="324" y="155"/>
                      <a:pt x="332" y="168"/>
                      <a:pt x="326" y="193"/>
                    </a:cubicBezTo>
                    <a:cubicBezTo>
                      <a:pt x="309" y="273"/>
                      <a:pt x="217" y="337"/>
                      <a:pt x="122" y="297"/>
                    </a:cubicBezTo>
                    <a:cubicBezTo>
                      <a:pt x="106" y="314"/>
                      <a:pt x="91" y="329"/>
                      <a:pt x="76" y="343"/>
                    </a:cubicBezTo>
                    <a:cubicBezTo>
                      <a:pt x="55" y="314"/>
                      <a:pt x="31" y="287"/>
                      <a:pt x="0" y="267"/>
                    </a:cubicBezTo>
                    <a:close/>
                    <a:moveTo>
                      <a:pt x="108" y="63"/>
                    </a:moveTo>
                    <a:cubicBezTo>
                      <a:pt x="100" y="63"/>
                      <a:pt x="89" y="60"/>
                      <a:pt x="85" y="64"/>
                    </a:cubicBezTo>
                    <a:cubicBezTo>
                      <a:pt x="73" y="77"/>
                      <a:pt x="63" y="92"/>
                      <a:pt x="54" y="107"/>
                    </a:cubicBezTo>
                    <a:cubicBezTo>
                      <a:pt x="52" y="110"/>
                      <a:pt x="56" y="119"/>
                      <a:pt x="60" y="124"/>
                    </a:cubicBezTo>
                    <a:cubicBezTo>
                      <a:pt x="62" y="126"/>
                      <a:pt x="73" y="126"/>
                      <a:pt x="74" y="125"/>
                    </a:cubicBezTo>
                    <a:cubicBezTo>
                      <a:pt x="85" y="104"/>
                      <a:pt x="109" y="91"/>
                      <a:pt x="108" y="63"/>
                    </a:cubicBezTo>
                    <a:cubicBezTo>
                      <a:pt x="114" y="63"/>
                      <a:pt x="120" y="66"/>
                      <a:pt x="125" y="64"/>
                    </a:cubicBezTo>
                    <a:cubicBezTo>
                      <a:pt x="130" y="61"/>
                      <a:pt x="136" y="55"/>
                      <a:pt x="135" y="50"/>
                    </a:cubicBezTo>
                    <a:cubicBezTo>
                      <a:pt x="135" y="46"/>
                      <a:pt x="128" y="39"/>
                      <a:pt x="123" y="39"/>
                    </a:cubicBezTo>
                    <a:cubicBezTo>
                      <a:pt x="118" y="38"/>
                      <a:pt x="111" y="43"/>
                      <a:pt x="108" y="48"/>
                    </a:cubicBezTo>
                    <a:cubicBezTo>
                      <a:pt x="106" y="51"/>
                      <a:pt x="108" y="58"/>
                      <a:pt x="108" y="63"/>
                    </a:cubicBezTo>
                    <a:close/>
                  </a:path>
                </a:pathLst>
              </a:custGeom>
              <a:solidFill>
                <a:srgbClr val="FB87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a:extLst>
                  <a:ext uri="{FF2B5EF4-FFF2-40B4-BE49-F238E27FC236}">
                    <a16:creationId xmlns:a16="http://schemas.microsoft.com/office/drawing/2014/main" id="{00B4FC43-EE5C-416E-B8B7-B99F6EEBCFB9}"/>
                  </a:ext>
                </a:extLst>
              </p:cNvPr>
              <p:cNvSpPr>
                <a:spLocks/>
              </p:cNvSpPr>
              <p:nvPr/>
            </p:nvSpPr>
            <p:spPr bwMode="auto">
              <a:xfrm>
                <a:off x="6604001" y="2749550"/>
                <a:ext cx="517525" cy="1438275"/>
              </a:xfrm>
              <a:custGeom>
                <a:avLst/>
                <a:gdLst>
                  <a:gd name="T0" fmla="*/ 0 w 137"/>
                  <a:gd name="T1" fmla="*/ 2 h 381"/>
                  <a:gd name="T2" fmla="*/ 109 w 137"/>
                  <a:gd name="T3" fmla="*/ 1 h 381"/>
                  <a:gd name="T4" fmla="*/ 137 w 137"/>
                  <a:gd name="T5" fmla="*/ 34 h 381"/>
                  <a:gd name="T6" fmla="*/ 132 w 137"/>
                  <a:gd name="T7" fmla="*/ 291 h 381"/>
                  <a:gd name="T8" fmla="*/ 124 w 137"/>
                  <a:gd name="T9" fmla="*/ 381 h 381"/>
                  <a:gd name="T10" fmla="*/ 9 w 137"/>
                  <a:gd name="T11" fmla="*/ 294 h 381"/>
                  <a:gd name="T12" fmla="*/ 14 w 137"/>
                  <a:gd name="T13" fmla="*/ 46 h 381"/>
                  <a:gd name="T14" fmla="*/ 0 w 137"/>
                  <a:gd name="T15" fmla="*/ 2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81">
                    <a:moveTo>
                      <a:pt x="0" y="2"/>
                    </a:moveTo>
                    <a:cubicBezTo>
                      <a:pt x="36" y="2"/>
                      <a:pt x="73" y="0"/>
                      <a:pt x="109" y="1"/>
                    </a:cubicBezTo>
                    <a:cubicBezTo>
                      <a:pt x="128" y="2"/>
                      <a:pt x="137" y="16"/>
                      <a:pt x="137" y="34"/>
                    </a:cubicBezTo>
                    <a:cubicBezTo>
                      <a:pt x="136" y="120"/>
                      <a:pt x="134" y="205"/>
                      <a:pt x="132" y="291"/>
                    </a:cubicBezTo>
                    <a:cubicBezTo>
                      <a:pt x="131" y="319"/>
                      <a:pt x="127" y="346"/>
                      <a:pt x="124" y="381"/>
                    </a:cubicBezTo>
                    <a:cubicBezTo>
                      <a:pt x="83" y="350"/>
                      <a:pt x="46" y="322"/>
                      <a:pt x="9" y="294"/>
                    </a:cubicBezTo>
                    <a:cubicBezTo>
                      <a:pt x="11" y="211"/>
                      <a:pt x="14" y="129"/>
                      <a:pt x="14" y="46"/>
                    </a:cubicBezTo>
                    <a:cubicBezTo>
                      <a:pt x="14" y="32"/>
                      <a:pt x="5" y="17"/>
                      <a:pt x="0" y="2"/>
                    </a:cubicBezTo>
                    <a:close/>
                  </a:path>
                </a:pathLst>
              </a:custGeom>
              <a:solidFill>
                <a:srgbClr val="49BC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a:extLst>
                  <a:ext uri="{FF2B5EF4-FFF2-40B4-BE49-F238E27FC236}">
                    <a16:creationId xmlns:a16="http://schemas.microsoft.com/office/drawing/2014/main" id="{EFDA3663-B300-4612-8511-A038328769ED}"/>
                  </a:ext>
                </a:extLst>
              </p:cNvPr>
              <p:cNvSpPr>
                <a:spLocks/>
              </p:cNvSpPr>
              <p:nvPr/>
            </p:nvSpPr>
            <p:spPr bwMode="auto">
              <a:xfrm>
                <a:off x="6159501" y="4097338"/>
                <a:ext cx="885825" cy="1447800"/>
              </a:xfrm>
              <a:custGeom>
                <a:avLst/>
                <a:gdLst>
                  <a:gd name="T0" fmla="*/ 124 w 235"/>
                  <a:gd name="T1" fmla="*/ 0 h 384"/>
                  <a:gd name="T2" fmla="*/ 228 w 235"/>
                  <a:gd name="T3" fmla="*/ 68 h 384"/>
                  <a:gd name="T4" fmla="*/ 235 w 235"/>
                  <a:gd name="T5" fmla="*/ 85 h 384"/>
                  <a:gd name="T6" fmla="*/ 206 w 235"/>
                  <a:gd name="T7" fmla="*/ 250 h 384"/>
                  <a:gd name="T8" fmla="*/ 32 w 235"/>
                  <a:gd name="T9" fmla="*/ 383 h 384"/>
                  <a:gd name="T10" fmla="*/ 0 w 235"/>
                  <a:gd name="T11" fmla="*/ 383 h 384"/>
                  <a:gd name="T12" fmla="*/ 88 w 235"/>
                  <a:gd name="T13" fmla="*/ 242 h 384"/>
                  <a:gd name="T14" fmla="*/ 111 w 235"/>
                  <a:gd name="T15" fmla="*/ 100 h 384"/>
                  <a:gd name="T16" fmla="*/ 124 w 235"/>
                  <a:gd name="T1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84">
                    <a:moveTo>
                      <a:pt x="124" y="0"/>
                    </a:moveTo>
                    <a:cubicBezTo>
                      <a:pt x="159" y="22"/>
                      <a:pt x="194" y="45"/>
                      <a:pt x="228" y="68"/>
                    </a:cubicBezTo>
                    <a:cubicBezTo>
                      <a:pt x="232" y="71"/>
                      <a:pt x="235" y="80"/>
                      <a:pt x="235" y="85"/>
                    </a:cubicBezTo>
                    <a:cubicBezTo>
                      <a:pt x="226" y="140"/>
                      <a:pt x="218" y="195"/>
                      <a:pt x="206" y="250"/>
                    </a:cubicBezTo>
                    <a:cubicBezTo>
                      <a:pt x="189" y="325"/>
                      <a:pt x="114" y="381"/>
                      <a:pt x="32" y="383"/>
                    </a:cubicBezTo>
                    <a:cubicBezTo>
                      <a:pt x="22" y="384"/>
                      <a:pt x="11" y="383"/>
                      <a:pt x="0" y="383"/>
                    </a:cubicBezTo>
                    <a:cubicBezTo>
                      <a:pt x="49" y="348"/>
                      <a:pt x="79" y="302"/>
                      <a:pt x="88" y="242"/>
                    </a:cubicBezTo>
                    <a:cubicBezTo>
                      <a:pt x="94" y="194"/>
                      <a:pt x="104" y="147"/>
                      <a:pt x="111" y="100"/>
                    </a:cubicBezTo>
                    <a:cubicBezTo>
                      <a:pt x="116" y="67"/>
                      <a:pt x="120" y="33"/>
                      <a:pt x="124" y="0"/>
                    </a:cubicBezTo>
                    <a:close/>
                  </a:path>
                </a:pathLst>
              </a:custGeom>
              <a:solidFill>
                <a:srgbClr val="49BC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8" name="Freeform 103">
                <a:extLst>
                  <a:ext uri="{FF2B5EF4-FFF2-40B4-BE49-F238E27FC236}">
                    <a16:creationId xmlns:a16="http://schemas.microsoft.com/office/drawing/2014/main" id="{1E57520C-A840-4A0F-93FB-60E59D61FC31}"/>
                  </a:ext>
                </a:extLst>
              </p:cNvPr>
              <p:cNvSpPr>
                <a:spLocks/>
              </p:cNvSpPr>
              <p:nvPr/>
            </p:nvSpPr>
            <p:spPr bwMode="auto">
              <a:xfrm>
                <a:off x="7615699" y="3540009"/>
                <a:ext cx="1325563" cy="1897063"/>
              </a:xfrm>
              <a:custGeom>
                <a:avLst/>
                <a:gdLst>
                  <a:gd name="T0" fmla="*/ 220 w 352"/>
                  <a:gd name="T1" fmla="*/ 65 h 503"/>
                  <a:gd name="T2" fmla="*/ 296 w 352"/>
                  <a:gd name="T3" fmla="*/ 141 h 503"/>
                  <a:gd name="T4" fmla="*/ 336 w 352"/>
                  <a:gd name="T5" fmla="*/ 326 h 503"/>
                  <a:gd name="T6" fmla="*/ 272 w 352"/>
                  <a:gd name="T7" fmla="*/ 430 h 503"/>
                  <a:gd name="T8" fmla="*/ 281 w 352"/>
                  <a:gd name="T9" fmla="*/ 447 h 503"/>
                  <a:gd name="T10" fmla="*/ 242 w 352"/>
                  <a:gd name="T11" fmla="*/ 474 h 503"/>
                  <a:gd name="T12" fmla="*/ 228 w 352"/>
                  <a:gd name="T13" fmla="*/ 460 h 503"/>
                  <a:gd name="T14" fmla="*/ 226 w 352"/>
                  <a:gd name="T15" fmla="*/ 463 h 503"/>
                  <a:gd name="T16" fmla="*/ 232 w 352"/>
                  <a:gd name="T17" fmla="*/ 485 h 503"/>
                  <a:gd name="T18" fmla="*/ 214 w 352"/>
                  <a:gd name="T19" fmla="*/ 491 h 503"/>
                  <a:gd name="T20" fmla="*/ 185 w 352"/>
                  <a:gd name="T21" fmla="*/ 493 h 503"/>
                  <a:gd name="T22" fmla="*/ 155 w 352"/>
                  <a:gd name="T23" fmla="*/ 487 h 503"/>
                  <a:gd name="T24" fmla="*/ 44 w 352"/>
                  <a:gd name="T25" fmla="*/ 500 h 503"/>
                  <a:gd name="T26" fmla="*/ 145 w 352"/>
                  <a:gd name="T27" fmla="*/ 468 h 503"/>
                  <a:gd name="T28" fmla="*/ 269 w 352"/>
                  <a:gd name="T29" fmla="*/ 318 h 503"/>
                  <a:gd name="T30" fmla="*/ 251 w 352"/>
                  <a:gd name="T31" fmla="*/ 191 h 503"/>
                  <a:gd name="T32" fmla="*/ 135 w 352"/>
                  <a:gd name="T33" fmla="*/ 58 h 503"/>
                  <a:gd name="T34" fmla="*/ 0 w 352"/>
                  <a:gd name="T35" fmla="*/ 13 h 503"/>
                  <a:gd name="T36" fmla="*/ 144 w 352"/>
                  <a:gd name="T37" fmla="*/ 25 h 503"/>
                  <a:gd name="T38" fmla="*/ 220 w 352"/>
                  <a:gd name="T39" fmla="*/ 6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503">
                    <a:moveTo>
                      <a:pt x="220" y="65"/>
                    </a:moveTo>
                    <a:cubicBezTo>
                      <a:pt x="251" y="85"/>
                      <a:pt x="275" y="112"/>
                      <a:pt x="296" y="141"/>
                    </a:cubicBezTo>
                    <a:cubicBezTo>
                      <a:pt x="332" y="198"/>
                      <a:pt x="352" y="258"/>
                      <a:pt x="336" y="326"/>
                    </a:cubicBezTo>
                    <a:cubicBezTo>
                      <a:pt x="326" y="368"/>
                      <a:pt x="303" y="401"/>
                      <a:pt x="272" y="430"/>
                    </a:cubicBezTo>
                    <a:cubicBezTo>
                      <a:pt x="275" y="436"/>
                      <a:pt x="278" y="441"/>
                      <a:pt x="281" y="447"/>
                    </a:cubicBezTo>
                    <a:cubicBezTo>
                      <a:pt x="268" y="456"/>
                      <a:pt x="255" y="465"/>
                      <a:pt x="242" y="474"/>
                    </a:cubicBezTo>
                    <a:cubicBezTo>
                      <a:pt x="238" y="469"/>
                      <a:pt x="233" y="464"/>
                      <a:pt x="228" y="460"/>
                    </a:cubicBezTo>
                    <a:cubicBezTo>
                      <a:pt x="227" y="461"/>
                      <a:pt x="227" y="462"/>
                      <a:pt x="226" y="463"/>
                    </a:cubicBezTo>
                    <a:cubicBezTo>
                      <a:pt x="228" y="470"/>
                      <a:pt x="230" y="478"/>
                      <a:pt x="232" y="485"/>
                    </a:cubicBezTo>
                    <a:cubicBezTo>
                      <a:pt x="226" y="487"/>
                      <a:pt x="220" y="490"/>
                      <a:pt x="214" y="491"/>
                    </a:cubicBezTo>
                    <a:cubicBezTo>
                      <a:pt x="204" y="493"/>
                      <a:pt x="195" y="503"/>
                      <a:pt x="185" y="493"/>
                    </a:cubicBezTo>
                    <a:cubicBezTo>
                      <a:pt x="178" y="475"/>
                      <a:pt x="165" y="486"/>
                      <a:pt x="155" y="487"/>
                    </a:cubicBezTo>
                    <a:cubicBezTo>
                      <a:pt x="118" y="491"/>
                      <a:pt x="81" y="496"/>
                      <a:pt x="44" y="500"/>
                    </a:cubicBezTo>
                    <a:cubicBezTo>
                      <a:pt x="78" y="490"/>
                      <a:pt x="113" y="483"/>
                      <a:pt x="145" y="468"/>
                    </a:cubicBezTo>
                    <a:cubicBezTo>
                      <a:pt x="209" y="438"/>
                      <a:pt x="256" y="392"/>
                      <a:pt x="269" y="318"/>
                    </a:cubicBezTo>
                    <a:cubicBezTo>
                      <a:pt x="277" y="274"/>
                      <a:pt x="270" y="232"/>
                      <a:pt x="251" y="191"/>
                    </a:cubicBezTo>
                    <a:cubicBezTo>
                      <a:pt x="226" y="135"/>
                      <a:pt x="188" y="90"/>
                      <a:pt x="135" y="58"/>
                    </a:cubicBezTo>
                    <a:cubicBezTo>
                      <a:pt x="94" y="34"/>
                      <a:pt x="49" y="15"/>
                      <a:pt x="0" y="13"/>
                    </a:cubicBezTo>
                    <a:cubicBezTo>
                      <a:pt x="49" y="0"/>
                      <a:pt x="98" y="8"/>
                      <a:pt x="144" y="25"/>
                    </a:cubicBezTo>
                    <a:cubicBezTo>
                      <a:pt x="171" y="35"/>
                      <a:pt x="195" y="52"/>
                      <a:pt x="220" y="65"/>
                    </a:cubicBezTo>
                    <a:close/>
                  </a:path>
                </a:pathLst>
              </a:custGeom>
              <a:solidFill>
                <a:srgbClr val="FB74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9" name="Freeform 104">
                <a:extLst>
                  <a:ext uri="{FF2B5EF4-FFF2-40B4-BE49-F238E27FC236}">
                    <a16:creationId xmlns:a16="http://schemas.microsoft.com/office/drawing/2014/main" id="{7FF30E33-12EC-4FDF-88FB-847A74ADB1CC}"/>
                  </a:ext>
                </a:extLst>
              </p:cNvPr>
              <p:cNvSpPr>
                <a:spLocks/>
              </p:cNvSpPr>
              <p:nvPr/>
            </p:nvSpPr>
            <p:spPr bwMode="auto">
              <a:xfrm>
                <a:off x="6869113" y="3590925"/>
                <a:ext cx="735013" cy="1968500"/>
              </a:xfrm>
              <a:custGeom>
                <a:avLst/>
                <a:gdLst>
                  <a:gd name="T0" fmla="*/ 195 w 195"/>
                  <a:gd name="T1" fmla="*/ 266 h 522"/>
                  <a:gd name="T2" fmla="*/ 195 w 195"/>
                  <a:gd name="T3" fmla="*/ 288 h 522"/>
                  <a:gd name="T4" fmla="*/ 137 w 195"/>
                  <a:gd name="T5" fmla="*/ 369 h 522"/>
                  <a:gd name="T6" fmla="*/ 60 w 195"/>
                  <a:gd name="T7" fmla="*/ 498 h 522"/>
                  <a:gd name="T8" fmla="*/ 60 w 195"/>
                  <a:gd name="T9" fmla="*/ 462 h 522"/>
                  <a:gd name="T10" fmla="*/ 55 w 195"/>
                  <a:gd name="T11" fmla="*/ 463 h 522"/>
                  <a:gd name="T12" fmla="*/ 35 w 195"/>
                  <a:gd name="T13" fmla="*/ 517 h 522"/>
                  <a:gd name="T14" fmla="*/ 0 w 195"/>
                  <a:gd name="T15" fmla="*/ 507 h 522"/>
                  <a:gd name="T16" fmla="*/ 43 w 195"/>
                  <a:gd name="T17" fmla="*/ 448 h 522"/>
                  <a:gd name="T18" fmla="*/ 83 w 195"/>
                  <a:gd name="T19" fmla="*/ 304 h 522"/>
                  <a:gd name="T20" fmla="*/ 92 w 195"/>
                  <a:gd name="T21" fmla="*/ 239 h 522"/>
                  <a:gd name="T22" fmla="*/ 108 w 195"/>
                  <a:gd name="T23" fmla="*/ 225 h 522"/>
                  <a:gd name="T24" fmla="*/ 159 w 195"/>
                  <a:gd name="T25" fmla="*/ 160 h 522"/>
                  <a:gd name="T26" fmla="*/ 128 w 195"/>
                  <a:gd name="T27" fmla="*/ 89 h 522"/>
                  <a:gd name="T28" fmla="*/ 112 w 195"/>
                  <a:gd name="T29" fmla="*/ 22 h 522"/>
                  <a:gd name="T30" fmla="*/ 171 w 195"/>
                  <a:gd name="T31" fmla="*/ 3 h 522"/>
                  <a:gd name="T32" fmla="*/ 187 w 195"/>
                  <a:gd name="T33" fmla="*/ 0 h 522"/>
                  <a:gd name="T34" fmla="*/ 179 w 195"/>
                  <a:gd name="T35" fmla="*/ 27 h 522"/>
                  <a:gd name="T36" fmla="*/ 164 w 195"/>
                  <a:gd name="T37" fmla="*/ 197 h 522"/>
                  <a:gd name="T38" fmla="*/ 171 w 195"/>
                  <a:gd name="T39" fmla="*/ 214 h 522"/>
                  <a:gd name="T40" fmla="*/ 195 w 195"/>
                  <a:gd name="T41" fmla="*/ 26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522">
                    <a:moveTo>
                      <a:pt x="195" y="266"/>
                    </a:moveTo>
                    <a:cubicBezTo>
                      <a:pt x="195" y="273"/>
                      <a:pt x="195" y="281"/>
                      <a:pt x="195" y="288"/>
                    </a:cubicBezTo>
                    <a:cubicBezTo>
                      <a:pt x="195" y="335"/>
                      <a:pt x="182" y="354"/>
                      <a:pt x="137" y="369"/>
                    </a:cubicBezTo>
                    <a:cubicBezTo>
                      <a:pt x="127" y="421"/>
                      <a:pt x="103" y="465"/>
                      <a:pt x="60" y="498"/>
                    </a:cubicBezTo>
                    <a:cubicBezTo>
                      <a:pt x="60" y="486"/>
                      <a:pt x="60" y="474"/>
                      <a:pt x="60" y="462"/>
                    </a:cubicBezTo>
                    <a:cubicBezTo>
                      <a:pt x="58" y="463"/>
                      <a:pt x="57" y="463"/>
                      <a:pt x="55" y="463"/>
                    </a:cubicBezTo>
                    <a:cubicBezTo>
                      <a:pt x="49" y="481"/>
                      <a:pt x="42" y="499"/>
                      <a:pt x="35" y="517"/>
                    </a:cubicBezTo>
                    <a:cubicBezTo>
                      <a:pt x="22" y="518"/>
                      <a:pt x="8" y="522"/>
                      <a:pt x="0" y="507"/>
                    </a:cubicBezTo>
                    <a:cubicBezTo>
                      <a:pt x="14" y="488"/>
                      <a:pt x="30" y="469"/>
                      <a:pt x="43" y="448"/>
                    </a:cubicBezTo>
                    <a:cubicBezTo>
                      <a:pt x="70" y="404"/>
                      <a:pt x="73" y="353"/>
                      <a:pt x="83" y="304"/>
                    </a:cubicBezTo>
                    <a:cubicBezTo>
                      <a:pt x="87" y="282"/>
                      <a:pt x="89" y="260"/>
                      <a:pt x="92" y="239"/>
                    </a:cubicBezTo>
                    <a:cubicBezTo>
                      <a:pt x="93" y="229"/>
                      <a:pt x="96" y="224"/>
                      <a:pt x="108" y="225"/>
                    </a:cubicBezTo>
                    <a:cubicBezTo>
                      <a:pt x="149" y="226"/>
                      <a:pt x="170" y="199"/>
                      <a:pt x="159" y="160"/>
                    </a:cubicBezTo>
                    <a:cubicBezTo>
                      <a:pt x="152" y="135"/>
                      <a:pt x="141" y="111"/>
                      <a:pt x="128" y="89"/>
                    </a:cubicBezTo>
                    <a:cubicBezTo>
                      <a:pt x="115" y="68"/>
                      <a:pt x="108" y="47"/>
                      <a:pt x="112" y="22"/>
                    </a:cubicBezTo>
                    <a:cubicBezTo>
                      <a:pt x="132" y="16"/>
                      <a:pt x="152" y="9"/>
                      <a:pt x="171" y="3"/>
                    </a:cubicBezTo>
                    <a:cubicBezTo>
                      <a:pt x="176" y="1"/>
                      <a:pt x="182" y="1"/>
                      <a:pt x="187" y="0"/>
                    </a:cubicBezTo>
                    <a:cubicBezTo>
                      <a:pt x="184" y="9"/>
                      <a:pt x="180" y="18"/>
                      <a:pt x="179" y="27"/>
                    </a:cubicBezTo>
                    <a:cubicBezTo>
                      <a:pt x="174" y="84"/>
                      <a:pt x="169" y="140"/>
                      <a:pt x="164" y="197"/>
                    </a:cubicBezTo>
                    <a:cubicBezTo>
                      <a:pt x="164" y="202"/>
                      <a:pt x="169" y="208"/>
                      <a:pt x="171" y="214"/>
                    </a:cubicBezTo>
                    <a:cubicBezTo>
                      <a:pt x="153" y="242"/>
                      <a:pt x="162" y="261"/>
                      <a:pt x="195" y="266"/>
                    </a:cubicBezTo>
                    <a:close/>
                  </a:path>
                </a:pathLst>
              </a:custGeom>
              <a:solidFill>
                <a:srgbClr val="F865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a:extLst>
                  <a:ext uri="{FF2B5EF4-FFF2-40B4-BE49-F238E27FC236}">
                    <a16:creationId xmlns:a16="http://schemas.microsoft.com/office/drawing/2014/main" id="{CDF53A08-1553-42E4-8B97-93824F6B0534}"/>
                  </a:ext>
                </a:extLst>
              </p:cNvPr>
              <p:cNvSpPr>
                <a:spLocks/>
              </p:cNvSpPr>
              <p:nvPr/>
            </p:nvSpPr>
            <p:spPr bwMode="auto">
              <a:xfrm>
                <a:off x="3865563" y="3409950"/>
                <a:ext cx="330200" cy="1098550"/>
              </a:xfrm>
              <a:custGeom>
                <a:avLst/>
                <a:gdLst>
                  <a:gd name="T0" fmla="*/ 20 w 88"/>
                  <a:gd name="T1" fmla="*/ 289 h 291"/>
                  <a:gd name="T2" fmla="*/ 0 w 88"/>
                  <a:gd name="T3" fmla="*/ 27 h 291"/>
                  <a:gd name="T4" fmla="*/ 65 w 88"/>
                  <a:gd name="T5" fmla="*/ 8 h 291"/>
                  <a:gd name="T6" fmla="*/ 86 w 88"/>
                  <a:gd name="T7" fmla="*/ 274 h 291"/>
                  <a:gd name="T8" fmla="*/ 72 w 88"/>
                  <a:gd name="T9" fmla="*/ 291 h 291"/>
                  <a:gd name="T10" fmla="*/ 20 w 88"/>
                  <a:gd name="T11" fmla="*/ 289 h 291"/>
                </a:gdLst>
                <a:ahLst/>
                <a:cxnLst>
                  <a:cxn ang="0">
                    <a:pos x="T0" y="T1"/>
                  </a:cxn>
                  <a:cxn ang="0">
                    <a:pos x="T2" y="T3"/>
                  </a:cxn>
                  <a:cxn ang="0">
                    <a:pos x="T4" y="T5"/>
                  </a:cxn>
                  <a:cxn ang="0">
                    <a:pos x="T6" y="T7"/>
                  </a:cxn>
                  <a:cxn ang="0">
                    <a:pos x="T8" y="T9"/>
                  </a:cxn>
                  <a:cxn ang="0">
                    <a:pos x="T10" y="T11"/>
                  </a:cxn>
                </a:cxnLst>
                <a:rect l="0" t="0" r="r" b="b"/>
                <a:pathLst>
                  <a:path w="88" h="291">
                    <a:moveTo>
                      <a:pt x="20" y="289"/>
                    </a:moveTo>
                    <a:cubicBezTo>
                      <a:pt x="13" y="202"/>
                      <a:pt x="6" y="114"/>
                      <a:pt x="0" y="27"/>
                    </a:cubicBezTo>
                    <a:cubicBezTo>
                      <a:pt x="15" y="0"/>
                      <a:pt x="40" y="4"/>
                      <a:pt x="65" y="8"/>
                    </a:cubicBezTo>
                    <a:cubicBezTo>
                      <a:pt x="61" y="97"/>
                      <a:pt x="77" y="186"/>
                      <a:pt x="86" y="274"/>
                    </a:cubicBezTo>
                    <a:cubicBezTo>
                      <a:pt x="88" y="287"/>
                      <a:pt x="84" y="291"/>
                      <a:pt x="72" y="291"/>
                    </a:cubicBezTo>
                    <a:cubicBezTo>
                      <a:pt x="54" y="290"/>
                      <a:pt x="37" y="290"/>
                      <a:pt x="20" y="289"/>
                    </a:cubicBezTo>
                    <a:close/>
                  </a:path>
                </a:pathLst>
              </a:custGeom>
              <a:solidFill>
                <a:srgbClr val="FBA0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a:extLst>
                  <a:ext uri="{FF2B5EF4-FFF2-40B4-BE49-F238E27FC236}">
                    <a16:creationId xmlns:a16="http://schemas.microsoft.com/office/drawing/2014/main" id="{B2EA0A39-579C-406B-83BB-516B8F33499E}"/>
                  </a:ext>
                </a:extLst>
              </p:cNvPr>
              <p:cNvSpPr>
                <a:spLocks/>
              </p:cNvSpPr>
              <p:nvPr/>
            </p:nvSpPr>
            <p:spPr bwMode="auto">
              <a:xfrm>
                <a:off x="4483101" y="3519488"/>
                <a:ext cx="285750" cy="1049338"/>
              </a:xfrm>
              <a:custGeom>
                <a:avLst/>
                <a:gdLst>
                  <a:gd name="T0" fmla="*/ 76 w 76"/>
                  <a:gd name="T1" fmla="*/ 241 h 278"/>
                  <a:gd name="T2" fmla="*/ 52 w 76"/>
                  <a:gd name="T3" fmla="*/ 277 h 278"/>
                  <a:gd name="T4" fmla="*/ 27 w 76"/>
                  <a:gd name="T5" fmla="*/ 249 h 278"/>
                  <a:gd name="T6" fmla="*/ 15 w 76"/>
                  <a:gd name="T7" fmla="*/ 163 h 278"/>
                  <a:gd name="T8" fmla="*/ 4 w 76"/>
                  <a:gd name="T9" fmla="*/ 67 h 278"/>
                  <a:gd name="T10" fmla="*/ 0 w 76"/>
                  <a:gd name="T11" fmla="*/ 23 h 278"/>
                  <a:gd name="T12" fmla="*/ 22 w 76"/>
                  <a:gd name="T13" fmla="*/ 1 h 278"/>
                  <a:gd name="T14" fmla="*/ 48 w 76"/>
                  <a:gd name="T15" fmla="*/ 21 h 278"/>
                  <a:gd name="T16" fmla="*/ 68 w 76"/>
                  <a:gd name="T17" fmla="*/ 198 h 278"/>
                  <a:gd name="T18" fmla="*/ 76 w 76"/>
                  <a:gd name="T19" fmla="*/ 24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78">
                    <a:moveTo>
                      <a:pt x="76" y="241"/>
                    </a:moveTo>
                    <a:cubicBezTo>
                      <a:pt x="76" y="265"/>
                      <a:pt x="67" y="278"/>
                      <a:pt x="52" y="277"/>
                    </a:cubicBezTo>
                    <a:cubicBezTo>
                      <a:pt x="36" y="275"/>
                      <a:pt x="29" y="266"/>
                      <a:pt x="27" y="249"/>
                    </a:cubicBezTo>
                    <a:cubicBezTo>
                      <a:pt x="25" y="220"/>
                      <a:pt x="19" y="192"/>
                      <a:pt x="15" y="163"/>
                    </a:cubicBezTo>
                    <a:cubicBezTo>
                      <a:pt x="11" y="131"/>
                      <a:pt x="7" y="99"/>
                      <a:pt x="4" y="67"/>
                    </a:cubicBezTo>
                    <a:cubicBezTo>
                      <a:pt x="2" y="52"/>
                      <a:pt x="0" y="38"/>
                      <a:pt x="0" y="23"/>
                    </a:cubicBezTo>
                    <a:cubicBezTo>
                      <a:pt x="0" y="10"/>
                      <a:pt x="6" y="1"/>
                      <a:pt x="22" y="1"/>
                    </a:cubicBezTo>
                    <a:cubicBezTo>
                      <a:pt x="37" y="0"/>
                      <a:pt x="46" y="5"/>
                      <a:pt x="48" y="21"/>
                    </a:cubicBezTo>
                    <a:cubicBezTo>
                      <a:pt x="55" y="80"/>
                      <a:pt x="61" y="139"/>
                      <a:pt x="68" y="198"/>
                    </a:cubicBezTo>
                    <a:cubicBezTo>
                      <a:pt x="70" y="214"/>
                      <a:pt x="74" y="230"/>
                      <a:pt x="76" y="241"/>
                    </a:cubicBezTo>
                    <a:close/>
                  </a:path>
                </a:pathLst>
              </a:custGeom>
              <a:solidFill>
                <a:srgbClr val="D4E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a:extLst>
                  <a:ext uri="{FF2B5EF4-FFF2-40B4-BE49-F238E27FC236}">
                    <a16:creationId xmlns:a16="http://schemas.microsoft.com/office/drawing/2014/main" id="{9FD7805D-06ED-4A98-86D2-7290BF16E091}"/>
                  </a:ext>
                </a:extLst>
              </p:cNvPr>
              <p:cNvSpPr>
                <a:spLocks/>
              </p:cNvSpPr>
              <p:nvPr/>
            </p:nvSpPr>
            <p:spPr bwMode="auto">
              <a:xfrm>
                <a:off x="6005513" y="2097088"/>
                <a:ext cx="688975" cy="385763"/>
              </a:xfrm>
              <a:custGeom>
                <a:avLst/>
                <a:gdLst>
                  <a:gd name="T0" fmla="*/ 28 w 183"/>
                  <a:gd name="T1" fmla="*/ 42 h 102"/>
                  <a:gd name="T2" fmla="*/ 83 w 183"/>
                  <a:gd name="T3" fmla="*/ 2 h 102"/>
                  <a:gd name="T4" fmla="*/ 143 w 183"/>
                  <a:gd name="T5" fmla="*/ 31 h 102"/>
                  <a:gd name="T6" fmla="*/ 183 w 183"/>
                  <a:gd name="T7" fmla="*/ 102 h 102"/>
                  <a:gd name="T8" fmla="*/ 134 w 183"/>
                  <a:gd name="T9" fmla="*/ 82 h 102"/>
                  <a:gd name="T10" fmla="*/ 95 w 183"/>
                  <a:gd name="T11" fmla="*/ 82 h 102"/>
                  <a:gd name="T12" fmla="*/ 46 w 183"/>
                  <a:gd name="T13" fmla="*/ 98 h 102"/>
                  <a:gd name="T14" fmla="*/ 0 w 183"/>
                  <a:gd name="T15" fmla="*/ 98 h 102"/>
                  <a:gd name="T16" fmla="*/ 0 w 183"/>
                  <a:gd name="T17" fmla="*/ 94 h 102"/>
                  <a:gd name="T18" fmla="*/ 28 w 1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02">
                    <a:moveTo>
                      <a:pt x="28" y="42"/>
                    </a:moveTo>
                    <a:cubicBezTo>
                      <a:pt x="43" y="24"/>
                      <a:pt x="56" y="4"/>
                      <a:pt x="83" y="2"/>
                    </a:cubicBezTo>
                    <a:cubicBezTo>
                      <a:pt x="109" y="0"/>
                      <a:pt x="130" y="10"/>
                      <a:pt x="143" y="31"/>
                    </a:cubicBezTo>
                    <a:cubicBezTo>
                      <a:pt x="158" y="54"/>
                      <a:pt x="170" y="78"/>
                      <a:pt x="183" y="102"/>
                    </a:cubicBezTo>
                    <a:cubicBezTo>
                      <a:pt x="167" y="96"/>
                      <a:pt x="148" y="92"/>
                      <a:pt x="134" y="82"/>
                    </a:cubicBezTo>
                    <a:cubicBezTo>
                      <a:pt x="119" y="72"/>
                      <a:pt x="107" y="71"/>
                      <a:pt x="95" y="82"/>
                    </a:cubicBezTo>
                    <a:cubicBezTo>
                      <a:pt x="80" y="94"/>
                      <a:pt x="65" y="99"/>
                      <a:pt x="46" y="98"/>
                    </a:cubicBezTo>
                    <a:cubicBezTo>
                      <a:pt x="31" y="97"/>
                      <a:pt x="15" y="98"/>
                      <a:pt x="0" y="98"/>
                    </a:cubicBezTo>
                    <a:cubicBezTo>
                      <a:pt x="0" y="97"/>
                      <a:pt x="0" y="95"/>
                      <a:pt x="0" y="94"/>
                    </a:cubicBezTo>
                    <a:cubicBezTo>
                      <a:pt x="9" y="77"/>
                      <a:pt x="19" y="59"/>
                      <a:pt x="28" y="4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a:extLst>
                  <a:ext uri="{FF2B5EF4-FFF2-40B4-BE49-F238E27FC236}">
                    <a16:creationId xmlns:a16="http://schemas.microsoft.com/office/drawing/2014/main" id="{A71FC27C-2A09-4955-A475-EE88EEFA40E1}"/>
                  </a:ext>
                </a:extLst>
              </p:cNvPr>
              <p:cNvSpPr>
                <a:spLocks/>
              </p:cNvSpPr>
              <p:nvPr/>
            </p:nvSpPr>
            <p:spPr bwMode="auto">
              <a:xfrm>
                <a:off x="5854701" y="3384550"/>
                <a:ext cx="773113" cy="1089025"/>
              </a:xfrm>
              <a:custGeom>
                <a:avLst/>
                <a:gdLst>
                  <a:gd name="T0" fmla="*/ 205 w 205"/>
                  <a:gd name="T1" fmla="*/ 189 h 289"/>
                  <a:gd name="T2" fmla="*/ 192 w 205"/>
                  <a:gd name="T3" fmla="*/ 289 h 289"/>
                  <a:gd name="T4" fmla="*/ 181 w 205"/>
                  <a:gd name="T5" fmla="*/ 261 h 289"/>
                  <a:gd name="T6" fmla="*/ 5 w 205"/>
                  <a:gd name="T7" fmla="*/ 14 h 289"/>
                  <a:gd name="T8" fmla="*/ 0 w 205"/>
                  <a:gd name="T9" fmla="*/ 0 h 289"/>
                  <a:gd name="T10" fmla="*/ 121 w 205"/>
                  <a:gd name="T11" fmla="*/ 116 h 289"/>
                  <a:gd name="T12" fmla="*/ 205 w 205"/>
                  <a:gd name="T13" fmla="*/ 189 h 289"/>
                </a:gdLst>
                <a:ahLst/>
                <a:cxnLst>
                  <a:cxn ang="0">
                    <a:pos x="T0" y="T1"/>
                  </a:cxn>
                  <a:cxn ang="0">
                    <a:pos x="T2" y="T3"/>
                  </a:cxn>
                  <a:cxn ang="0">
                    <a:pos x="T4" y="T5"/>
                  </a:cxn>
                  <a:cxn ang="0">
                    <a:pos x="T6" y="T7"/>
                  </a:cxn>
                  <a:cxn ang="0">
                    <a:pos x="T8" y="T9"/>
                  </a:cxn>
                  <a:cxn ang="0">
                    <a:pos x="T10" y="T11"/>
                  </a:cxn>
                  <a:cxn ang="0">
                    <a:pos x="T12" y="T13"/>
                  </a:cxn>
                </a:cxnLst>
                <a:rect l="0" t="0" r="r" b="b"/>
                <a:pathLst>
                  <a:path w="205" h="289">
                    <a:moveTo>
                      <a:pt x="205" y="189"/>
                    </a:moveTo>
                    <a:cubicBezTo>
                      <a:pt x="201" y="222"/>
                      <a:pt x="197" y="256"/>
                      <a:pt x="192" y="289"/>
                    </a:cubicBezTo>
                    <a:cubicBezTo>
                      <a:pt x="189" y="280"/>
                      <a:pt x="187" y="269"/>
                      <a:pt x="181" y="261"/>
                    </a:cubicBezTo>
                    <a:cubicBezTo>
                      <a:pt x="123" y="178"/>
                      <a:pt x="64" y="96"/>
                      <a:pt x="5" y="14"/>
                    </a:cubicBezTo>
                    <a:cubicBezTo>
                      <a:pt x="3" y="10"/>
                      <a:pt x="2" y="5"/>
                      <a:pt x="0" y="0"/>
                    </a:cubicBezTo>
                    <a:cubicBezTo>
                      <a:pt x="40" y="39"/>
                      <a:pt x="80" y="78"/>
                      <a:pt x="121" y="116"/>
                    </a:cubicBezTo>
                    <a:cubicBezTo>
                      <a:pt x="148" y="141"/>
                      <a:pt x="177" y="164"/>
                      <a:pt x="205" y="189"/>
                    </a:cubicBezTo>
                    <a:close/>
                  </a:path>
                </a:pathLst>
              </a:custGeom>
              <a:solidFill>
                <a:srgbClr val="B1E1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a:extLst>
                  <a:ext uri="{FF2B5EF4-FFF2-40B4-BE49-F238E27FC236}">
                    <a16:creationId xmlns:a16="http://schemas.microsoft.com/office/drawing/2014/main" id="{B01C0D1F-F267-49CA-8588-83051904DE1F}"/>
                  </a:ext>
                </a:extLst>
              </p:cNvPr>
              <p:cNvSpPr>
                <a:spLocks/>
              </p:cNvSpPr>
              <p:nvPr/>
            </p:nvSpPr>
            <p:spPr bwMode="auto">
              <a:xfrm>
                <a:off x="5497513" y="1951038"/>
                <a:ext cx="565150" cy="304800"/>
              </a:xfrm>
              <a:custGeom>
                <a:avLst/>
                <a:gdLst>
                  <a:gd name="T0" fmla="*/ 0 w 150"/>
                  <a:gd name="T1" fmla="*/ 81 h 81"/>
                  <a:gd name="T2" fmla="*/ 51 w 150"/>
                  <a:gd name="T3" fmla="*/ 16 h 81"/>
                  <a:gd name="T4" fmla="*/ 144 w 150"/>
                  <a:gd name="T5" fmla="*/ 46 h 81"/>
                  <a:gd name="T6" fmla="*/ 150 w 150"/>
                  <a:gd name="T7" fmla="*/ 54 h 81"/>
                  <a:gd name="T8" fmla="*/ 123 w 150"/>
                  <a:gd name="T9" fmla="*/ 81 h 81"/>
                  <a:gd name="T10" fmla="*/ 78 w 150"/>
                  <a:gd name="T11" fmla="*/ 64 h 81"/>
                  <a:gd name="T12" fmla="*/ 40 w 150"/>
                  <a:gd name="T13" fmla="*/ 63 h 81"/>
                  <a:gd name="T14" fmla="*/ 0 w 150"/>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81">
                    <a:moveTo>
                      <a:pt x="0" y="81"/>
                    </a:moveTo>
                    <a:cubicBezTo>
                      <a:pt x="13" y="56"/>
                      <a:pt x="23" y="30"/>
                      <a:pt x="51" y="16"/>
                    </a:cubicBezTo>
                    <a:cubicBezTo>
                      <a:pt x="85" y="0"/>
                      <a:pt x="128" y="14"/>
                      <a:pt x="144" y="46"/>
                    </a:cubicBezTo>
                    <a:cubicBezTo>
                      <a:pt x="145" y="49"/>
                      <a:pt x="148" y="51"/>
                      <a:pt x="150" y="54"/>
                    </a:cubicBezTo>
                    <a:cubicBezTo>
                      <a:pt x="141" y="63"/>
                      <a:pt x="132" y="72"/>
                      <a:pt x="123" y="81"/>
                    </a:cubicBezTo>
                    <a:cubicBezTo>
                      <a:pt x="107" y="78"/>
                      <a:pt x="91" y="77"/>
                      <a:pt x="78" y="64"/>
                    </a:cubicBezTo>
                    <a:cubicBezTo>
                      <a:pt x="68" y="53"/>
                      <a:pt x="54" y="55"/>
                      <a:pt x="40" y="63"/>
                    </a:cubicBezTo>
                    <a:cubicBezTo>
                      <a:pt x="28" y="71"/>
                      <a:pt x="13" y="75"/>
                      <a:pt x="0" y="81"/>
                    </a:cubicBezTo>
                    <a:close/>
                  </a:path>
                </a:pathLst>
              </a:custGeom>
              <a:solidFill>
                <a:srgbClr val="FCD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a:extLst>
                  <a:ext uri="{FF2B5EF4-FFF2-40B4-BE49-F238E27FC236}">
                    <a16:creationId xmlns:a16="http://schemas.microsoft.com/office/drawing/2014/main" id="{9555972D-793E-44D8-BB6E-ECCD7A023B3E}"/>
                  </a:ext>
                </a:extLst>
              </p:cNvPr>
              <p:cNvSpPr>
                <a:spLocks/>
              </p:cNvSpPr>
              <p:nvPr/>
            </p:nvSpPr>
            <p:spPr bwMode="auto">
              <a:xfrm>
                <a:off x="9351963" y="5545138"/>
                <a:ext cx="558800" cy="180975"/>
              </a:xfrm>
              <a:custGeom>
                <a:avLst/>
                <a:gdLst>
                  <a:gd name="T0" fmla="*/ 75 w 148"/>
                  <a:gd name="T1" fmla="*/ 0 h 48"/>
                  <a:gd name="T2" fmla="*/ 123 w 148"/>
                  <a:gd name="T3" fmla="*/ 0 h 48"/>
                  <a:gd name="T4" fmla="*/ 148 w 148"/>
                  <a:gd name="T5" fmla="*/ 25 h 48"/>
                  <a:gd name="T6" fmla="*/ 123 w 148"/>
                  <a:gd name="T7" fmla="*/ 48 h 48"/>
                  <a:gd name="T8" fmla="*/ 25 w 148"/>
                  <a:gd name="T9" fmla="*/ 48 h 48"/>
                  <a:gd name="T10" fmla="*/ 0 w 148"/>
                  <a:gd name="T11" fmla="*/ 23 h 48"/>
                  <a:gd name="T12" fmla="*/ 25 w 148"/>
                  <a:gd name="T13" fmla="*/ 0 h 48"/>
                  <a:gd name="T14" fmla="*/ 75 w 148"/>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48">
                    <a:moveTo>
                      <a:pt x="75" y="0"/>
                    </a:moveTo>
                    <a:cubicBezTo>
                      <a:pt x="91" y="0"/>
                      <a:pt x="107" y="0"/>
                      <a:pt x="123" y="0"/>
                    </a:cubicBezTo>
                    <a:cubicBezTo>
                      <a:pt x="139" y="0"/>
                      <a:pt x="148" y="9"/>
                      <a:pt x="148" y="25"/>
                    </a:cubicBezTo>
                    <a:cubicBezTo>
                      <a:pt x="147" y="40"/>
                      <a:pt x="138" y="48"/>
                      <a:pt x="123" y="48"/>
                    </a:cubicBezTo>
                    <a:cubicBezTo>
                      <a:pt x="90" y="48"/>
                      <a:pt x="58" y="48"/>
                      <a:pt x="25" y="48"/>
                    </a:cubicBezTo>
                    <a:cubicBezTo>
                      <a:pt x="9" y="48"/>
                      <a:pt x="0" y="39"/>
                      <a:pt x="0" y="23"/>
                    </a:cubicBezTo>
                    <a:cubicBezTo>
                      <a:pt x="1" y="8"/>
                      <a:pt x="10" y="0"/>
                      <a:pt x="25" y="0"/>
                    </a:cubicBezTo>
                    <a:cubicBezTo>
                      <a:pt x="42" y="0"/>
                      <a:pt x="58" y="0"/>
                      <a:pt x="75" y="0"/>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a:extLst>
                  <a:ext uri="{FF2B5EF4-FFF2-40B4-BE49-F238E27FC236}">
                    <a16:creationId xmlns:a16="http://schemas.microsoft.com/office/drawing/2014/main" id="{69EC161C-2B7C-4B8C-A88D-D4794EA02CF6}"/>
                  </a:ext>
                </a:extLst>
              </p:cNvPr>
              <p:cNvSpPr>
                <a:spLocks/>
              </p:cNvSpPr>
              <p:nvPr/>
            </p:nvSpPr>
            <p:spPr bwMode="auto">
              <a:xfrm>
                <a:off x="5432426" y="2151063"/>
                <a:ext cx="528638" cy="255588"/>
              </a:xfrm>
              <a:custGeom>
                <a:avLst/>
                <a:gdLst>
                  <a:gd name="T0" fmla="*/ 17 w 140"/>
                  <a:gd name="T1" fmla="*/ 28 h 68"/>
                  <a:gd name="T2" fmla="*/ 57 w 140"/>
                  <a:gd name="T3" fmla="*/ 10 h 68"/>
                  <a:gd name="T4" fmla="*/ 95 w 140"/>
                  <a:gd name="T5" fmla="*/ 11 h 68"/>
                  <a:gd name="T6" fmla="*/ 140 w 140"/>
                  <a:gd name="T7" fmla="*/ 28 h 68"/>
                  <a:gd name="T8" fmla="*/ 120 w 140"/>
                  <a:gd name="T9" fmla="*/ 68 h 68"/>
                  <a:gd name="T10" fmla="*/ 116 w 140"/>
                  <a:gd name="T11" fmla="*/ 68 h 68"/>
                  <a:gd name="T12" fmla="*/ 17 w 140"/>
                  <a:gd name="T13" fmla="*/ 68 h 68"/>
                  <a:gd name="T14" fmla="*/ 0 w 140"/>
                  <a:gd name="T15" fmla="*/ 60 h 68"/>
                  <a:gd name="T16" fmla="*/ 17 w 140"/>
                  <a:gd name="T1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68">
                    <a:moveTo>
                      <a:pt x="17" y="28"/>
                    </a:moveTo>
                    <a:cubicBezTo>
                      <a:pt x="30" y="22"/>
                      <a:pt x="45" y="18"/>
                      <a:pt x="57" y="10"/>
                    </a:cubicBezTo>
                    <a:cubicBezTo>
                      <a:pt x="71" y="2"/>
                      <a:pt x="85" y="0"/>
                      <a:pt x="95" y="11"/>
                    </a:cubicBezTo>
                    <a:cubicBezTo>
                      <a:pt x="108" y="24"/>
                      <a:pt x="124" y="25"/>
                      <a:pt x="140" y="28"/>
                    </a:cubicBezTo>
                    <a:cubicBezTo>
                      <a:pt x="133" y="41"/>
                      <a:pt x="127" y="55"/>
                      <a:pt x="120" y="68"/>
                    </a:cubicBezTo>
                    <a:cubicBezTo>
                      <a:pt x="119" y="68"/>
                      <a:pt x="117" y="68"/>
                      <a:pt x="116" y="68"/>
                    </a:cubicBezTo>
                    <a:cubicBezTo>
                      <a:pt x="83" y="68"/>
                      <a:pt x="50" y="68"/>
                      <a:pt x="17" y="68"/>
                    </a:cubicBezTo>
                    <a:cubicBezTo>
                      <a:pt x="11" y="67"/>
                      <a:pt x="6" y="63"/>
                      <a:pt x="0" y="60"/>
                    </a:cubicBezTo>
                    <a:cubicBezTo>
                      <a:pt x="6" y="49"/>
                      <a:pt x="11" y="39"/>
                      <a:pt x="17" y="28"/>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a:extLst>
                  <a:ext uri="{FF2B5EF4-FFF2-40B4-BE49-F238E27FC236}">
                    <a16:creationId xmlns:a16="http://schemas.microsoft.com/office/drawing/2014/main" id="{4BC916B6-4F0F-4F8A-9B13-449DAFE0194C}"/>
                  </a:ext>
                </a:extLst>
              </p:cNvPr>
              <p:cNvSpPr>
                <a:spLocks/>
              </p:cNvSpPr>
              <p:nvPr/>
            </p:nvSpPr>
            <p:spPr bwMode="auto">
              <a:xfrm>
                <a:off x="5961063" y="2365375"/>
                <a:ext cx="771525" cy="192088"/>
              </a:xfrm>
              <a:custGeom>
                <a:avLst/>
                <a:gdLst>
                  <a:gd name="T0" fmla="*/ 12 w 205"/>
                  <a:gd name="T1" fmla="*/ 27 h 51"/>
                  <a:gd name="T2" fmla="*/ 58 w 205"/>
                  <a:gd name="T3" fmla="*/ 27 h 51"/>
                  <a:gd name="T4" fmla="*/ 107 w 205"/>
                  <a:gd name="T5" fmla="*/ 11 h 51"/>
                  <a:gd name="T6" fmla="*/ 146 w 205"/>
                  <a:gd name="T7" fmla="*/ 11 h 51"/>
                  <a:gd name="T8" fmla="*/ 195 w 205"/>
                  <a:gd name="T9" fmla="*/ 31 h 51"/>
                  <a:gd name="T10" fmla="*/ 205 w 205"/>
                  <a:gd name="T11" fmla="*/ 50 h 51"/>
                  <a:gd name="T12" fmla="*/ 0 w 205"/>
                  <a:gd name="T13" fmla="*/ 51 h 51"/>
                  <a:gd name="T14" fmla="*/ 12 w 205"/>
                  <a:gd name="T15" fmla="*/ 2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51">
                    <a:moveTo>
                      <a:pt x="12" y="27"/>
                    </a:moveTo>
                    <a:cubicBezTo>
                      <a:pt x="27" y="27"/>
                      <a:pt x="43" y="26"/>
                      <a:pt x="58" y="27"/>
                    </a:cubicBezTo>
                    <a:cubicBezTo>
                      <a:pt x="77" y="28"/>
                      <a:pt x="92" y="23"/>
                      <a:pt x="107" y="11"/>
                    </a:cubicBezTo>
                    <a:cubicBezTo>
                      <a:pt x="119" y="0"/>
                      <a:pt x="131" y="1"/>
                      <a:pt x="146" y="11"/>
                    </a:cubicBezTo>
                    <a:cubicBezTo>
                      <a:pt x="160" y="21"/>
                      <a:pt x="179" y="25"/>
                      <a:pt x="195" y="31"/>
                    </a:cubicBezTo>
                    <a:cubicBezTo>
                      <a:pt x="199" y="37"/>
                      <a:pt x="202" y="44"/>
                      <a:pt x="205" y="50"/>
                    </a:cubicBezTo>
                    <a:cubicBezTo>
                      <a:pt x="137" y="50"/>
                      <a:pt x="68" y="50"/>
                      <a:pt x="0" y="51"/>
                    </a:cubicBezTo>
                    <a:cubicBezTo>
                      <a:pt x="4" y="43"/>
                      <a:pt x="8" y="35"/>
                      <a:pt x="12" y="27"/>
                    </a:cubicBezTo>
                    <a:close/>
                  </a:path>
                </a:pathLst>
              </a:custGeom>
              <a:solidFill>
                <a:srgbClr val="F1B1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a:extLst>
                  <a:ext uri="{FF2B5EF4-FFF2-40B4-BE49-F238E27FC236}">
                    <a16:creationId xmlns:a16="http://schemas.microsoft.com/office/drawing/2014/main" id="{915D8955-0E96-48A0-9220-BE31C9302451}"/>
                  </a:ext>
                </a:extLst>
              </p:cNvPr>
              <p:cNvSpPr>
                <a:spLocks/>
              </p:cNvSpPr>
              <p:nvPr/>
            </p:nvSpPr>
            <p:spPr bwMode="auto">
              <a:xfrm>
                <a:off x="5341938" y="2376488"/>
                <a:ext cx="528638" cy="180975"/>
              </a:xfrm>
              <a:custGeom>
                <a:avLst/>
                <a:gdLst>
                  <a:gd name="T0" fmla="*/ 24 w 140"/>
                  <a:gd name="T1" fmla="*/ 0 h 48"/>
                  <a:gd name="T2" fmla="*/ 41 w 140"/>
                  <a:gd name="T3" fmla="*/ 8 h 48"/>
                  <a:gd name="T4" fmla="*/ 140 w 140"/>
                  <a:gd name="T5" fmla="*/ 8 h 48"/>
                  <a:gd name="T6" fmla="*/ 124 w 140"/>
                  <a:gd name="T7" fmla="*/ 47 h 48"/>
                  <a:gd name="T8" fmla="*/ 16 w 140"/>
                  <a:gd name="T9" fmla="*/ 47 h 48"/>
                  <a:gd name="T10" fmla="*/ 0 w 140"/>
                  <a:gd name="T11" fmla="*/ 40 h 48"/>
                  <a:gd name="T12" fmla="*/ 24 w 1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40" h="48">
                    <a:moveTo>
                      <a:pt x="24" y="0"/>
                    </a:moveTo>
                    <a:cubicBezTo>
                      <a:pt x="30" y="3"/>
                      <a:pt x="35" y="7"/>
                      <a:pt x="41" y="8"/>
                    </a:cubicBezTo>
                    <a:cubicBezTo>
                      <a:pt x="74" y="8"/>
                      <a:pt x="107" y="8"/>
                      <a:pt x="140" y="8"/>
                    </a:cubicBezTo>
                    <a:cubicBezTo>
                      <a:pt x="135" y="21"/>
                      <a:pt x="129" y="34"/>
                      <a:pt x="124" y="47"/>
                    </a:cubicBezTo>
                    <a:cubicBezTo>
                      <a:pt x="88" y="47"/>
                      <a:pt x="52" y="48"/>
                      <a:pt x="16" y="47"/>
                    </a:cubicBezTo>
                    <a:cubicBezTo>
                      <a:pt x="10" y="47"/>
                      <a:pt x="5" y="43"/>
                      <a:pt x="0" y="40"/>
                    </a:cubicBezTo>
                    <a:cubicBezTo>
                      <a:pt x="8" y="27"/>
                      <a:pt x="16" y="13"/>
                      <a:pt x="24" y="0"/>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a:extLst>
                  <a:ext uri="{FF2B5EF4-FFF2-40B4-BE49-F238E27FC236}">
                    <a16:creationId xmlns:a16="http://schemas.microsoft.com/office/drawing/2014/main" id="{000A7267-C196-482C-9751-3AEA6B905752}"/>
                  </a:ext>
                </a:extLst>
              </p:cNvPr>
              <p:cNvSpPr>
                <a:spLocks/>
              </p:cNvSpPr>
              <p:nvPr/>
            </p:nvSpPr>
            <p:spPr bwMode="auto">
              <a:xfrm>
                <a:off x="5586413" y="4451350"/>
                <a:ext cx="339725" cy="222250"/>
              </a:xfrm>
              <a:custGeom>
                <a:avLst/>
                <a:gdLst>
                  <a:gd name="T0" fmla="*/ 45 w 90"/>
                  <a:gd name="T1" fmla="*/ 59 h 59"/>
                  <a:gd name="T2" fmla="*/ 0 w 90"/>
                  <a:gd name="T3" fmla="*/ 20 h 59"/>
                  <a:gd name="T4" fmla="*/ 11 w 90"/>
                  <a:gd name="T5" fmla="*/ 0 h 59"/>
                  <a:gd name="T6" fmla="*/ 27 w 90"/>
                  <a:gd name="T7" fmla="*/ 13 h 59"/>
                  <a:gd name="T8" fmla="*/ 45 w 90"/>
                  <a:gd name="T9" fmla="*/ 29 h 59"/>
                  <a:gd name="T10" fmla="*/ 63 w 90"/>
                  <a:gd name="T11" fmla="*/ 13 h 59"/>
                  <a:gd name="T12" fmla="*/ 79 w 90"/>
                  <a:gd name="T13" fmla="*/ 0 h 59"/>
                  <a:gd name="T14" fmla="*/ 90 w 90"/>
                  <a:gd name="T15" fmla="*/ 20 h 59"/>
                  <a:gd name="T16" fmla="*/ 45 w 9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9">
                    <a:moveTo>
                      <a:pt x="45" y="59"/>
                    </a:moveTo>
                    <a:cubicBezTo>
                      <a:pt x="21" y="59"/>
                      <a:pt x="1" y="43"/>
                      <a:pt x="0" y="20"/>
                    </a:cubicBezTo>
                    <a:cubicBezTo>
                      <a:pt x="0" y="14"/>
                      <a:pt x="7" y="7"/>
                      <a:pt x="11" y="0"/>
                    </a:cubicBezTo>
                    <a:cubicBezTo>
                      <a:pt x="16" y="5"/>
                      <a:pt x="22" y="8"/>
                      <a:pt x="27" y="13"/>
                    </a:cubicBezTo>
                    <a:cubicBezTo>
                      <a:pt x="33" y="19"/>
                      <a:pt x="39" y="29"/>
                      <a:pt x="45" y="29"/>
                    </a:cubicBezTo>
                    <a:cubicBezTo>
                      <a:pt x="51" y="29"/>
                      <a:pt x="57" y="19"/>
                      <a:pt x="63" y="13"/>
                    </a:cubicBezTo>
                    <a:cubicBezTo>
                      <a:pt x="68" y="9"/>
                      <a:pt x="74" y="5"/>
                      <a:pt x="79" y="0"/>
                    </a:cubicBezTo>
                    <a:cubicBezTo>
                      <a:pt x="83" y="7"/>
                      <a:pt x="90" y="14"/>
                      <a:pt x="90" y="20"/>
                    </a:cubicBezTo>
                    <a:cubicBezTo>
                      <a:pt x="88" y="43"/>
                      <a:pt x="69" y="59"/>
                      <a:pt x="45" y="59"/>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a:extLst>
                  <a:ext uri="{FF2B5EF4-FFF2-40B4-BE49-F238E27FC236}">
                    <a16:creationId xmlns:a16="http://schemas.microsoft.com/office/drawing/2014/main" id="{2480254D-26B4-47FB-A05F-559702E0BF86}"/>
                  </a:ext>
                </a:extLst>
              </p:cNvPr>
              <p:cNvSpPr>
                <a:spLocks/>
              </p:cNvSpPr>
              <p:nvPr/>
            </p:nvSpPr>
            <p:spPr bwMode="auto">
              <a:xfrm>
                <a:off x="5281613" y="4179888"/>
                <a:ext cx="249238" cy="249238"/>
              </a:xfrm>
              <a:custGeom>
                <a:avLst/>
                <a:gdLst>
                  <a:gd name="T0" fmla="*/ 1 w 66"/>
                  <a:gd name="T1" fmla="*/ 32 h 66"/>
                  <a:gd name="T2" fmla="*/ 35 w 66"/>
                  <a:gd name="T3" fmla="*/ 0 h 66"/>
                  <a:gd name="T4" fmla="*/ 66 w 66"/>
                  <a:gd name="T5" fmla="*/ 32 h 66"/>
                  <a:gd name="T6" fmla="*/ 33 w 66"/>
                  <a:gd name="T7" fmla="*/ 65 h 66"/>
                  <a:gd name="T8" fmla="*/ 1 w 66"/>
                  <a:gd name="T9" fmla="*/ 32 h 66"/>
                </a:gdLst>
                <a:ahLst/>
                <a:cxnLst>
                  <a:cxn ang="0">
                    <a:pos x="T0" y="T1"/>
                  </a:cxn>
                  <a:cxn ang="0">
                    <a:pos x="T2" y="T3"/>
                  </a:cxn>
                  <a:cxn ang="0">
                    <a:pos x="T4" y="T5"/>
                  </a:cxn>
                  <a:cxn ang="0">
                    <a:pos x="T6" y="T7"/>
                  </a:cxn>
                  <a:cxn ang="0">
                    <a:pos x="T8" y="T9"/>
                  </a:cxn>
                </a:cxnLst>
                <a:rect l="0" t="0" r="r" b="b"/>
                <a:pathLst>
                  <a:path w="66" h="66">
                    <a:moveTo>
                      <a:pt x="1" y="32"/>
                    </a:moveTo>
                    <a:cubicBezTo>
                      <a:pt x="1" y="15"/>
                      <a:pt x="17" y="0"/>
                      <a:pt x="35" y="0"/>
                    </a:cubicBezTo>
                    <a:cubicBezTo>
                      <a:pt x="52" y="1"/>
                      <a:pt x="66" y="15"/>
                      <a:pt x="66" y="32"/>
                    </a:cubicBezTo>
                    <a:cubicBezTo>
                      <a:pt x="66" y="50"/>
                      <a:pt x="51" y="66"/>
                      <a:pt x="33" y="65"/>
                    </a:cubicBezTo>
                    <a:cubicBezTo>
                      <a:pt x="16" y="65"/>
                      <a:pt x="0" y="50"/>
                      <a:pt x="1" y="32"/>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a:extLst>
                  <a:ext uri="{FF2B5EF4-FFF2-40B4-BE49-F238E27FC236}">
                    <a16:creationId xmlns:a16="http://schemas.microsoft.com/office/drawing/2014/main" id="{592B6FE3-F32D-4491-AC06-F38E06C07298}"/>
                  </a:ext>
                </a:extLst>
              </p:cNvPr>
              <p:cNvSpPr>
                <a:spLocks/>
              </p:cNvSpPr>
              <p:nvPr/>
            </p:nvSpPr>
            <p:spPr bwMode="auto">
              <a:xfrm>
                <a:off x="5975351" y="4179888"/>
                <a:ext cx="244475" cy="249238"/>
              </a:xfrm>
              <a:custGeom>
                <a:avLst/>
                <a:gdLst>
                  <a:gd name="T0" fmla="*/ 32 w 65"/>
                  <a:gd name="T1" fmla="*/ 0 h 66"/>
                  <a:gd name="T2" fmla="*/ 65 w 65"/>
                  <a:gd name="T3" fmla="*/ 33 h 66"/>
                  <a:gd name="T4" fmla="*/ 33 w 65"/>
                  <a:gd name="T5" fmla="*/ 65 h 66"/>
                  <a:gd name="T6" fmla="*/ 0 w 65"/>
                  <a:gd name="T7" fmla="*/ 33 h 66"/>
                  <a:gd name="T8" fmla="*/ 32 w 65"/>
                  <a:gd name="T9" fmla="*/ 0 h 66"/>
                </a:gdLst>
                <a:ahLst/>
                <a:cxnLst>
                  <a:cxn ang="0">
                    <a:pos x="T0" y="T1"/>
                  </a:cxn>
                  <a:cxn ang="0">
                    <a:pos x="T2" y="T3"/>
                  </a:cxn>
                  <a:cxn ang="0">
                    <a:pos x="T4" y="T5"/>
                  </a:cxn>
                  <a:cxn ang="0">
                    <a:pos x="T6" y="T7"/>
                  </a:cxn>
                  <a:cxn ang="0">
                    <a:pos x="T8" y="T9"/>
                  </a:cxn>
                </a:cxnLst>
                <a:rect l="0" t="0" r="r" b="b"/>
                <a:pathLst>
                  <a:path w="65" h="66">
                    <a:moveTo>
                      <a:pt x="32" y="0"/>
                    </a:moveTo>
                    <a:cubicBezTo>
                      <a:pt x="50" y="0"/>
                      <a:pt x="65" y="15"/>
                      <a:pt x="65" y="33"/>
                    </a:cubicBezTo>
                    <a:cubicBezTo>
                      <a:pt x="64" y="51"/>
                      <a:pt x="51" y="65"/>
                      <a:pt x="33" y="65"/>
                    </a:cubicBezTo>
                    <a:cubicBezTo>
                      <a:pt x="15" y="66"/>
                      <a:pt x="0" y="51"/>
                      <a:pt x="0" y="33"/>
                    </a:cubicBezTo>
                    <a:cubicBezTo>
                      <a:pt x="0" y="15"/>
                      <a:pt x="14" y="0"/>
                      <a:pt x="32" y="0"/>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a:extLst>
                  <a:ext uri="{FF2B5EF4-FFF2-40B4-BE49-F238E27FC236}">
                    <a16:creationId xmlns:a16="http://schemas.microsoft.com/office/drawing/2014/main" id="{28BF38A0-BB60-4E4D-9D37-E3063CD02EEC}"/>
                  </a:ext>
                </a:extLst>
              </p:cNvPr>
              <p:cNvSpPr>
                <a:spLocks/>
              </p:cNvSpPr>
              <p:nvPr/>
            </p:nvSpPr>
            <p:spPr bwMode="auto">
              <a:xfrm>
                <a:off x="8525338" y="5221287"/>
                <a:ext cx="222251" cy="320676"/>
              </a:xfrm>
              <a:custGeom>
                <a:avLst/>
                <a:gdLst>
                  <a:gd name="T0" fmla="*/ 0 w 59"/>
                  <a:gd name="T1" fmla="*/ 27 h 85"/>
                  <a:gd name="T2" fmla="*/ 39 w 59"/>
                  <a:gd name="T3" fmla="*/ 0 h 85"/>
                  <a:gd name="T4" fmla="*/ 58 w 59"/>
                  <a:gd name="T5" fmla="*/ 64 h 85"/>
                  <a:gd name="T6" fmla="*/ 46 w 59"/>
                  <a:gd name="T7" fmla="*/ 85 h 85"/>
                  <a:gd name="T8" fmla="*/ 22 w 59"/>
                  <a:gd name="T9" fmla="*/ 85 h 85"/>
                  <a:gd name="T10" fmla="*/ 10 w 59"/>
                  <a:gd name="T11" fmla="*/ 56 h 85"/>
                  <a:gd name="T12" fmla="*/ 0 w 59"/>
                  <a:gd name="T13" fmla="*/ 27 h 85"/>
                </a:gdLst>
                <a:ahLst/>
                <a:cxnLst>
                  <a:cxn ang="0">
                    <a:pos x="T0" y="T1"/>
                  </a:cxn>
                  <a:cxn ang="0">
                    <a:pos x="T2" y="T3"/>
                  </a:cxn>
                  <a:cxn ang="0">
                    <a:pos x="T4" y="T5"/>
                  </a:cxn>
                  <a:cxn ang="0">
                    <a:pos x="T6" y="T7"/>
                  </a:cxn>
                  <a:cxn ang="0">
                    <a:pos x="T8" y="T9"/>
                  </a:cxn>
                  <a:cxn ang="0">
                    <a:pos x="T10" y="T11"/>
                  </a:cxn>
                  <a:cxn ang="0">
                    <a:pos x="T12" y="T13"/>
                  </a:cxn>
                </a:cxnLst>
                <a:rect l="0" t="0" r="r" b="b"/>
                <a:pathLst>
                  <a:path w="59" h="85">
                    <a:moveTo>
                      <a:pt x="0" y="27"/>
                    </a:moveTo>
                    <a:cubicBezTo>
                      <a:pt x="13" y="18"/>
                      <a:pt x="26" y="9"/>
                      <a:pt x="39" y="0"/>
                    </a:cubicBezTo>
                    <a:cubicBezTo>
                      <a:pt x="55" y="18"/>
                      <a:pt x="59" y="41"/>
                      <a:pt x="58" y="64"/>
                    </a:cubicBezTo>
                    <a:cubicBezTo>
                      <a:pt x="57" y="71"/>
                      <a:pt x="50" y="78"/>
                      <a:pt x="46" y="85"/>
                    </a:cubicBezTo>
                    <a:cubicBezTo>
                      <a:pt x="38" y="85"/>
                      <a:pt x="30" y="85"/>
                      <a:pt x="22" y="85"/>
                    </a:cubicBezTo>
                    <a:cubicBezTo>
                      <a:pt x="18" y="76"/>
                      <a:pt x="14" y="66"/>
                      <a:pt x="10" y="56"/>
                    </a:cubicBezTo>
                    <a:cubicBezTo>
                      <a:pt x="6" y="46"/>
                      <a:pt x="4" y="36"/>
                      <a:pt x="0" y="2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8" name="Freeform 123">
                <a:extLst>
                  <a:ext uri="{FF2B5EF4-FFF2-40B4-BE49-F238E27FC236}">
                    <a16:creationId xmlns:a16="http://schemas.microsoft.com/office/drawing/2014/main" id="{CC64BCCA-5452-412F-AD3C-BAB818882313}"/>
                  </a:ext>
                </a:extLst>
              </p:cNvPr>
              <p:cNvSpPr>
                <a:spLocks/>
              </p:cNvSpPr>
              <p:nvPr/>
            </p:nvSpPr>
            <p:spPr bwMode="auto">
              <a:xfrm>
                <a:off x="2195513" y="5529263"/>
                <a:ext cx="293688" cy="204788"/>
              </a:xfrm>
              <a:custGeom>
                <a:avLst/>
                <a:gdLst>
                  <a:gd name="T0" fmla="*/ 38 w 78"/>
                  <a:gd name="T1" fmla="*/ 54 h 54"/>
                  <a:gd name="T2" fmla="*/ 12 w 78"/>
                  <a:gd name="T3" fmla="*/ 46 h 54"/>
                  <a:gd name="T4" fmla="*/ 9 w 78"/>
                  <a:gd name="T5" fmla="*/ 12 h 54"/>
                  <a:gd name="T6" fmla="*/ 68 w 78"/>
                  <a:gd name="T7" fmla="*/ 11 h 54"/>
                  <a:gd name="T8" fmla="*/ 66 w 78"/>
                  <a:gd name="T9" fmla="*/ 46 h 54"/>
                  <a:gd name="T10" fmla="*/ 38 w 78"/>
                  <a:gd name="T11" fmla="*/ 54 h 54"/>
                </a:gdLst>
                <a:ahLst/>
                <a:cxnLst>
                  <a:cxn ang="0">
                    <a:pos x="T0" y="T1"/>
                  </a:cxn>
                  <a:cxn ang="0">
                    <a:pos x="T2" y="T3"/>
                  </a:cxn>
                  <a:cxn ang="0">
                    <a:pos x="T4" y="T5"/>
                  </a:cxn>
                  <a:cxn ang="0">
                    <a:pos x="T6" y="T7"/>
                  </a:cxn>
                  <a:cxn ang="0">
                    <a:pos x="T8" y="T9"/>
                  </a:cxn>
                  <a:cxn ang="0">
                    <a:pos x="T10" y="T11"/>
                  </a:cxn>
                </a:cxnLst>
                <a:rect l="0" t="0" r="r" b="b"/>
                <a:pathLst>
                  <a:path w="78" h="54">
                    <a:moveTo>
                      <a:pt x="38" y="54"/>
                    </a:moveTo>
                    <a:cubicBezTo>
                      <a:pt x="29" y="52"/>
                      <a:pt x="19" y="51"/>
                      <a:pt x="12" y="46"/>
                    </a:cubicBezTo>
                    <a:cubicBezTo>
                      <a:pt x="0" y="39"/>
                      <a:pt x="0" y="22"/>
                      <a:pt x="9" y="12"/>
                    </a:cubicBezTo>
                    <a:cubicBezTo>
                      <a:pt x="19" y="1"/>
                      <a:pt x="58" y="0"/>
                      <a:pt x="68" y="11"/>
                    </a:cubicBezTo>
                    <a:cubicBezTo>
                      <a:pt x="78" y="21"/>
                      <a:pt x="78" y="39"/>
                      <a:pt x="66" y="46"/>
                    </a:cubicBezTo>
                    <a:cubicBezTo>
                      <a:pt x="59" y="51"/>
                      <a:pt x="48" y="52"/>
                      <a:pt x="38" y="54"/>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a:extLst>
                  <a:ext uri="{FF2B5EF4-FFF2-40B4-BE49-F238E27FC236}">
                    <a16:creationId xmlns:a16="http://schemas.microsoft.com/office/drawing/2014/main" id="{30DCAA9B-C4D0-4780-AB7A-2C6514B1660B}"/>
                  </a:ext>
                </a:extLst>
              </p:cNvPr>
              <p:cNvSpPr>
                <a:spLocks/>
              </p:cNvSpPr>
              <p:nvPr/>
            </p:nvSpPr>
            <p:spPr bwMode="auto">
              <a:xfrm>
                <a:off x="8945563" y="5556250"/>
                <a:ext cx="271463" cy="173038"/>
              </a:xfrm>
              <a:custGeom>
                <a:avLst/>
                <a:gdLst>
                  <a:gd name="T0" fmla="*/ 35 w 72"/>
                  <a:gd name="T1" fmla="*/ 45 h 46"/>
                  <a:gd name="T2" fmla="*/ 2 w 72"/>
                  <a:gd name="T3" fmla="*/ 28 h 46"/>
                  <a:gd name="T4" fmla="*/ 10 w 72"/>
                  <a:gd name="T5" fmla="*/ 3 h 46"/>
                  <a:gd name="T6" fmla="*/ 62 w 72"/>
                  <a:gd name="T7" fmla="*/ 3 h 46"/>
                  <a:gd name="T8" fmla="*/ 70 w 72"/>
                  <a:gd name="T9" fmla="*/ 28 h 46"/>
                  <a:gd name="T10" fmla="*/ 35 w 72"/>
                  <a:gd name="T11" fmla="*/ 45 h 46"/>
                </a:gdLst>
                <a:ahLst/>
                <a:cxnLst>
                  <a:cxn ang="0">
                    <a:pos x="T0" y="T1"/>
                  </a:cxn>
                  <a:cxn ang="0">
                    <a:pos x="T2" y="T3"/>
                  </a:cxn>
                  <a:cxn ang="0">
                    <a:pos x="T4" y="T5"/>
                  </a:cxn>
                  <a:cxn ang="0">
                    <a:pos x="T6" y="T7"/>
                  </a:cxn>
                  <a:cxn ang="0">
                    <a:pos x="T8" y="T9"/>
                  </a:cxn>
                  <a:cxn ang="0">
                    <a:pos x="T10" y="T11"/>
                  </a:cxn>
                </a:cxnLst>
                <a:rect l="0" t="0" r="r" b="b"/>
                <a:pathLst>
                  <a:path w="72" h="46">
                    <a:moveTo>
                      <a:pt x="35" y="45"/>
                    </a:moveTo>
                    <a:cubicBezTo>
                      <a:pt x="20" y="46"/>
                      <a:pt x="5" y="45"/>
                      <a:pt x="2" y="28"/>
                    </a:cubicBezTo>
                    <a:cubicBezTo>
                      <a:pt x="0" y="20"/>
                      <a:pt x="6" y="3"/>
                      <a:pt x="10" y="3"/>
                    </a:cubicBezTo>
                    <a:cubicBezTo>
                      <a:pt x="27" y="0"/>
                      <a:pt x="45" y="0"/>
                      <a:pt x="62" y="3"/>
                    </a:cubicBezTo>
                    <a:cubicBezTo>
                      <a:pt x="66" y="3"/>
                      <a:pt x="72" y="20"/>
                      <a:pt x="70" y="28"/>
                    </a:cubicBezTo>
                    <a:cubicBezTo>
                      <a:pt x="66" y="46"/>
                      <a:pt x="50" y="46"/>
                      <a:pt x="35" y="45"/>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a:extLst>
                  <a:ext uri="{FF2B5EF4-FFF2-40B4-BE49-F238E27FC236}">
                    <a16:creationId xmlns:a16="http://schemas.microsoft.com/office/drawing/2014/main" id="{30CCDD10-7F69-4F3F-9400-AB408671C7F9}"/>
                  </a:ext>
                </a:extLst>
              </p:cNvPr>
              <p:cNvSpPr>
                <a:spLocks/>
              </p:cNvSpPr>
              <p:nvPr/>
            </p:nvSpPr>
            <p:spPr bwMode="auto">
              <a:xfrm>
                <a:off x="6080126" y="4489450"/>
                <a:ext cx="215900" cy="211138"/>
              </a:xfrm>
              <a:custGeom>
                <a:avLst/>
                <a:gdLst>
                  <a:gd name="T0" fmla="*/ 29 w 57"/>
                  <a:gd name="T1" fmla="*/ 0 h 56"/>
                  <a:gd name="T2" fmla="*/ 56 w 57"/>
                  <a:gd name="T3" fmla="*/ 25 h 56"/>
                  <a:gd name="T4" fmla="*/ 29 w 57"/>
                  <a:gd name="T5" fmla="*/ 55 h 56"/>
                  <a:gd name="T6" fmla="*/ 1 w 57"/>
                  <a:gd name="T7" fmla="*/ 27 h 56"/>
                  <a:gd name="T8" fmla="*/ 29 w 57"/>
                  <a:gd name="T9" fmla="*/ 0 h 56"/>
                </a:gdLst>
                <a:ahLst/>
                <a:cxnLst>
                  <a:cxn ang="0">
                    <a:pos x="T0" y="T1"/>
                  </a:cxn>
                  <a:cxn ang="0">
                    <a:pos x="T2" y="T3"/>
                  </a:cxn>
                  <a:cxn ang="0">
                    <a:pos x="T4" y="T5"/>
                  </a:cxn>
                  <a:cxn ang="0">
                    <a:pos x="T6" y="T7"/>
                  </a:cxn>
                  <a:cxn ang="0">
                    <a:pos x="T8" y="T9"/>
                  </a:cxn>
                </a:cxnLst>
                <a:rect l="0" t="0" r="r" b="b"/>
                <a:pathLst>
                  <a:path w="57" h="56">
                    <a:moveTo>
                      <a:pt x="29" y="0"/>
                    </a:moveTo>
                    <a:cubicBezTo>
                      <a:pt x="46" y="0"/>
                      <a:pt x="56" y="9"/>
                      <a:pt x="56" y="25"/>
                    </a:cubicBezTo>
                    <a:cubicBezTo>
                      <a:pt x="57" y="42"/>
                      <a:pt x="46" y="55"/>
                      <a:pt x="29" y="55"/>
                    </a:cubicBezTo>
                    <a:cubicBezTo>
                      <a:pt x="15" y="56"/>
                      <a:pt x="2" y="42"/>
                      <a:pt x="1" y="27"/>
                    </a:cubicBezTo>
                    <a:cubicBezTo>
                      <a:pt x="0" y="12"/>
                      <a:pt x="13" y="0"/>
                      <a:pt x="29" y="0"/>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a:extLst>
                  <a:ext uri="{FF2B5EF4-FFF2-40B4-BE49-F238E27FC236}">
                    <a16:creationId xmlns:a16="http://schemas.microsoft.com/office/drawing/2014/main" id="{CB17B421-0618-40DC-BD0F-4094F89ABF8E}"/>
                  </a:ext>
                </a:extLst>
              </p:cNvPr>
              <p:cNvSpPr>
                <a:spLocks/>
              </p:cNvSpPr>
              <p:nvPr/>
            </p:nvSpPr>
            <p:spPr bwMode="auto">
              <a:xfrm>
                <a:off x="5221288" y="4489450"/>
                <a:ext cx="211138" cy="211138"/>
              </a:xfrm>
              <a:custGeom>
                <a:avLst/>
                <a:gdLst>
                  <a:gd name="T0" fmla="*/ 0 w 56"/>
                  <a:gd name="T1" fmla="*/ 26 h 56"/>
                  <a:gd name="T2" fmla="*/ 29 w 56"/>
                  <a:gd name="T3" fmla="*/ 0 h 56"/>
                  <a:gd name="T4" fmla="*/ 56 w 56"/>
                  <a:gd name="T5" fmla="*/ 27 h 56"/>
                  <a:gd name="T6" fmla="*/ 30 w 56"/>
                  <a:gd name="T7" fmla="*/ 55 h 56"/>
                  <a:gd name="T8" fmla="*/ 0 w 56"/>
                  <a:gd name="T9" fmla="*/ 26 h 56"/>
                </a:gdLst>
                <a:ahLst/>
                <a:cxnLst>
                  <a:cxn ang="0">
                    <a:pos x="T0" y="T1"/>
                  </a:cxn>
                  <a:cxn ang="0">
                    <a:pos x="T2" y="T3"/>
                  </a:cxn>
                  <a:cxn ang="0">
                    <a:pos x="T4" y="T5"/>
                  </a:cxn>
                  <a:cxn ang="0">
                    <a:pos x="T6" y="T7"/>
                  </a:cxn>
                  <a:cxn ang="0">
                    <a:pos x="T8" y="T9"/>
                  </a:cxn>
                </a:cxnLst>
                <a:rect l="0" t="0" r="r" b="b"/>
                <a:pathLst>
                  <a:path w="56" h="56">
                    <a:moveTo>
                      <a:pt x="0" y="26"/>
                    </a:moveTo>
                    <a:cubicBezTo>
                      <a:pt x="0" y="10"/>
                      <a:pt x="12" y="0"/>
                      <a:pt x="29" y="0"/>
                    </a:cubicBezTo>
                    <a:cubicBezTo>
                      <a:pt x="46" y="0"/>
                      <a:pt x="56" y="10"/>
                      <a:pt x="56" y="27"/>
                    </a:cubicBezTo>
                    <a:cubicBezTo>
                      <a:pt x="56" y="41"/>
                      <a:pt x="43" y="55"/>
                      <a:pt x="30" y="55"/>
                    </a:cubicBezTo>
                    <a:cubicBezTo>
                      <a:pt x="15" y="56"/>
                      <a:pt x="0" y="42"/>
                      <a:pt x="0" y="26"/>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a:extLst>
                  <a:ext uri="{FF2B5EF4-FFF2-40B4-BE49-F238E27FC236}">
                    <a16:creationId xmlns:a16="http://schemas.microsoft.com/office/drawing/2014/main" id="{7269B09B-686B-4B3E-9427-8A88484A3922}"/>
                  </a:ext>
                </a:extLst>
              </p:cNvPr>
              <p:cNvSpPr>
                <a:spLocks/>
              </p:cNvSpPr>
              <p:nvPr/>
            </p:nvSpPr>
            <p:spPr bwMode="auto">
              <a:xfrm>
                <a:off x="5884863" y="2154238"/>
                <a:ext cx="225425" cy="298450"/>
              </a:xfrm>
              <a:custGeom>
                <a:avLst/>
                <a:gdLst>
                  <a:gd name="T0" fmla="*/ 0 w 60"/>
                  <a:gd name="T1" fmla="*/ 67 h 79"/>
                  <a:gd name="T2" fmla="*/ 20 w 60"/>
                  <a:gd name="T3" fmla="*/ 27 h 79"/>
                  <a:gd name="T4" fmla="*/ 47 w 60"/>
                  <a:gd name="T5" fmla="*/ 0 h 79"/>
                  <a:gd name="T6" fmla="*/ 60 w 60"/>
                  <a:gd name="T7" fmla="*/ 27 h 79"/>
                  <a:gd name="T8" fmla="*/ 32 w 60"/>
                  <a:gd name="T9" fmla="*/ 79 h 79"/>
                  <a:gd name="T10" fmla="*/ 0 w 60"/>
                  <a:gd name="T11" fmla="*/ 67 h 79"/>
                </a:gdLst>
                <a:ahLst/>
                <a:cxnLst>
                  <a:cxn ang="0">
                    <a:pos x="T0" y="T1"/>
                  </a:cxn>
                  <a:cxn ang="0">
                    <a:pos x="T2" y="T3"/>
                  </a:cxn>
                  <a:cxn ang="0">
                    <a:pos x="T4" y="T5"/>
                  </a:cxn>
                  <a:cxn ang="0">
                    <a:pos x="T6" y="T7"/>
                  </a:cxn>
                  <a:cxn ang="0">
                    <a:pos x="T8" y="T9"/>
                  </a:cxn>
                  <a:cxn ang="0">
                    <a:pos x="T10" y="T11"/>
                  </a:cxn>
                </a:cxnLst>
                <a:rect l="0" t="0" r="r" b="b"/>
                <a:pathLst>
                  <a:path w="60" h="79">
                    <a:moveTo>
                      <a:pt x="0" y="67"/>
                    </a:moveTo>
                    <a:cubicBezTo>
                      <a:pt x="7" y="54"/>
                      <a:pt x="13" y="40"/>
                      <a:pt x="20" y="27"/>
                    </a:cubicBezTo>
                    <a:cubicBezTo>
                      <a:pt x="29" y="18"/>
                      <a:pt x="38" y="9"/>
                      <a:pt x="47" y="0"/>
                    </a:cubicBezTo>
                    <a:cubicBezTo>
                      <a:pt x="51" y="9"/>
                      <a:pt x="56" y="18"/>
                      <a:pt x="60" y="27"/>
                    </a:cubicBezTo>
                    <a:cubicBezTo>
                      <a:pt x="51" y="44"/>
                      <a:pt x="41" y="62"/>
                      <a:pt x="32" y="79"/>
                    </a:cubicBezTo>
                    <a:cubicBezTo>
                      <a:pt x="29" y="56"/>
                      <a:pt x="10" y="72"/>
                      <a:pt x="0" y="67"/>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a:extLst>
                  <a:ext uri="{FF2B5EF4-FFF2-40B4-BE49-F238E27FC236}">
                    <a16:creationId xmlns:a16="http://schemas.microsoft.com/office/drawing/2014/main" id="{333E3191-D513-435C-A3A3-06AC40254733}"/>
                  </a:ext>
                </a:extLst>
              </p:cNvPr>
              <p:cNvSpPr>
                <a:spLocks/>
              </p:cNvSpPr>
              <p:nvPr/>
            </p:nvSpPr>
            <p:spPr bwMode="auto">
              <a:xfrm>
                <a:off x="4110038" y="3055938"/>
                <a:ext cx="180975" cy="180975"/>
              </a:xfrm>
              <a:custGeom>
                <a:avLst/>
                <a:gdLst>
                  <a:gd name="T0" fmla="*/ 48 w 48"/>
                  <a:gd name="T1" fmla="*/ 23 h 48"/>
                  <a:gd name="T2" fmla="*/ 24 w 48"/>
                  <a:gd name="T3" fmla="*/ 48 h 48"/>
                  <a:gd name="T4" fmla="*/ 0 w 48"/>
                  <a:gd name="T5" fmla="*/ 23 h 48"/>
                  <a:gd name="T6" fmla="*/ 25 w 48"/>
                  <a:gd name="T7" fmla="*/ 0 h 48"/>
                  <a:gd name="T8" fmla="*/ 48 w 48"/>
                  <a:gd name="T9" fmla="*/ 23 h 48"/>
                </a:gdLst>
                <a:ahLst/>
                <a:cxnLst>
                  <a:cxn ang="0">
                    <a:pos x="T0" y="T1"/>
                  </a:cxn>
                  <a:cxn ang="0">
                    <a:pos x="T2" y="T3"/>
                  </a:cxn>
                  <a:cxn ang="0">
                    <a:pos x="T4" y="T5"/>
                  </a:cxn>
                  <a:cxn ang="0">
                    <a:pos x="T6" y="T7"/>
                  </a:cxn>
                  <a:cxn ang="0">
                    <a:pos x="T8" y="T9"/>
                  </a:cxn>
                </a:cxnLst>
                <a:rect l="0" t="0" r="r" b="b"/>
                <a:pathLst>
                  <a:path w="48" h="48">
                    <a:moveTo>
                      <a:pt x="48" y="23"/>
                    </a:moveTo>
                    <a:cubicBezTo>
                      <a:pt x="47" y="39"/>
                      <a:pt x="39" y="48"/>
                      <a:pt x="24" y="48"/>
                    </a:cubicBezTo>
                    <a:cubicBezTo>
                      <a:pt x="9" y="47"/>
                      <a:pt x="0" y="38"/>
                      <a:pt x="0" y="23"/>
                    </a:cubicBezTo>
                    <a:cubicBezTo>
                      <a:pt x="1" y="9"/>
                      <a:pt x="9" y="0"/>
                      <a:pt x="25" y="0"/>
                    </a:cubicBezTo>
                    <a:cubicBezTo>
                      <a:pt x="40" y="1"/>
                      <a:pt x="47" y="9"/>
                      <a:pt x="48" y="23"/>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a:extLst>
                  <a:ext uri="{FF2B5EF4-FFF2-40B4-BE49-F238E27FC236}">
                    <a16:creationId xmlns:a16="http://schemas.microsoft.com/office/drawing/2014/main" id="{96334E89-07F0-4967-9BBA-335DE886DE1F}"/>
                  </a:ext>
                </a:extLst>
              </p:cNvPr>
              <p:cNvSpPr>
                <a:spLocks/>
              </p:cNvSpPr>
              <p:nvPr/>
            </p:nvSpPr>
            <p:spPr bwMode="auto">
              <a:xfrm>
                <a:off x="5311776" y="2527300"/>
                <a:ext cx="1439863" cy="41275"/>
              </a:xfrm>
              <a:custGeom>
                <a:avLst/>
                <a:gdLst>
                  <a:gd name="T0" fmla="*/ 8 w 382"/>
                  <a:gd name="T1" fmla="*/ 0 h 11"/>
                  <a:gd name="T2" fmla="*/ 24 w 382"/>
                  <a:gd name="T3" fmla="*/ 7 h 11"/>
                  <a:gd name="T4" fmla="*/ 132 w 382"/>
                  <a:gd name="T5" fmla="*/ 7 h 11"/>
                  <a:gd name="T6" fmla="*/ 172 w 382"/>
                  <a:gd name="T7" fmla="*/ 8 h 11"/>
                  <a:gd name="T8" fmla="*/ 377 w 382"/>
                  <a:gd name="T9" fmla="*/ 7 h 11"/>
                  <a:gd name="T10" fmla="*/ 382 w 382"/>
                  <a:gd name="T11" fmla="*/ 11 h 11"/>
                  <a:gd name="T12" fmla="*/ 0 w 382"/>
                  <a:gd name="T13" fmla="*/ 11 h 11"/>
                  <a:gd name="T14" fmla="*/ 8 w 38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11">
                    <a:moveTo>
                      <a:pt x="8" y="0"/>
                    </a:moveTo>
                    <a:cubicBezTo>
                      <a:pt x="13" y="3"/>
                      <a:pt x="18" y="7"/>
                      <a:pt x="24" y="7"/>
                    </a:cubicBezTo>
                    <a:cubicBezTo>
                      <a:pt x="60" y="8"/>
                      <a:pt x="96" y="7"/>
                      <a:pt x="132" y="7"/>
                    </a:cubicBezTo>
                    <a:cubicBezTo>
                      <a:pt x="145" y="7"/>
                      <a:pt x="159" y="7"/>
                      <a:pt x="172" y="8"/>
                    </a:cubicBezTo>
                    <a:cubicBezTo>
                      <a:pt x="240" y="7"/>
                      <a:pt x="309" y="7"/>
                      <a:pt x="377" y="7"/>
                    </a:cubicBezTo>
                    <a:cubicBezTo>
                      <a:pt x="379" y="8"/>
                      <a:pt x="380" y="10"/>
                      <a:pt x="382" y="11"/>
                    </a:cubicBezTo>
                    <a:cubicBezTo>
                      <a:pt x="255" y="11"/>
                      <a:pt x="128" y="11"/>
                      <a:pt x="0" y="11"/>
                    </a:cubicBezTo>
                    <a:cubicBezTo>
                      <a:pt x="3" y="7"/>
                      <a:pt x="6" y="4"/>
                      <a:pt x="8" y="0"/>
                    </a:cubicBezTo>
                    <a:close/>
                  </a:path>
                </a:pathLst>
              </a:custGeom>
              <a:solidFill>
                <a:srgbClr val="F58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a:extLst>
                  <a:ext uri="{FF2B5EF4-FFF2-40B4-BE49-F238E27FC236}">
                    <a16:creationId xmlns:a16="http://schemas.microsoft.com/office/drawing/2014/main" id="{3509DE27-BD6C-4A2A-B65E-6E69EA75A6FA}"/>
                  </a:ext>
                </a:extLst>
              </p:cNvPr>
              <p:cNvSpPr>
                <a:spLocks/>
              </p:cNvSpPr>
              <p:nvPr/>
            </p:nvSpPr>
            <p:spPr bwMode="auto">
              <a:xfrm>
                <a:off x="3989388" y="4725988"/>
                <a:ext cx="625475" cy="815975"/>
              </a:xfrm>
              <a:custGeom>
                <a:avLst/>
                <a:gdLst>
                  <a:gd name="T0" fmla="*/ 35 w 166"/>
                  <a:gd name="T1" fmla="*/ 145 h 216"/>
                  <a:gd name="T2" fmla="*/ 5 w 166"/>
                  <a:gd name="T3" fmla="*/ 43 h 216"/>
                  <a:gd name="T4" fmla="*/ 0 w 166"/>
                  <a:gd name="T5" fmla="*/ 0 h 216"/>
                  <a:gd name="T6" fmla="*/ 64 w 166"/>
                  <a:gd name="T7" fmla="*/ 0 h 216"/>
                  <a:gd name="T8" fmla="*/ 166 w 166"/>
                  <a:gd name="T9" fmla="*/ 216 h 216"/>
                  <a:gd name="T10" fmla="*/ 129 w 166"/>
                  <a:gd name="T11" fmla="*/ 216 h 216"/>
                  <a:gd name="T12" fmla="*/ 123 w 166"/>
                  <a:gd name="T13" fmla="*/ 209 h 216"/>
                  <a:gd name="T14" fmla="*/ 35 w 166"/>
                  <a:gd name="T15" fmla="*/ 145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16">
                    <a:moveTo>
                      <a:pt x="35" y="145"/>
                    </a:moveTo>
                    <a:cubicBezTo>
                      <a:pt x="25" y="111"/>
                      <a:pt x="14" y="77"/>
                      <a:pt x="5" y="43"/>
                    </a:cubicBezTo>
                    <a:cubicBezTo>
                      <a:pt x="1" y="29"/>
                      <a:pt x="1" y="14"/>
                      <a:pt x="0" y="0"/>
                    </a:cubicBezTo>
                    <a:cubicBezTo>
                      <a:pt x="20" y="0"/>
                      <a:pt x="41" y="0"/>
                      <a:pt x="64" y="0"/>
                    </a:cubicBezTo>
                    <a:cubicBezTo>
                      <a:pt x="75" y="77"/>
                      <a:pt x="87" y="159"/>
                      <a:pt x="166" y="216"/>
                    </a:cubicBezTo>
                    <a:cubicBezTo>
                      <a:pt x="149" y="216"/>
                      <a:pt x="139" y="216"/>
                      <a:pt x="129" y="216"/>
                    </a:cubicBezTo>
                    <a:cubicBezTo>
                      <a:pt x="127" y="214"/>
                      <a:pt x="125" y="211"/>
                      <a:pt x="123" y="209"/>
                    </a:cubicBezTo>
                    <a:cubicBezTo>
                      <a:pt x="94" y="188"/>
                      <a:pt x="64" y="166"/>
                      <a:pt x="35" y="145"/>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a:extLst>
                  <a:ext uri="{FF2B5EF4-FFF2-40B4-BE49-F238E27FC236}">
                    <a16:creationId xmlns:a16="http://schemas.microsoft.com/office/drawing/2014/main" id="{D3A92C2F-B91E-4A96-80A9-A05C8AA71317}"/>
                  </a:ext>
                </a:extLst>
              </p:cNvPr>
              <p:cNvSpPr>
                <a:spLocks/>
              </p:cNvSpPr>
              <p:nvPr/>
            </p:nvSpPr>
            <p:spPr bwMode="auto">
              <a:xfrm>
                <a:off x="4678363" y="1970088"/>
                <a:ext cx="317500" cy="598488"/>
              </a:xfrm>
              <a:custGeom>
                <a:avLst/>
                <a:gdLst>
                  <a:gd name="T0" fmla="*/ 84 w 84"/>
                  <a:gd name="T1" fmla="*/ 159 h 159"/>
                  <a:gd name="T2" fmla="*/ 45 w 84"/>
                  <a:gd name="T3" fmla="*/ 159 h 159"/>
                  <a:gd name="T4" fmla="*/ 1 w 84"/>
                  <a:gd name="T5" fmla="*/ 23 h 159"/>
                  <a:gd name="T6" fmla="*/ 13 w 84"/>
                  <a:gd name="T7" fmla="*/ 0 h 159"/>
                  <a:gd name="T8" fmla="*/ 35 w 84"/>
                  <a:gd name="T9" fmla="*/ 14 h 159"/>
                  <a:gd name="T10" fmla="*/ 84 w 84"/>
                  <a:gd name="T11" fmla="*/ 159 h 159"/>
                </a:gdLst>
                <a:ahLst/>
                <a:cxnLst>
                  <a:cxn ang="0">
                    <a:pos x="T0" y="T1"/>
                  </a:cxn>
                  <a:cxn ang="0">
                    <a:pos x="T2" y="T3"/>
                  </a:cxn>
                  <a:cxn ang="0">
                    <a:pos x="T4" y="T5"/>
                  </a:cxn>
                  <a:cxn ang="0">
                    <a:pos x="T6" y="T7"/>
                  </a:cxn>
                  <a:cxn ang="0">
                    <a:pos x="T8" y="T9"/>
                  </a:cxn>
                  <a:cxn ang="0">
                    <a:pos x="T10" y="T11"/>
                  </a:cxn>
                </a:cxnLst>
                <a:rect l="0" t="0" r="r" b="b"/>
                <a:pathLst>
                  <a:path w="84" h="159">
                    <a:moveTo>
                      <a:pt x="84" y="159"/>
                    </a:moveTo>
                    <a:cubicBezTo>
                      <a:pt x="69" y="159"/>
                      <a:pt x="58" y="159"/>
                      <a:pt x="45" y="159"/>
                    </a:cubicBezTo>
                    <a:cubicBezTo>
                      <a:pt x="30" y="114"/>
                      <a:pt x="15" y="69"/>
                      <a:pt x="1" y="23"/>
                    </a:cubicBezTo>
                    <a:cubicBezTo>
                      <a:pt x="0" y="17"/>
                      <a:pt x="9" y="8"/>
                      <a:pt x="13" y="0"/>
                    </a:cubicBezTo>
                    <a:cubicBezTo>
                      <a:pt x="21" y="4"/>
                      <a:pt x="33" y="7"/>
                      <a:pt x="35" y="14"/>
                    </a:cubicBezTo>
                    <a:cubicBezTo>
                      <a:pt x="52" y="61"/>
                      <a:pt x="67" y="109"/>
                      <a:pt x="84" y="15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a:extLst>
                  <a:ext uri="{FF2B5EF4-FFF2-40B4-BE49-F238E27FC236}">
                    <a16:creationId xmlns:a16="http://schemas.microsoft.com/office/drawing/2014/main" id="{13A63F8E-1BB8-4566-A27F-F8CEA8C40818}"/>
                  </a:ext>
                </a:extLst>
              </p:cNvPr>
              <p:cNvSpPr>
                <a:spLocks/>
              </p:cNvSpPr>
              <p:nvPr/>
            </p:nvSpPr>
            <p:spPr bwMode="auto">
              <a:xfrm>
                <a:off x="8321571" y="5354935"/>
                <a:ext cx="203201" cy="177800"/>
              </a:xfrm>
              <a:custGeom>
                <a:avLst/>
                <a:gdLst>
                  <a:gd name="T0" fmla="*/ 15 w 54"/>
                  <a:gd name="T1" fmla="*/ 47 h 47"/>
                  <a:gd name="T2" fmla="*/ 0 w 54"/>
                  <a:gd name="T3" fmla="*/ 8 h 47"/>
                  <a:gd name="T4" fmla="*/ 29 w 54"/>
                  <a:gd name="T5" fmla="*/ 6 h 47"/>
                  <a:gd name="T6" fmla="*/ 47 w 54"/>
                  <a:gd name="T7" fmla="*/ 0 h 47"/>
                  <a:gd name="T8" fmla="*/ 39 w 54"/>
                  <a:gd name="T9" fmla="*/ 47 h 47"/>
                  <a:gd name="T10" fmla="*/ 15 w 54"/>
                  <a:gd name="T11" fmla="*/ 47 h 47"/>
                </a:gdLst>
                <a:ahLst/>
                <a:cxnLst>
                  <a:cxn ang="0">
                    <a:pos x="T0" y="T1"/>
                  </a:cxn>
                  <a:cxn ang="0">
                    <a:pos x="T2" y="T3"/>
                  </a:cxn>
                  <a:cxn ang="0">
                    <a:pos x="T4" y="T5"/>
                  </a:cxn>
                  <a:cxn ang="0">
                    <a:pos x="T6" y="T7"/>
                  </a:cxn>
                  <a:cxn ang="0">
                    <a:pos x="T8" y="T9"/>
                  </a:cxn>
                  <a:cxn ang="0">
                    <a:pos x="T10" y="T11"/>
                  </a:cxn>
                </a:cxnLst>
                <a:rect l="0" t="0" r="r" b="b"/>
                <a:pathLst>
                  <a:path w="54" h="47">
                    <a:moveTo>
                      <a:pt x="15" y="47"/>
                    </a:moveTo>
                    <a:cubicBezTo>
                      <a:pt x="10" y="34"/>
                      <a:pt x="5" y="21"/>
                      <a:pt x="0" y="8"/>
                    </a:cubicBezTo>
                    <a:cubicBezTo>
                      <a:pt x="10" y="18"/>
                      <a:pt x="19" y="8"/>
                      <a:pt x="29" y="6"/>
                    </a:cubicBezTo>
                    <a:cubicBezTo>
                      <a:pt x="35" y="5"/>
                      <a:pt x="41" y="2"/>
                      <a:pt x="47" y="0"/>
                    </a:cubicBezTo>
                    <a:cubicBezTo>
                      <a:pt x="54" y="17"/>
                      <a:pt x="53" y="33"/>
                      <a:pt x="39" y="47"/>
                    </a:cubicBezTo>
                    <a:cubicBezTo>
                      <a:pt x="31" y="47"/>
                      <a:pt x="23" y="47"/>
                      <a:pt x="15" y="4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74" name="Freeform 149">
                <a:extLst>
                  <a:ext uri="{FF2B5EF4-FFF2-40B4-BE49-F238E27FC236}">
                    <a16:creationId xmlns:a16="http://schemas.microsoft.com/office/drawing/2014/main" id="{45143AD6-C572-4CFF-969F-DC541358F9B0}"/>
                  </a:ext>
                </a:extLst>
              </p:cNvPr>
              <p:cNvSpPr>
                <a:spLocks/>
              </p:cNvSpPr>
              <p:nvPr/>
            </p:nvSpPr>
            <p:spPr bwMode="auto">
              <a:xfrm>
                <a:off x="3978276" y="4594225"/>
                <a:ext cx="192088" cy="114300"/>
              </a:xfrm>
              <a:custGeom>
                <a:avLst/>
                <a:gdLst>
                  <a:gd name="T0" fmla="*/ 26 w 51"/>
                  <a:gd name="T1" fmla="*/ 30 h 30"/>
                  <a:gd name="T2" fmla="*/ 0 w 51"/>
                  <a:gd name="T3" fmla="*/ 12 h 30"/>
                  <a:gd name="T4" fmla="*/ 27 w 51"/>
                  <a:gd name="T5" fmla="*/ 0 h 30"/>
                  <a:gd name="T6" fmla="*/ 51 w 51"/>
                  <a:gd name="T7" fmla="*/ 12 h 30"/>
                  <a:gd name="T8" fmla="*/ 26 w 51"/>
                  <a:gd name="T9" fmla="*/ 30 h 30"/>
                </a:gdLst>
                <a:ahLst/>
                <a:cxnLst>
                  <a:cxn ang="0">
                    <a:pos x="T0" y="T1"/>
                  </a:cxn>
                  <a:cxn ang="0">
                    <a:pos x="T2" y="T3"/>
                  </a:cxn>
                  <a:cxn ang="0">
                    <a:pos x="T4" y="T5"/>
                  </a:cxn>
                  <a:cxn ang="0">
                    <a:pos x="T6" y="T7"/>
                  </a:cxn>
                  <a:cxn ang="0">
                    <a:pos x="T8" y="T9"/>
                  </a:cxn>
                </a:cxnLst>
                <a:rect l="0" t="0" r="r" b="b"/>
                <a:pathLst>
                  <a:path w="51" h="30">
                    <a:moveTo>
                      <a:pt x="26" y="30"/>
                    </a:moveTo>
                    <a:cubicBezTo>
                      <a:pt x="16" y="23"/>
                      <a:pt x="8" y="17"/>
                      <a:pt x="0" y="12"/>
                    </a:cubicBezTo>
                    <a:cubicBezTo>
                      <a:pt x="9" y="8"/>
                      <a:pt x="18" y="1"/>
                      <a:pt x="27" y="0"/>
                    </a:cubicBezTo>
                    <a:cubicBezTo>
                      <a:pt x="35" y="0"/>
                      <a:pt x="43" y="8"/>
                      <a:pt x="51" y="12"/>
                    </a:cubicBezTo>
                    <a:cubicBezTo>
                      <a:pt x="43" y="17"/>
                      <a:pt x="36" y="23"/>
                      <a:pt x="26" y="30"/>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a:extLst>
                  <a:ext uri="{FF2B5EF4-FFF2-40B4-BE49-F238E27FC236}">
                    <a16:creationId xmlns:a16="http://schemas.microsoft.com/office/drawing/2014/main" id="{CB1079CF-8694-4A86-A936-05BB58D5CAA1}"/>
                  </a:ext>
                </a:extLst>
              </p:cNvPr>
              <p:cNvSpPr>
                <a:spLocks/>
              </p:cNvSpPr>
              <p:nvPr/>
            </p:nvSpPr>
            <p:spPr bwMode="auto">
              <a:xfrm>
                <a:off x="7445376" y="4364038"/>
                <a:ext cx="263525" cy="230188"/>
              </a:xfrm>
              <a:custGeom>
                <a:avLst/>
                <a:gdLst>
                  <a:gd name="T0" fmla="*/ 42 w 70"/>
                  <a:gd name="T1" fmla="*/ 61 h 61"/>
                  <a:gd name="T2" fmla="*/ 18 w 70"/>
                  <a:gd name="T3" fmla="*/ 9 h 61"/>
                  <a:gd name="T4" fmla="*/ 62 w 70"/>
                  <a:gd name="T5" fmla="*/ 20 h 61"/>
                  <a:gd name="T6" fmla="*/ 42 w 70"/>
                  <a:gd name="T7" fmla="*/ 61 h 61"/>
                </a:gdLst>
                <a:ahLst/>
                <a:cxnLst>
                  <a:cxn ang="0">
                    <a:pos x="T0" y="T1"/>
                  </a:cxn>
                  <a:cxn ang="0">
                    <a:pos x="T2" y="T3"/>
                  </a:cxn>
                  <a:cxn ang="0">
                    <a:pos x="T4" y="T5"/>
                  </a:cxn>
                  <a:cxn ang="0">
                    <a:pos x="T6" y="T7"/>
                  </a:cxn>
                </a:cxnLst>
                <a:rect l="0" t="0" r="r" b="b"/>
                <a:pathLst>
                  <a:path w="70" h="61">
                    <a:moveTo>
                      <a:pt x="42" y="61"/>
                    </a:moveTo>
                    <a:cubicBezTo>
                      <a:pt x="9" y="56"/>
                      <a:pt x="0" y="37"/>
                      <a:pt x="18" y="9"/>
                    </a:cubicBezTo>
                    <a:cubicBezTo>
                      <a:pt x="41" y="0"/>
                      <a:pt x="54" y="4"/>
                      <a:pt x="62" y="20"/>
                    </a:cubicBezTo>
                    <a:cubicBezTo>
                      <a:pt x="70" y="36"/>
                      <a:pt x="63" y="49"/>
                      <a:pt x="42" y="61"/>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a:extLst>
                  <a:ext uri="{FF2B5EF4-FFF2-40B4-BE49-F238E27FC236}">
                    <a16:creationId xmlns:a16="http://schemas.microsoft.com/office/drawing/2014/main" id="{372D237C-63BF-45B7-9A9A-7A19E3ED0595}"/>
                  </a:ext>
                </a:extLst>
              </p:cNvPr>
              <p:cNvSpPr>
                <a:spLocks/>
              </p:cNvSpPr>
              <p:nvPr/>
            </p:nvSpPr>
            <p:spPr bwMode="auto">
              <a:xfrm>
                <a:off x="8213726" y="4379913"/>
                <a:ext cx="219075" cy="214313"/>
              </a:xfrm>
              <a:custGeom>
                <a:avLst/>
                <a:gdLst>
                  <a:gd name="T0" fmla="*/ 57 w 58"/>
                  <a:gd name="T1" fmla="*/ 29 h 57"/>
                  <a:gd name="T2" fmla="*/ 29 w 58"/>
                  <a:gd name="T3" fmla="*/ 57 h 57"/>
                  <a:gd name="T4" fmla="*/ 1 w 58"/>
                  <a:gd name="T5" fmla="*/ 27 h 57"/>
                  <a:gd name="T6" fmla="*/ 30 w 58"/>
                  <a:gd name="T7" fmla="*/ 0 h 57"/>
                  <a:gd name="T8" fmla="*/ 57 w 58"/>
                  <a:gd name="T9" fmla="*/ 29 h 57"/>
                </a:gdLst>
                <a:ahLst/>
                <a:cxnLst>
                  <a:cxn ang="0">
                    <a:pos x="T0" y="T1"/>
                  </a:cxn>
                  <a:cxn ang="0">
                    <a:pos x="T2" y="T3"/>
                  </a:cxn>
                  <a:cxn ang="0">
                    <a:pos x="T4" y="T5"/>
                  </a:cxn>
                  <a:cxn ang="0">
                    <a:pos x="T6" y="T7"/>
                  </a:cxn>
                  <a:cxn ang="0">
                    <a:pos x="T8" y="T9"/>
                  </a:cxn>
                </a:cxnLst>
                <a:rect l="0" t="0" r="r" b="b"/>
                <a:pathLst>
                  <a:path w="58" h="57">
                    <a:moveTo>
                      <a:pt x="57" y="29"/>
                    </a:moveTo>
                    <a:cubicBezTo>
                      <a:pt x="57" y="44"/>
                      <a:pt x="44" y="56"/>
                      <a:pt x="29" y="57"/>
                    </a:cubicBezTo>
                    <a:cubicBezTo>
                      <a:pt x="13" y="57"/>
                      <a:pt x="0" y="43"/>
                      <a:pt x="1" y="27"/>
                    </a:cubicBezTo>
                    <a:cubicBezTo>
                      <a:pt x="2" y="10"/>
                      <a:pt x="14" y="0"/>
                      <a:pt x="30" y="0"/>
                    </a:cubicBezTo>
                    <a:cubicBezTo>
                      <a:pt x="46" y="1"/>
                      <a:pt x="58" y="14"/>
                      <a:pt x="57" y="29"/>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a:extLst>
                  <a:ext uri="{FF2B5EF4-FFF2-40B4-BE49-F238E27FC236}">
                    <a16:creationId xmlns:a16="http://schemas.microsoft.com/office/drawing/2014/main" id="{037D2783-7DDD-4F09-9F94-57C83FBEB038}"/>
                  </a:ext>
                </a:extLst>
              </p:cNvPr>
              <p:cNvSpPr>
                <a:spLocks/>
              </p:cNvSpPr>
              <p:nvPr/>
            </p:nvSpPr>
            <p:spPr bwMode="auto">
              <a:xfrm>
                <a:off x="3600451" y="4319588"/>
                <a:ext cx="215900" cy="230188"/>
              </a:xfrm>
              <a:custGeom>
                <a:avLst/>
                <a:gdLst>
                  <a:gd name="T0" fmla="*/ 57 w 57"/>
                  <a:gd name="T1" fmla="*/ 28 h 61"/>
                  <a:gd name="T2" fmla="*/ 29 w 57"/>
                  <a:gd name="T3" fmla="*/ 60 h 61"/>
                  <a:gd name="T4" fmla="*/ 1 w 57"/>
                  <a:gd name="T5" fmla="*/ 29 h 61"/>
                  <a:gd name="T6" fmla="*/ 29 w 57"/>
                  <a:gd name="T7" fmla="*/ 0 h 61"/>
                  <a:gd name="T8" fmla="*/ 57 w 57"/>
                  <a:gd name="T9" fmla="*/ 28 h 61"/>
                </a:gdLst>
                <a:ahLst/>
                <a:cxnLst>
                  <a:cxn ang="0">
                    <a:pos x="T0" y="T1"/>
                  </a:cxn>
                  <a:cxn ang="0">
                    <a:pos x="T2" y="T3"/>
                  </a:cxn>
                  <a:cxn ang="0">
                    <a:pos x="T4" y="T5"/>
                  </a:cxn>
                  <a:cxn ang="0">
                    <a:pos x="T6" y="T7"/>
                  </a:cxn>
                  <a:cxn ang="0">
                    <a:pos x="T8" y="T9"/>
                  </a:cxn>
                </a:cxnLst>
                <a:rect l="0" t="0" r="r" b="b"/>
                <a:pathLst>
                  <a:path w="57" h="61">
                    <a:moveTo>
                      <a:pt x="57" y="28"/>
                    </a:moveTo>
                    <a:cubicBezTo>
                      <a:pt x="57" y="41"/>
                      <a:pt x="42" y="59"/>
                      <a:pt x="29" y="60"/>
                    </a:cubicBezTo>
                    <a:cubicBezTo>
                      <a:pt x="18" y="61"/>
                      <a:pt x="1" y="43"/>
                      <a:pt x="1" y="29"/>
                    </a:cubicBezTo>
                    <a:cubicBezTo>
                      <a:pt x="0" y="13"/>
                      <a:pt x="12" y="0"/>
                      <a:pt x="29" y="0"/>
                    </a:cubicBezTo>
                    <a:cubicBezTo>
                      <a:pt x="44" y="0"/>
                      <a:pt x="57" y="13"/>
                      <a:pt x="57" y="28"/>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a:extLst>
                  <a:ext uri="{FF2B5EF4-FFF2-40B4-BE49-F238E27FC236}">
                    <a16:creationId xmlns:a16="http://schemas.microsoft.com/office/drawing/2014/main" id="{C363CCD9-1DE0-457C-83C6-6C079489AFDC}"/>
                  </a:ext>
                </a:extLst>
              </p:cNvPr>
              <p:cNvSpPr>
                <a:spLocks/>
              </p:cNvSpPr>
              <p:nvPr/>
            </p:nvSpPr>
            <p:spPr bwMode="auto">
              <a:xfrm>
                <a:off x="3744913" y="4991100"/>
                <a:ext cx="131763" cy="161925"/>
              </a:xfrm>
              <a:custGeom>
                <a:avLst/>
                <a:gdLst>
                  <a:gd name="T0" fmla="*/ 19 w 35"/>
                  <a:gd name="T1" fmla="*/ 0 h 43"/>
                  <a:gd name="T2" fmla="*/ 34 w 35"/>
                  <a:gd name="T3" fmla="*/ 24 h 43"/>
                  <a:gd name="T4" fmla="*/ 17 w 35"/>
                  <a:gd name="T5" fmla="*/ 43 h 43"/>
                  <a:gd name="T6" fmla="*/ 1 w 35"/>
                  <a:gd name="T7" fmla="*/ 25 h 43"/>
                  <a:gd name="T8" fmla="*/ 10 w 35"/>
                  <a:gd name="T9" fmla="*/ 1 h 43"/>
                  <a:gd name="T10" fmla="*/ 19 w 35"/>
                  <a:gd name="T11" fmla="*/ 0 h 43"/>
                </a:gdLst>
                <a:ahLst/>
                <a:cxnLst>
                  <a:cxn ang="0">
                    <a:pos x="T0" y="T1"/>
                  </a:cxn>
                  <a:cxn ang="0">
                    <a:pos x="T2" y="T3"/>
                  </a:cxn>
                  <a:cxn ang="0">
                    <a:pos x="T4" y="T5"/>
                  </a:cxn>
                  <a:cxn ang="0">
                    <a:pos x="T6" y="T7"/>
                  </a:cxn>
                  <a:cxn ang="0">
                    <a:pos x="T8" y="T9"/>
                  </a:cxn>
                  <a:cxn ang="0">
                    <a:pos x="T10" y="T11"/>
                  </a:cxn>
                </a:cxnLst>
                <a:rect l="0" t="0" r="r" b="b"/>
                <a:pathLst>
                  <a:path w="35" h="43">
                    <a:moveTo>
                      <a:pt x="19" y="0"/>
                    </a:moveTo>
                    <a:cubicBezTo>
                      <a:pt x="25" y="8"/>
                      <a:pt x="34" y="16"/>
                      <a:pt x="34" y="24"/>
                    </a:cubicBezTo>
                    <a:cubicBezTo>
                      <a:pt x="35" y="30"/>
                      <a:pt x="23" y="37"/>
                      <a:pt x="17" y="43"/>
                    </a:cubicBezTo>
                    <a:cubicBezTo>
                      <a:pt x="11" y="37"/>
                      <a:pt x="2" y="31"/>
                      <a:pt x="1" y="25"/>
                    </a:cubicBezTo>
                    <a:cubicBezTo>
                      <a:pt x="0" y="17"/>
                      <a:pt x="7" y="9"/>
                      <a:pt x="10" y="1"/>
                    </a:cubicBezTo>
                    <a:cubicBezTo>
                      <a:pt x="13" y="1"/>
                      <a:pt x="16" y="1"/>
                      <a:pt x="19" y="0"/>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a:extLst>
                  <a:ext uri="{FF2B5EF4-FFF2-40B4-BE49-F238E27FC236}">
                    <a16:creationId xmlns:a16="http://schemas.microsoft.com/office/drawing/2014/main" id="{7553D150-2E18-4A7A-A3B1-9408F3993986}"/>
                  </a:ext>
                </a:extLst>
              </p:cNvPr>
              <p:cNvSpPr>
                <a:spLocks/>
              </p:cNvSpPr>
              <p:nvPr/>
            </p:nvSpPr>
            <p:spPr bwMode="auto">
              <a:xfrm>
                <a:off x="8639639" y="3031317"/>
                <a:ext cx="215900" cy="249238"/>
              </a:xfrm>
              <a:custGeom>
                <a:avLst/>
                <a:gdLst>
                  <a:gd name="T0" fmla="*/ 56 w 57"/>
                  <a:gd name="T1" fmla="*/ 3 h 66"/>
                  <a:gd name="T2" fmla="*/ 22 w 57"/>
                  <a:gd name="T3" fmla="*/ 65 h 66"/>
                  <a:gd name="T4" fmla="*/ 8 w 57"/>
                  <a:gd name="T5" fmla="*/ 64 h 66"/>
                  <a:gd name="T6" fmla="*/ 2 w 57"/>
                  <a:gd name="T7" fmla="*/ 47 h 66"/>
                  <a:gd name="T8" fmla="*/ 33 w 57"/>
                  <a:gd name="T9" fmla="*/ 4 h 66"/>
                  <a:gd name="T10" fmla="*/ 56 w 57"/>
                  <a:gd name="T11" fmla="*/ 3 h 66"/>
                </a:gdLst>
                <a:ahLst/>
                <a:cxnLst>
                  <a:cxn ang="0">
                    <a:pos x="T0" y="T1"/>
                  </a:cxn>
                  <a:cxn ang="0">
                    <a:pos x="T2" y="T3"/>
                  </a:cxn>
                  <a:cxn ang="0">
                    <a:pos x="T4" y="T5"/>
                  </a:cxn>
                  <a:cxn ang="0">
                    <a:pos x="T6" y="T7"/>
                  </a:cxn>
                  <a:cxn ang="0">
                    <a:pos x="T8" y="T9"/>
                  </a:cxn>
                  <a:cxn ang="0">
                    <a:pos x="T10" y="T11"/>
                  </a:cxn>
                </a:cxnLst>
                <a:rect l="0" t="0" r="r" b="b"/>
                <a:pathLst>
                  <a:path w="57" h="66">
                    <a:moveTo>
                      <a:pt x="56" y="3"/>
                    </a:moveTo>
                    <a:cubicBezTo>
                      <a:pt x="57" y="31"/>
                      <a:pt x="33" y="44"/>
                      <a:pt x="22" y="65"/>
                    </a:cubicBezTo>
                    <a:cubicBezTo>
                      <a:pt x="21" y="66"/>
                      <a:pt x="10" y="66"/>
                      <a:pt x="8" y="64"/>
                    </a:cubicBezTo>
                    <a:cubicBezTo>
                      <a:pt x="4" y="59"/>
                      <a:pt x="0" y="50"/>
                      <a:pt x="2" y="47"/>
                    </a:cubicBezTo>
                    <a:cubicBezTo>
                      <a:pt x="11" y="32"/>
                      <a:pt x="21" y="17"/>
                      <a:pt x="33" y="4"/>
                    </a:cubicBezTo>
                    <a:cubicBezTo>
                      <a:pt x="37" y="0"/>
                      <a:pt x="48" y="3"/>
                      <a:pt x="56" y="3"/>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a:extLst>
                  <a:ext uri="{FF2B5EF4-FFF2-40B4-BE49-F238E27FC236}">
                    <a16:creationId xmlns:a16="http://schemas.microsoft.com/office/drawing/2014/main" id="{3F3312EA-3D6B-4BD0-ACAA-69D17C946D86}"/>
                  </a:ext>
                </a:extLst>
              </p:cNvPr>
              <p:cNvSpPr>
                <a:spLocks/>
              </p:cNvSpPr>
              <p:nvPr/>
            </p:nvSpPr>
            <p:spPr bwMode="auto">
              <a:xfrm>
                <a:off x="8849070" y="2944121"/>
                <a:ext cx="112713" cy="106362"/>
              </a:xfrm>
              <a:custGeom>
                <a:avLst/>
                <a:gdLst>
                  <a:gd name="T0" fmla="*/ 2 w 30"/>
                  <a:gd name="T1" fmla="*/ 25 h 28"/>
                  <a:gd name="T2" fmla="*/ 2 w 30"/>
                  <a:gd name="T3" fmla="*/ 10 h 28"/>
                  <a:gd name="T4" fmla="*/ 17 w 30"/>
                  <a:gd name="T5" fmla="*/ 1 h 28"/>
                  <a:gd name="T6" fmla="*/ 29 w 30"/>
                  <a:gd name="T7" fmla="*/ 12 h 28"/>
                  <a:gd name="T8" fmla="*/ 19 w 30"/>
                  <a:gd name="T9" fmla="*/ 26 h 28"/>
                  <a:gd name="T10" fmla="*/ 2 w 30"/>
                  <a:gd name="T11" fmla="*/ 25 h 28"/>
                </a:gdLst>
                <a:ahLst/>
                <a:cxnLst>
                  <a:cxn ang="0">
                    <a:pos x="T0" y="T1"/>
                  </a:cxn>
                  <a:cxn ang="0">
                    <a:pos x="T2" y="T3"/>
                  </a:cxn>
                  <a:cxn ang="0">
                    <a:pos x="T4" y="T5"/>
                  </a:cxn>
                  <a:cxn ang="0">
                    <a:pos x="T6" y="T7"/>
                  </a:cxn>
                  <a:cxn ang="0">
                    <a:pos x="T8" y="T9"/>
                  </a:cxn>
                  <a:cxn ang="0">
                    <a:pos x="T10" y="T11"/>
                  </a:cxn>
                </a:cxnLst>
                <a:rect l="0" t="0" r="r" b="b"/>
                <a:pathLst>
                  <a:path w="30" h="28">
                    <a:moveTo>
                      <a:pt x="2" y="25"/>
                    </a:moveTo>
                    <a:cubicBezTo>
                      <a:pt x="2" y="20"/>
                      <a:pt x="0" y="13"/>
                      <a:pt x="2" y="10"/>
                    </a:cubicBezTo>
                    <a:cubicBezTo>
                      <a:pt x="5" y="5"/>
                      <a:pt x="12" y="0"/>
                      <a:pt x="17" y="1"/>
                    </a:cubicBezTo>
                    <a:cubicBezTo>
                      <a:pt x="22" y="1"/>
                      <a:pt x="29" y="8"/>
                      <a:pt x="29" y="12"/>
                    </a:cubicBezTo>
                    <a:cubicBezTo>
                      <a:pt x="30" y="17"/>
                      <a:pt x="24" y="23"/>
                      <a:pt x="19" y="26"/>
                    </a:cubicBezTo>
                    <a:cubicBezTo>
                      <a:pt x="14" y="28"/>
                      <a:pt x="8" y="25"/>
                      <a:pt x="2" y="25"/>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a:extLst>
                  <a:ext uri="{FF2B5EF4-FFF2-40B4-BE49-F238E27FC236}">
                    <a16:creationId xmlns:a16="http://schemas.microsoft.com/office/drawing/2014/main" id="{50C4B92E-614D-4912-867F-5D91713944DB}"/>
                  </a:ext>
                </a:extLst>
              </p:cNvPr>
              <p:cNvSpPr>
                <a:spLocks/>
              </p:cNvSpPr>
              <p:nvPr/>
            </p:nvSpPr>
            <p:spPr bwMode="auto">
              <a:xfrm>
                <a:off x="5810251" y="2365375"/>
                <a:ext cx="195263" cy="192088"/>
              </a:xfrm>
              <a:custGeom>
                <a:avLst/>
                <a:gdLst>
                  <a:gd name="T0" fmla="*/ 40 w 52"/>
                  <a:gd name="T1" fmla="*/ 51 h 51"/>
                  <a:gd name="T2" fmla="*/ 0 w 52"/>
                  <a:gd name="T3" fmla="*/ 50 h 51"/>
                  <a:gd name="T4" fmla="*/ 16 w 52"/>
                  <a:gd name="T5" fmla="*/ 11 h 51"/>
                  <a:gd name="T6" fmla="*/ 20 w 52"/>
                  <a:gd name="T7" fmla="*/ 11 h 51"/>
                  <a:gd name="T8" fmla="*/ 52 w 52"/>
                  <a:gd name="T9" fmla="*/ 23 h 51"/>
                  <a:gd name="T10" fmla="*/ 52 w 52"/>
                  <a:gd name="T11" fmla="*/ 27 h 51"/>
                  <a:gd name="T12" fmla="*/ 40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0" y="51"/>
                    </a:moveTo>
                    <a:cubicBezTo>
                      <a:pt x="27" y="50"/>
                      <a:pt x="13" y="50"/>
                      <a:pt x="0" y="50"/>
                    </a:cubicBezTo>
                    <a:cubicBezTo>
                      <a:pt x="5" y="37"/>
                      <a:pt x="11" y="24"/>
                      <a:pt x="16" y="11"/>
                    </a:cubicBezTo>
                    <a:cubicBezTo>
                      <a:pt x="17" y="11"/>
                      <a:pt x="19" y="11"/>
                      <a:pt x="20" y="11"/>
                    </a:cubicBezTo>
                    <a:cubicBezTo>
                      <a:pt x="30" y="16"/>
                      <a:pt x="49" y="0"/>
                      <a:pt x="52" y="23"/>
                    </a:cubicBezTo>
                    <a:cubicBezTo>
                      <a:pt x="52" y="24"/>
                      <a:pt x="52" y="26"/>
                      <a:pt x="52" y="27"/>
                    </a:cubicBezTo>
                    <a:cubicBezTo>
                      <a:pt x="48" y="35"/>
                      <a:pt x="44" y="43"/>
                      <a:pt x="40" y="51"/>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椭圆 188">
                <a:extLst>
                  <a:ext uri="{FF2B5EF4-FFF2-40B4-BE49-F238E27FC236}">
                    <a16:creationId xmlns:a16="http://schemas.microsoft.com/office/drawing/2014/main" id="{B67A00F6-A814-4CCD-9454-42A35206918F}"/>
                  </a:ext>
                </a:extLst>
              </p:cNvPr>
              <p:cNvSpPr/>
              <p:nvPr/>
            </p:nvSpPr>
            <p:spPr>
              <a:xfrm>
                <a:off x="4439286" y="3243263"/>
                <a:ext cx="215900" cy="215900"/>
              </a:xfrm>
              <a:prstGeom prst="ellipse">
                <a:avLst/>
              </a:prstGeom>
              <a:solidFill>
                <a:srgbClr val="D4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Freeform 372">
              <a:extLst>
                <a:ext uri="{FF2B5EF4-FFF2-40B4-BE49-F238E27FC236}">
                  <a16:creationId xmlns:a16="http://schemas.microsoft.com/office/drawing/2014/main" id="{6700F988-A3FA-48A0-A687-F7F2E499C8EF}"/>
                </a:ext>
              </a:extLst>
            </p:cNvPr>
            <p:cNvSpPr>
              <a:spLocks noEditPoints="1"/>
            </p:cNvSpPr>
            <p:nvPr/>
          </p:nvSpPr>
          <p:spPr bwMode="auto">
            <a:xfrm>
              <a:off x="3616509" y="2724265"/>
              <a:ext cx="247279" cy="122857"/>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79">
              <a:extLst>
                <a:ext uri="{FF2B5EF4-FFF2-40B4-BE49-F238E27FC236}">
                  <a16:creationId xmlns:a16="http://schemas.microsoft.com/office/drawing/2014/main" id="{A11FEEE0-165A-4598-B519-FFBC3532BDD7}"/>
                </a:ext>
              </a:extLst>
            </p:cNvPr>
            <p:cNvSpPr>
              <a:spLocks/>
            </p:cNvSpPr>
            <p:nvPr/>
          </p:nvSpPr>
          <p:spPr bwMode="auto">
            <a:xfrm>
              <a:off x="3688093" y="2772890"/>
              <a:ext cx="99347" cy="53200"/>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FC8504"/>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195" name="组合 194">
            <a:extLst>
              <a:ext uri="{FF2B5EF4-FFF2-40B4-BE49-F238E27FC236}">
                <a16:creationId xmlns:a16="http://schemas.microsoft.com/office/drawing/2014/main" id="{A0D88786-2139-4D4C-A541-1E889731D5EF}"/>
              </a:ext>
            </a:extLst>
          </p:cNvPr>
          <p:cNvGrpSpPr/>
          <p:nvPr/>
        </p:nvGrpSpPr>
        <p:grpSpPr>
          <a:xfrm>
            <a:off x="9157653" y="5039369"/>
            <a:ext cx="2627135" cy="1515969"/>
            <a:chOff x="2000250" y="1020763"/>
            <a:chExt cx="8180388" cy="4720433"/>
          </a:xfrm>
        </p:grpSpPr>
        <p:sp>
          <p:nvSpPr>
            <p:cNvPr id="196" name="Freeform 140">
              <a:extLst>
                <a:ext uri="{FF2B5EF4-FFF2-40B4-BE49-F238E27FC236}">
                  <a16:creationId xmlns:a16="http://schemas.microsoft.com/office/drawing/2014/main" id="{084D32FB-5A21-4F9D-84AB-8AFE9484A348}"/>
                </a:ext>
              </a:extLst>
            </p:cNvPr>
            <p:cNvSpPr>
              <a:spLocks noEditPoints="1"/>
            </p:cNvSpPr>
            <p:nvPr/>
          </p:nvSpPr>
          <p:spPr bwMode="auto">
            <a:xfrm>
              <a:off x="2508251" y="1020763"/>
              <a:ext cx="6780213" cy="4719638"/>
            </a:xfrm>
            <a:custGeom>
              <a:avLst/>
              <a:gdLst>
                <a:gd name="T0" fmla="*/ 333 w 1799"/>
                <a:gd name="T1" fmla="*/ 91 h 1251"/>
                <a:gd name="T2" fmla="*/ 864 w 1799"/>
                <a:gd name="T3" fmla="*/ 327 h 1251"/>
                <a:gd name="T4" fmla="*/ 942 w 1799"/>
                <a:gd name="T5" fmla="*/ 267 h 1251"/>
                <a:gd name="T6" fmla="*/ 1043 w 1799"/>
                <a:gd name="T7" fmla="*/ 171 h 1251"/>
                <a:gd name="T8" fmla="*/ 1019 w 1799"/>
                <a:gd name="T9" fmla="*/ 239 h 1251"/>
                <a:gd name="T10" fmla="*/ 901 w 1799"/>
                <a:gd name="T11" fmla="*/ 461 h 1251"/>
                <a:gd name="T12" fmla="*/ 834 w 1799"/>
                <a:gd name="T13" fmla="*/ 773 h 1251"/>
                <a:gd name="T14" fmla="*/ 1200 w 1799"/>
                <a:gd name="T15" fmla="*/ 1193 h 1251"/>
                <a:gd name="T16" fmla="*/ 1344 w 1799"/>
                <a:gd name="T17" fmla="*/ 1192 h 1251"/>
                <a:gd name="T18" fmla="*/ 1695 w 1799"/>
                <a:gd name="T19" fmla="*/ 772 h 1251"/>
                <a:gd name="T20" fmla="*/ 1743 w 1799"/>
                <a:gd name="T21" fmla="*/ 779 h 1251"/>
                <a:gd name="T22" fmla="*/ 1475 w 1799"/>
                <a:gd name="T23" fmla="*/ 1200 h 1251"/>
                <a:gd name="T24" fmla="*/ 1764 w 1799"/>
                <a:gd name="T25" fmla="*/ 1201 h 1251"/>
                <a:gd name="T26" fmla="*/ 1799 w 1799"/>
                <a:gd name="T27" fmla="*/ 1225 h 1251"/>
                <a:gd name="T28" fmla="*/ 1762 w 1799"/>
                <a:gd name="T29" fmla="*/ 1249 h 1251"/>
                <a:gd name="T30" fmla="*/ 23 w 1799"/>
                <a:gd name="T31" fmla="*/ 1249 h 1251"/>
                <a:gd name="T32" fmla="*/ 23 w 1799"/>
                <a:gd name="T33" fmla="*/ 1201 h 1251"/>
                <a:gd name="T34" fmla="*/ 275 w 1799"/>
                <a:gd name="T35" fmla="*/ 1201 h 1251"/>
                <a:gd name="T36" fmla="*/ 166 w 1799"/>
                <a:gd name="T37" fmla="*/ 1104 h 1251"/>
                <a:gd name="T38" fmla="*/ 225 w 1799"/>
                <a:gd name="T39" fmla="*/ 208 h 1251"/>
                <a:gd name="T40" fmla="*/ 268 w 1799"/>
                <a:gd name="T41" fmla="*/ 231 h 1251"/>
                <a:gd name="T42" fmla="*/ 181 w 1799"/>
                <a:gd name="T43" fmla="*/ 375 h 1251"/>
                <a:gd name="T44" fmla="*/ 84 w 1799"/>
                <a:gd name="T45" fmla="*/ 689 h 1251"/>
                <a:gd name="T46" fmla="*/ 83 w 1799"/>
                <a:gd name="T47" fmla="*/ 831 h 1251"/>
                <a:gd name="T48" fmla="*/ 234 w 1799"/>
                <a:gd name="T49" fmla="*/ 1100 h 1251"/>
                <a:gd name="T50" fmla="*/ 572 w 1799"/>
                <a:gd name="T51" fmla="*/ 1193 h 1251"/>
                <a:gd name="T52" fmla="*/ 768 w 1799"/>
                <a:gd name="T53" fmla="*/ 1109 h 1251"/>
                <a:gd name="T54" fmla="*/ 837 w 1799"/>
                <a:gd name="T55" fmla="*/ 993 h 1251"/>
                <a:gd name="T56" fmla="*/ 817 w 1799"/>
                <a:gd name="T57" fmla="*/ 945 h 1251"/>
                <a:gd name="T58" fmla="*/ 792 w 1799"/>
                <a:gd name="T59" fmla="*/ 686 h 1251"/>
                <a:gd name="T60" fmla="*/ 827 w 1799"/>
                <a:gd name="T61" fmla="*/ 525 h 1251"/>
                <a:gd name="T62" fmla="*/ 838 w 1799"/>
                <a:gd name="T63" fmla="*/ 489 h 1251"/>
                <a:gd name="T64" fmla="*/ 856 w 1799"/>
                <a:gd name="T65" fmla="*/ 426 h 1251"/>
                <a:gd name="T66" fmla="*/ 666 w 1799"/>
                <a:gd name="T67" fmla="*/ 140 h 1251"/>
                <a:gd name="T68" fmla="*/ 360 w 1799"/>
                <a:gd name="T69" fmla="*/ 132 h 1251"/>
                <a:gd name="T70" fmla="*/ 885 w 1799"/>
                <a:gd name="T71" fmla="*/ 1065 h 1251"/>
                <a:gd name="T72" fmla="*/ 1049 w 1799"/>
                <a:gd name="T73" fmla="*/ 1200 h 1251"/>
                <a:gd name="T74" fmla="*/ 885 w 1799"/>
                <a:gd name="T75" fmla="*/ 1065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9" h="1251">
                  <a:moveTo>
                    <a:pt x="321" y="136"/>
                  </a:moveTo>
                  <a:cubicBezTo>
                    <a:pt x="311" y="117"/>
                    <a:pt x="317" y="104"/>
                    <a:pt x="333" y="91"/>
                  </a:cubicBezTo>
                  <a:cubicBezTo>
                    <a:pt x="445" y="2"/>
                    <a:pt x="566" y="0"/>
                    <a:pt x="678" y="88"/>
                  </a:cubicBezTo>
                  <a:cubicBezTo>
                    <a:pt x="760" y="152"/>
                    <a:pt x="816" y="237"/>
                    <a:pt x="864" y="327"/>
                  </a:cubicBezTo>
                  <a:cubicBezTo>
                    <a:pt x="871" y="341"/>
                    <a:pt x="878" y="355"/>
                    <a:pt x="885" y="369"/>
                  </a:cubicBezTo>
                  <a:cubicBezTo>
                    <a:pt x="904" y="335"/>
                    <a:pt x="922" y="300"/>
                    <a:pt x="942" y="267"/>
                  </a:cubicBezTo>
                  <a:cubicBezTo>
                    <a:pt x="960" y="237"/>
                    <a:pt x="982" y="209"/>
                    <a:pt x="1002" y="180"/>
                  </a:cubicBezTo>
                  <a:cubicBezTo>
                    <a:pt x="1012" y="165"/>
                    <a:pt x="1026" y="160"/>
                    <a:pt x="1043" y="171"/>
                  </a:cubicBezTo>
                  <a:cubicBezTo>
                    <a:pt x="1053" y="185"/>
                    <a:pt x="1051" y="198"/>
                    <a:pt x="1039" y="211"/>
                  </a:cubicBezTo>
                  <a:cubicBezTo>
                    <a:pt x="1032" y="220"/>
                    <a:pt x="1026" y="230"/>
                    <a:pt x="1019" y="239"/>
                  </a:cubicBezTo>
                  <a:cubicBezTo>
                    <a:pt x="1016" y="243"/>
                    <a:pt x="1013" y="246"/>
                    <a:pt x="1011" y="250"/>
                  </a:cubicBezTo>
                  <a:cubicBezTo>
                    <a:pt x="965" y="316"/>
                    <a:pt x="928" y="386"/>
                    <a:pt x="901" y="461"/>
                  </a:cubicBezTo>
                  <a:cubicBezTo>
                    <a:pt x="882" y="515"/>
                    <a:pt x="868" y="570"/>
                    <a:pt x="852" y="625"/>
                  </a:cubicBezTo>
                  <a:cubicBezTo>
                    <a:pt x="846" y="674"/>
                    <a:pt x="833" y="724"/>
                    <a:pt x="834" y="773"/>
                  </a:cubicBezTo>
                  <a:cubicBezTo>
                    <a:pt x="835" y="904"/>
                    <a:pt x="887" y="1014"/>
                    <a:pt x="988" y="1099"/>
                  </a:cubicBezTo>
                  <a:cubicBezTo>
                    <a:pt x="1049" y="1150"/>
                    <a:pt x="1120" y="1183"/>
                    <a:pt x="1200" y="1193"/>
                  </a:cubicBezTo>
                  <a:cubicBezTo>
                    <a:pt x="1243" y="1203"/>
                    <a:pt x="1285" y="1203"/>
                    <a:pt x="1328" y="1193"/>
                  </a:cubicBezTo>
                  <a:cubicBezTo>
                    <a:pt x="1333" y="1193"/>
                    <a:pt x="1339" y="1193"/>
                    <a:pt x="1344" y="1192"/>
                  </a:cubicBezTo>
                  <a:cubicBezTo>
                    <a:pt x="1450" y="1170"/>
                    <a:pt x="1537" y="1118"/>
                    <a:pt x="1604" y="1033"/>
                  </a:cubicBezTo>
                  <a:cubicBezTo>
                    <a:pt x="1664" y="957"/>
                    <a:pt x="1692" y="869"/>
                    <a:pt x="1695" y="772"/>
                  </a:cubicBezTo>
                  <a:cubicBezTo>
                    <a:pt x="1696" y="755"/>
                    <a:pt x="1703" y="746"/>
                    <a:pt x="1720" y="744"/>
                  </a:cubicBezTo>
                  <a:cubicBezTo>
                    <a:pt x="1740" y="748"/>
                    <a:pt x="1744" y="762"/>
                    <a:pt x="1743" y="779"/>
                  </a:cubicBezTo>
                  <a:cubicBezTo>
                    <a:pt x="1733" y="967"/>
                    <a:pt x="1646" y="1106"/>
                    <a:pt x="1481" y="1196"/>
                  </a:cubicBezTo>
                  <a:cubicBezTo>
                    <a:pt x="1480" y="1196"/>
                    <a:pt x="1479" y="1197"/>
                    <a:pt x="1475" y="1200"/>
                  </a:cubicBezTo>
                  <a:cubicBezTo>
                    <a:pt x="1483" y="1200"/>
                    <a:pt x="1488" y="1201"/>
                    <a:pt x="1494" y="1201"/>
                  </a:cubicBezTo>
                  <a:cubicBezTo>
                    <a:pt x="1584" y="1201"/>
                    <a:pt x="1674" y="1201"/>
                    <a:pt x="1764" y="1201"/>
                  </a:cubicBezTo>
                  <a:cubicBezTo>
                    <a:pt x="1769" y="1201"/>
                    <a:pt x="1776" y="1199"/>
                    <a:pt x="1779" y="1202"/>
                  </a:cubicBezTo>
                  <a:cubicBezTo>
                    <a:pt x="1787" y="1208"/>
                    <a:pt x="1798" y="1217"/>
                    <a:pt x="1799" y="1225"/>
                  </a:cubicBezTo>
                  <a:cubicBezTo>
                    <a:pt x="1799" y="1233"/>
                    <a:pt x="1788" y="1242"/>
                    <a:pt x="1780" y="1248"/>
                  </a:cubicBezTo>
                  <a:cubicBezTo>
                    <a:pt x="1776" y="1251"/>
                    <a:pt x="1768" y="1249"/>
                    <a:pt x="1762" y="1249"/>
                  </a:cubicBezTo>
                  <a:cubicBezTo>
                    <a:pt x="1188" y="1249"/>
                    <a:pt x="613" y="1249"/>
                    <a:pt x="39" y="1249"/>
                  </a:cubicBezTo>
                  <a:cubicBezTo>
                    <a:pt x="34" y="1249"/>
                    <a:pt x="28" y="1249"/>
                    <a:pt x="23" y="1249"/>
                  </a:cubicBezTo>
                  <a:cubicBezTo>
                    <a:pt x="9" y="1248"/>
                    <a:pt x="1" y="1240"/>
                    <a:pt x="0" y="1226"/>
                  </a:cubicBezTo>
                  <a:cubicBezTo>
                    <a:pt x="0" y="1211"/>
                    <a:pt x="8" y="1202"/>
                    <a:pt x="23" y="1201"/>
                  </a:cubicBezTo>
                  <a:cubicBezTo>
                    <a:pt x="32" y="1201"/>
                    <a:pt x="41" y="1201"/>
                    <a:pt x="49" y="1201"/>
                  </a:cubicBezTo>
                  <a:cubicBezTo>
                    <a:pt x="125" y="1201"/>
                    <a:pt x="200" y="1201"/>
                    <a:pt x="275" y="1201"/>
                  </a:cubicBezTo>
                  <a:cubicBezTo>
                    <a:pt x="281" y="1201"/>
                    <a:pt x="288" y="1201"/>
                    <a:pt x="294" y="1201"/>
                  </a:cubicBezTo>
                  <a:cubicBezTo>
                    <a:pt x="247" y="1173"/>
                    <a:pt x="203" y="1143"/>
                    <a:pt x="166" y="1104"/>
                  </a:cubicBezTo>
                  <a:cubicBezTo>
                    <a:pt x="67" y="1001"/>
                    <a:pt x="20" y="878"/>
                    <a:pt x="31" y="737"/>
                  </a:cubicBezTo>
                  <a:cubicBezTo>
                    <a:pt x="46" y="543"/>
                    <a:pt x="115" y="368"/>
                    <a:pt x="225" y="208"/>
                  </a:cubicBezTo>
                  <a:cubicBezTo>
                    <a:pt x="235" y="192"/>
                    <a:pt x="247" y="181"/>
                    <a:pt x="268" y="190"/>
                  </a:cubicBezTo>
                  <a:cubicBezTo>
                    <a:pt x="280" y="204"/>
                    <a:pt x="277" y="216"/>
                    <a:pt x="268" y="231"/>
                  </a:cubicBezTo>
                  <a:cubicBezTo>
                    <a:pt x="240" y="276"/>
                    <a:pt x="214" y="322"/>
                    <a:pt x="187" y="367"/>
                  </a:cubicBezTo>
                  <a:cubicBezTo>
                    <a:pt x="185" y="370"/>
                    <a:pt x="182" y="372"/>
                    <a:pt x="181" y="375"/>
                  </a:cubicBezTo>
                  <a:cubicBezTo>
                    <a:pt x="165" y="413"/>
                    <a:pt x="148" y="450"/>
                    <a:pt x="135" y="489"/>
                  </a:cubicBezTo>
                  <a:cubicBezTo>
                    <a:pt x="111" y="554"/>
                    <a:pt x="92" y="620"/>
                    <a:pt x="84" y="689"/>
                  </a:cubicBezTo>
                  <a:cubicBezTo>
                    <a:pt x="84" y="691"/>
                    <a:pt x="84" y="694"/>
                    <a:pt x="84" y="696"/>
                  </a:cubicBezTo>
                  <a:cubicBezTo>
                    <a:pt x="74" y="741"/>
                    <a:pt x="73" y="786"/>
                    <a:pt x="83" y="831"/>
                  </a:cubicBezTo>
                  <a:cubicBezTo>
                    <a:pt x="86" y="845"/>
                    <a:pt x="87" y="859"/>
                    <a:pt x="91" y="873"/>
                  </a:cubicBezTo>
                  <a:cubicBezTo>
                    <a:pt x="113" y="965"/>
                    <a:pt x="161" y="1040"/>
                    <a:pt x="234" y="1100"/>
                  </a:cubicBezTo>
                  <a:cubicBezTo>
                    <a:pt x="295" y="1151"/>
                    <a:pt x="364" y="1184"/>
                    <a:pt x="444" y="1193"/>
                  </a:cubicBezTo>
                  <a:cubicBezTo>
                    <a:pt x="487" y="1203"/>
                    <a:pt x="529" y="1202"/>
                    <a:pt x="572" y="1193"/>
                  </a:cubicBezTo>
                  <a:cubicBezTo>
                    <a:pt x="597" y="1188"/>
                    <a:pt x="623" y="1184"/>
                    <a:pt x="647" y="1176"/>
                  </a:cubicBezTo>
                  <a:cubicBezTo>
                    <a:pt x="691" y="1161"/>
                    <a:pt x="734" y="1142"/>
                    <a:pt x="768" y="1109"/>
                  </a:cubicBezTo>
                  <a:cubicBezTo>
                    <a:pt x="792" y="1086"/>
                    <a:pt x="818" y="1065"/>
                    <a:pt x="841" y="1041"/>
                  </a:cubicBezTo>
                  <a:cubicBezTo>
                    <a:pt x="860" y="1021"/>
                    <a:pt x="858" y="1014"/>
                    <a:pt x="837" y="993"/>
                  </a:cubicBezTo>
                  <a:cubicBezTo>
                    <a:pt x="834" y="985"/>
                    <a:pt x="831" y="977"/>
                    <a:pt x="827" y="969"/>
                  </a:cubicBezTo>
                  <a:cubicBezTo>
                    <a:pt x="824" y="961"/>
                    <a:pt x="821" y="953"/>
                    <a:pt x="817" y="945"/>
                  </a:cubicBezTo>
                  <a:cubicBezTo>
                    <a:pt x="817" y="942"/>
                    <a:pt x="816" y="939"/>
                    <a:pt x="816" y="937"/>
                  </a:cubicBezTo>
                  <a:cubicBezTo>
                    <a:pt x="785" y="855"/>
                    <a:pt x="777" y="771"/>
                    <a:pt x="792" y="686"/>
                  </a:cubicBezTo>
                  <a:cubicBezTo>
                    <a:pt x="801" y="634"/>
                    <a:pt x="813" y="582"/>
                    <a:pt x="824" y="530"/>
                  </a:cubicBezTo>
                  <a:cubicBezTo>
                    <a:pt x="825" y="528"/>
                    <a:pt x="826" y="527"/>
                    <a:pt x="827" y="525"/>
                  </a:cubicBezTo>
                  <a:cubicBezTo>
                    <a:pt x="827" y="524"/>
                    <a:pt x="827" y="522"/>
                    <a:pt x="827" y="521"/>
                  </a:cubicBezTo>
                  <a:cubicBezTo>
                    <a:pt x="831" y="510"/>
                    <a:pt x="834" y="500"/>
                    <a:pt x="838" y="489"/>
                  </a:cubicBezTo>
                  <a:cubicBezTo>
                    <a:pt x="840" y="481"/>
                    <a:pt x="843" y="473"/>
                    <a:pt x="845" y="465"/>
                  </a:cubicBezTo>
                  <a:cubicBezTo>
                    <a:pt x="849" y="452"/>
                    <a:pt x="860" y="436"/>
                    <a:pt x="856" y="426"/>
                  </a:cubicBezTo>
                  <a:cubicBezTo>
                    <a:pt x="837" y="383"/>
                    <a:pt x="814" y="342"/>
                    <a:pt x="793" y="300"/>
                  </a:cubicBezTo>
                  <a:cubicBezTo>
                    <a:pt x="759" y="240"/>
                    <a:pt x="718" y="186"/>
                    <a:pt x="666" y="140"/>
                  </a:cubicBezTo>
                  <a:cubicBezTo>
                    <a:pt x="624" y="105"/>
                    <a:pt x="579" y="77"/>
                    <a:pt x="522" y="72"/>
                  </a:cubicBezTo>
                  <a:cubicBezTo>
                    <a:pt x="459" y="68"/>
                    <a:pt x="408" y="94"/>
                    <a:pt x="360" y="132"/>
                  </a:cubicBezTo>
                  <a:cubicBezTo>
                    <a:pt x="347" y="142"/>
                    <a:pt x="335" y="149"/>
                    <a:pt x="321" y="136"/>
                  </a:cubicBezTo>
                  <a:close/>
                  <a:moveTo>
                    <a:pt x="885" y="1065"/>
                  </a:moveTo>
                  <a:cubicBezTo>
                    <a:pt x="840" y="1121"/>
                    <a:pt x="785" y="1166"/>
                    <a:pt x="717" y="1200"/>
                  </a:cubicBezTo>
                  <a:cubicBezTo>
                    <a:pt x="831" y="1200"/>
                    <a:pt x="941" y="1200"/>
                    <a:pt x="1049" y="1200"/>
                  </a:cubicBezTo>
                  <a:cubicBezTo>
                    <a:pt x="1021" y="1181"/>
                    <a:pt x="991" y="1163"/>
                    <a:pt x="964" y="1141"/>
                  </a:cubicBezTo>
                  <a:cubicBezTo>
                    <a:pt x="936" y="1118"/>
                    <a:pt x="912" y="1091"/>
                    <a:pt x="885" y="1065"/>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41">
              <a:extLst>
                <a:ext uri="{FF2B5EF4-FFF2-40B4-BE49-F238E27FC236}">
                  <a16:creationId xmlns:a16="http://schemas.microsoft.com/office/drawing/2014/main" id="{F8D2876E-0C27-4D65-A9BB-9EC8DB0E7074}"/>
                </a:ext>
              </a:extLst>
            </p:cNvPr>
            <p:cNvSpPr>
              <a:spLocks/>
            </p:cNvSpPr>
            <p:nvPr/>
          </p:nvSpPr>
          <p:spPr bwMode="auto">
            <a:xfrm>
              <a:off x="5646738" y="1239838"/>
              <a:ext cx="3343275" cy="4281488"/>
            </a:xfrm>
            <a:custGeom>
              <a:avLst/>
              <a:gdLst>
                <a:gd name="T0" fmla="*/ 206 w 887"/>
                <a:gd name="T1" fmla="*/ 153 h 1135"/>
                <a:gd name="T2" fmla="*/ 245 w 887"/>
                <a:gd name="T3" fmla="*/ 78 h 1135"/>
                <a:gd name="T4" fmla="*/ 309 w 887"/>
                <a:gd name="T5" fmla="*/ 55 h 1135"/>
                <a:gd name="T6" fmla="*/ 703 w 887"/>
                <a:gd name="T7" fmla="*/ 223 h 1135"/>
                <a:gd name="T8" fmla="*/ 817 w 887"/>
                <a:gd name="T9" fmla="*/ 468 h 1135"/>
                <a:gd name="T10" fmla="*/ 859 w 887"/>
                <a:gd name="T11" fmla="*/ 519 h 1135"/>
                <a:gd name="T12" fmla="*/ 855 w 887"/>
                <a:gd name="T13" fmla="*/ 630 h 1135"/>
                <a:gd name="T14" fmla="*/ 887 w 887"/>
                <a:gd name="T15" fmla="*/ 686 h 1135"/>
                <a:gd name="T16" fmla="*/ 771 w 887"/>
                <a:gd name="T17" fmla="*/ 975 h 1135"/>
                <a:gd name="T18" fmla="*/ 495 w 887"/>
                <a:gd name="T19" fmla="*/ 1135 h 1135"/>
                <a:gd name="T20" fmla="*/ 155 w 887"/>
                <a:gd name="T21" fmla="*/ 1041 h 1135"/>
                <a:gd name="T22" fmla="*/ 19 w 887"/>
                <a:gd name="T23" fmla="*/ 567 h 1135"/>
                <a:gd name="T24" fmla="*/ 11 w 887"/>
                <a:gd name="T25" fmla="*/ 668 h 1135"/>
                <a:gd name="T26" fmla="*/ 19 w 887"/>
                <a:gd name="T27" fmla="*/ 700 h 1135"/>
                <a:gd name="T28" fmla="*/ 21 w 887"/>
                <a:gd name="T29" fmla="*/ 798 h 1135"/>
                <a:gd name="T30" fmla="*/ 42 w 887"/>
                <a:gd name="T31" fmla="*/ 806 h 1135"/>
                <a:gd name="T32" fmla="*/ 78 w 887"/>
                <a:gd name="T33" fmla="*/ 901 h 1135"/>
                <a:gd name="T34" fmla="*/ 123 w 887"/>
                <a:gd name="T35" fmla="*/ 953 h 1135"/>
                <a:gd name="T36" fmla="*/ 237 w 887"/>
                <a:gd name="T37" fmla="*/ 1055 h 1135"/>
                <a:gd name="T38" fmla="*/ 355 w 887"/>
                <a:gd name="T39" fmla="*/ 1083 h 1135"/>
                <a:gd name="T40" fmla="*/ 387 w 887"/>
                <a:gd name="T41" fmla="*/ 1095 h 1135"/>
                <a:gd name="T42" fmla="*/ 542 w 887"/>
                <a:gd name="T43" fmla="*/ 1084 h 1135"/>
                <a:gd name="T44" fmla="*/ 725 w 887"/>
                <a:gd name="T45" fmla="*/ 977 h 1135"/>
                <a:gd name="T46" fmla="*/ 747 w 887"/>
                <a:gd name="T47" fmla="*/ 966 h 1135"/>
                <a:gd name="T48" fmla="*/ 803 w 887"/>
                <a:gd name="T49" fmla="*/ 885 h 1135"/>
                <a:gd name="T50" fmla="*/ 843 w 887"/>
                <a:gd name="T51" fmla="*/ 759 h 1135"/>
                <a:gd name="T52" fmla="*/ 835 w 887"/>
                <a:gd name="T53" fmla="*/ 590 h 1135"/>
                <a:gd name="T54" fmla="*/ 745 w 887"/>
                <a:gd name="T55" fmla="*/ 321 h 1135"/>
                <a:gd name="T56" fmla="*/ 731 w 887"/>
                <a:gd name="T57" fmla="*/ 315 h 1135"/>
                <a:gd name="T58" fmla="*/ 710 w 887"/>
                <a:gd name="T59" fmla="*/ 254 h 1135"/>
                <a:gd name="T60" fmla="*/ 615 w 887"/>
                <a:gd name="T61" fmla="*/ 144 h 1135"/>
                <a:gd name="T62" fmla="*/ 494 w 887"/>
                <a:gd name="T63" fmla="*/ 75 h 1135"/>
                <a:gd name="T64" fmla="*/ 275 w 887"/>
                <a:gd name="T65" fmla="*/ 127 h 1135"/>
                <a:gd name="T66" fmla="*/ 242 w 887"/>
                <a:gd name="T67" fmla="*/ 143 h 1135"/>
                <a:gd name="T68" fmla="*/ 211 w 887"/>
                <a:gd name="T69" fmla="*/ 18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7" h="1135">
                  <a:moveTo>
                    <a:pt x="186" y="181"/>
                  </a:moveTo>
                  <a:cubicBezTo>
                    <a:pt x="193" y="172"/>
                    <a:pt x="199" y="162"/>
                    <a:pt x="206" y="153"/>
                  </a:cubicBezTo>
                  <a:cubicBezTo>
                    <a:pt x="218" y="140"/>
                    <a:pt x="220" y="127"/>
                    <a:pt x="210" y="113"/>
                  </a:cubicBezTo>
                  <a:cubicBezTo>
                    <a:pt x="221" y="101"/>
                    <a:pt x="233" y="90"/>
                    <a:pt x="245" y="78"/>
                  </a:cubicBezTo>
                  <a:cubicBezTo>
                    <a:pt x="259" y="85"/>
                    <a:pt x="273" y="84"/>
                    <a:pt x="285" y="73"/>
                  </a:cubicBezTo>
                  <a:cubicBezTo>
                    <a:pt x="292" y="66"/>
                    <a:pt x="301" y="61"/>
                    <a:pt x="309" y="55"/>
                  </a:cubicBezTo>
                  <a:cubicBezTo>
                    <a:pt x="388" y="1"/>
                    <a:pt x="469" y="0"/>
                    <a:pt x="549" y="52"/>
                  </a:cubicBezTo>
                  <a:cubicBezTo>
                    <a:pt x="615" y="96"/>
                    <a:pt x="663" y="156"/>
                    <a:pt x="703" y="223"/>
                  </a:cubicBezTo>
                  <a:cubicBezTo>
                    <a:pt x="705" y="225"/>
                    <a:pt x="707" y="228"/>
                    <a:pt x="708" y="231"/>
                  </a:cubicBezTo>
                  <a:cubicBezTo>
                    <a:pt x="757" y="304"/>
                    <a:pt x="790" y="385"/>
                    <a:pt x="817" y="468"/>
                  </a:cubicBezTo>
                  <a:cubicBezTo>
                    <a:pt x="824" y="488"/>
                    <a:pt x="832" y="499"/>
                    <a:pt x="854" y="496"/>
                  </a:cubicBezTo>
                  <a:cubicBezTo>
                    <a:pt x="856" y="503"/>
                    <a:pt x="857" y="511"/>
                    <a:pt x="859" y="519"/>
                  </a:cubicBezTo>
                  <a:cubicBezTo>
                    <a:pt x="843" y="526"/>
                    <a:pt x="837" y="537"/>
                    <a:pt x="841" y="555"/>
                  </a:cubicBezTo>
                  <a:cubicBezTo>
                    <a:pt x="847" y="580"/>
                    <a:pt x="851" y="605"/>
                    <a:pt x="855" y="630"/>
                  </a:cubicBezTo>
                  <a:cubicBezTo>
                    <a:pt x="859" y="646"/>
                    <a:pt x="865" y="657"/>
                    <a:pt x="885" y="652"/>
                  </a:cubicBezTo>
                  <a:cubicBezTo>
                    <a:pt x="886" y="663"/>
                    <a:pt x="886" y="675"/>
                    <a:pt x="887" y="686"/>
                  </a:cubicBezTo>
                  <a:cubicBezTo>
                    <a:pt x="870" y="688"/>
                    <a:pt x="863" y="697"/>
                    <a:pt x="862" y="714"/>
                  </a:cubicBezTo>
                  <a:cubicBezTo>
                    <a:pt x="859" y="811"/>
                    <a:pt x="831" y="899"/>
                    <a:pt x="771" y="975"/>
                  </a:cubicBezTo>
                  <a:cubicBezTo>
                    <a:pt x="704" y="1060"/>
                    <a:pt x="617" y="1112"/>
                    <a:pt x="511" y="1134"/>
                  </a:cubicBezTo>
                  <a:cubicBezTo>
                    <a:pt x="506" y="1135"/>
                    <a:pt x="500" y="1135"/>
                    <a:pt x="495" y="1135"/>
                  </a:cubicBezTo>
                  <a:cubicBezTo>
                    <a:pt x="452" y="1135"/>
                    <a:pt x="410" y="1135"/>
                    <a:pt x="367" y="1135"/>
                  </a:cubicBezTo>
                  <a:cubicBezTo>
                    <a:pt x="287" y="1125"/>
                    <a:pt x="216" y="1092"/>
                    <a:pt x="155" y="1041"/>
                  </a:cubicBezTo>
                  <a:cubicBezTo>
                    <a:pt x="54" y="956"/>
                    <a:pt x="2" y="846"/>
                    <a:pt x="1" y="715"/>
                  </a:cubicBezTo>
                  <a:cubicBezTo>
                    <a:pt x="0" y="666"/>
                    <a:pt x="13" y="616"/>
                    <a:pt x="19" y="567"/>
                  </a:cubicBezTo>
                  <a:cubicBezTo>
                    <a:pt x="34" y="577"/>
                    <a:pt x="27" y="592"/>
                    <a:pt x="25" y="604"/>
                  </a:cubicBezTo>
                  <a:cubicBezTo>
                    <a:pt x="22" y="625"/>
                    <a:pt x="16" y="647"/>
                    <a:pt x="11" y="668"/>
                  </a:cubicBezTo>
                  <a:cubicBezTo>
                    <a:pt x="11" y="670"/>
                    <a:pt x="13" y="673"/>
                    <a:pt x="14" y="675"/>
                  </a:cubicBezTo>
                  <a:cubicBezTo>
                    <a:pt x="16" y="683"/>
                    <a:pt x="19" y="692"/>
                    <a:pt x="19" y="700"/>
                  </a:cubicBezTo>
                  <a:cubicBezTo>
                    <a:pt x="16" y="728"/>
                    <a:pt x="26" y="756"/>
                    <a:pt x="19" y="784"/>
                  </a:cubicBezTo>
                  <a:cubicBezTo>
                    <a:pt x="18" y="788"/>
                    <a:pt x="20" y="792"/>
                    <a:pt x="21" y="798"/>
                  </a:cubicBezTo>
                  <a:cubicBezTo>
                    <a:pt x="26" y="793"/>
                    <a:pt x="31" y="790"/>
                    <a:pt x="35" y="787"/>
                  </a:cubicBezTo>
                  <a:cubicBezTo>
                    <a:pt x="38" y="793"/>
                    <a:pt x="44" y="800"/>
                    <a:pt x="42" y="806"/>
                  </a:cubicBezTo>
                  <a:cubicBezTo>
                    <a:pt x="36" y="832"/>
                    <a:pt x="60" y="847"/>
                    <a:pt x="64" y="869"/>
                  </a:cubicBezTo>
                  <a:cubicBezTo>
                    <a:pt x="66" y="880"/>
                    <a:pt x="72" y="891"/>
                    <a:pt x="78" y="901"/>
                  </a:cubicBezTo>
                  <a:cubicBezTo>
                    <a:pt x="86" y="914"/>
                    <a:pt x="96" y="926"/>
                    <a:pt x="105" y="938"/>
                  </a:cubicBezTo>
                  <a:cubicBezTo>
                    <a:pt x="110" y="944"/>
                    <a:pt x="117" y="948"/>
                    <a:pt x="123" y="953"/>
                  </a:cubicBezTo>
                  <a:cubicBezTo>
                    <a:pt x="154" y="981"/>
                    <a:pt x="184" y="1009"/>
                    <a:pt x="214" y="1037"/>
                  </a:cubicBezTo>
                  <a:cubicBezTo>
                    <a:pt x="221" y="1044"/>
                    <a:pt x="228" y="1051"/>
                    <a:pt x="237" y="1055"/>
                  </a:cubicBezTo>
                  <a:cubicBezTo>
                    <a:pt x="257" y="1063"/>
                    <a:pt x="278" y="1072"/>
                    <a:pt x="299" y="1076"/>
                  </a:cubicBezTo>
                  <a:cubicBezTo>
                    <a:pt x="318" y="1078"/>
                    <a:pt x="335" y="1095"/>
                    <a:pt x="355" y="1083"/>
                  </a:cubicBezTo>
                  <a:cubicBezTo>
                    <a:pt x="360" y="1083"/>
                    <a:pt x="366" y="1083"/>
                    <a:pt x="371" y="1083"/>
                  </a:cubicBezTo>
                  <a:cubicBezTo>
                    <a:pt x="370" y="1095"/>
                    <a:pt x="378" y="1095"/>
                    <a:pt x="387" y="1095"/>
                  </a:cubicBezTo>
                  <a:cubicBezTo>
                    <a:pt x="419" y="1095"/>
                    <a:pt x="451" y="1096"/>
                    <a:pt x="482" y="1095"/>
                  </a:cubicBezTo>
                  <a:cubicBezTo>
                    <a:pt x="502" y="1094"/>
                    <a:pt x="523" y="1091"/>
                    <a:pt x="542" y="1084"/>
                  </a:cubicBezTo>
                  <a:cubicBezTo>
                    <a:pt x="578" y="1070"/>
                    <a:pt x="613" y="1052"/>
                    <a:pt x="649" y="1037"/>
                  </a:cubicBezTo>
                  <a:cubicBezTo>
                    <a:pt x="680" y="1024"/>
                    <a:pt x="699" y="996"/>
                    <a:pt x="725" y="977"/>
                  </a:cubicBezTo>
                  <a:cubicBezTo>
                    <a:pt x="729" y="973"/>
                    <a:pt x="729" y="965"/>
                    <a:pt x="731" y="959"/>
                  </a:cubicBezTo>
                  <a:cubicBezTo>
                    <a:pt x="736" y="961"/>
                    <a:pt x="740" y="963"/>
                    <a:pt x="747" y="966"/>
                  </a:cubicBezTo>
                  <a:cubicBezTo>
                    <a:pt x="761" y="943"/>
                    <a:pt x="775" y="919"/>
                    <a:pt x="790" y="896"/>
                  </a:cubicBezTo>
                  <a:cubicBezTo>
                    <a:pt x="794" y="890"/>
                    <a:pt x="801" y="887"/>
                    <a:pt x="803" y="885"/>
                  </a:cubicBezTo>
                  <a:cubicBezTo>
                    <a:pt x="807" y="868"/>
                    <a:pt x="811" y="855"/>
                    <a:pt x="815" y="841"/>
                  </a:cubicBezTo>
                  <a:cubicBezTo>
                    <a:pt x="823" y="813"/>
                    <a:pt x="844" y="790"/>
                    <a:pt x="843" y="759"/>
                  </a:cubicBezTo>
                  <a:cubicBezTo>
                    <a:pt x="842" y="730"/>
                    <a:pt x="849" y="701"/>
                    <a:pt x="848" y="673"/>
                  </a:cubicBezTo>
                  <a:cubicBezTo>
                    <a:pt x="846" y="645"/>
                    <a:pt x="841" y="617"/>
                    <a:pt x="835" y="590"/>
                  </a:cubicBezTo>
                  <a:cubicBezTo>
                    <a:pt x="825" y="543"/>
                    <a:pt x="816" y="496"/>
                    <a:pt x="801" y="451"/>
                  </a:cubicBezTo>
                  <a:cubicBezTo>
                    <a:pt x="786" y="407"/>
                    <a:pt x="764" y="364"/>
                    <a:pt x="745" y="321"/>
                  </a:cubicBezTo>
                  <a:cubicBezTo>
                    <a:pt x="739" y="323"/>
                    <a:pt x="735" y="325"/>
                    <a:pt x="731" y="327"/>
                  </a:cubicBezTo>
                  <a:cubicBezTo>
                    <a:pt x="731" y="323"/>
                    <a:pt x="731" y="319"/>
                    <a:pt x="731" y="315"/>
                  </a:cubicBezTo>
                  <a:cubicBezTo>
                    <a:pt x="732" y="311"/>
                    <a:pt x="735" y="306"/>
                    <a:pt x="734" y="303"/>
                  </a:cubicBezTo>
                  <a:cubicBezTo>
                    <a:pt x="727" y="286"/>
                    <a:pt x="720" y="269"/>
                    <a:pt x="710" y="254"/>
                  </a:cubicBezTo>
                  <a:cubicBezTo>
                    <a:pt x="698" y="237"/>
                    <a:pt x="688" y="220"/>
                    <a:pt x="672" y="206"/>
                  </a:cubicBezTo>
                  <a:cubicBezTo>
                    <a:pt x="650" y="188"/>
                    <a:pt x="634" y="165"/>
                    <a:pt x="615" y="144"/>
                  </a:cubicBezTo>
                  <a:cubicBezTo>
                    <a:pt x="608" y="136"/>
                    <a:pt x="602" y="125"/>
                    <a:pt x="593" y="122"/>
                  </a:cubicBezTo>
                  <a:cubicBezTo>
                    <a:pt x="558" y="111"/>
                    <a:pt x="532" y="82"/>
                    <a:pt x="494" y="75"/>
                  </a:cubicBezTo>
                  <a:cubicBezTo>
                    <a:pt x="453" y="67"/>
                    <a:pt x="413" y="66"/>
                    <a:pt x="373" y="76"/>
                  </a:cubicBezTo>
                  <a:cubicBezTo>
                    <a:pt x="337" y="84"/>
                    <a:pt x="306" y="106"/>
                    <a:pt x="275" y="127"/>
                  </a:cubicBezTo>
                  <a:cubicBezTo>
                    <a:pt x="271" y="129"/>
                    <a:pt x="266" y="131"/>
                    <a:pt x="262" y="133"/>
                  </a:cubicBezTo>
                  <a:cubicBezTo>
                    <a:pt x="257" y="136"/>
                    <a:pt x="252" y="138"/>
                    <a:pt x="242" y="143"/>
                  </a:cubicBezTo>
                  <a:cubicBezTo>
                    <a:pt x="239" y="150"/>
                    <a:pt x="233" y="162"/>
                    <a:pt x="227" y="175"/>
                  </a:cubicBezTo>
                  <a:cubicBezTo>
                    <a:pt x="222" y="178"/>
                    <a:pt x="215" y="180"/>
                    <a:pt x="211" y="184"/>
                  </a:cubicBezTo>
                  <a:cubicBezTo>
                    <a:pt x="201" y="194"/>
                    <a:pt x="193" y="196"/>
                    <a:pt x="186" y="181"/>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2">
              <a:extLst>
                <a:ext uri="{FF2B5EF4-FFF2-40B4-BE49-F238E27FC236}">
                  <a16:creationId xmlns:a16="http://schemas.microsoft.com/office/drawing/2014/main" id="{802434FE-2F71-4A44-8988-DC7BDC25EAA2}"/>
                </a:ext>
              </a:extLst>
            </p:cNvPr>
            <p:cNvSpPr>
              <a:spLocks/>
            </p:cNvSpPr>
            <p:nvPr/>
          </p:nvSpPr>
          <p:spPr bwMode="auto">
            <a:xfrm>
              <a:off x="6529388" y="1020763"/>
              <a:ext cx="2400300" cy="2100263"/>
            </a:xfrm>
            <a:custGeom>
              <a:avLst/>
              <a:gdLst>
                <a:gd name="T0" fmla="*/ 620 w 637"/>
                <a:gd name="T1" fmla="*/ 554 h 557"/>
                <a:gd name="T2" fmla="*/ 583 w 637"/>
                <a:gd name="T3" fmla="*/ 526 h 557"/>
                <a:gd name="T4" fmla="*/ 474 w 637"/>
                <a:gd name="T5" fmla="*/ 289 h 557"/>
                <a:gd name="T6" fmla="*/ 469 w 637"/>
                <a:gd name="T7" fmla="*/ 281 h 557"/>
                <a:gd name="T8" fmla="*/ 315 w 637"/>
                <a:gd name="T9" fmla="*/ 110 h 557"/>
                <a:gd name="T10" fmla="*/ 75 w 637"/>
                <a:gd name="T11" fmla="*/ 113 h 557"/>
                <a:gd name="T12" fmla="*/ 51 w 637"/>
                <a:gd name="T13" fmla="*/ 131 h 557"/>
                <a:gd name="T14" fmla="*/ 11 w 637"/>
                <a:gd name="T15" fmla="*/ 136 h 557"/>
                <a:gd name="T16" fmla="*/ 21 w 637"/>
                <a:gd name="T17" fmla="*/ 92 h 557"/>
                <a:gd name="T18" fmla="*/ 370 w 637"/>
                <a:gd name="T19" fmla="*/ 90 h 557"/>
                <a:gd name="T20" fmla="*/ 552 w 637"/>
                <a:gd name="T21" fmla="*/ 327 h 557"/>
                <a:gd name="T22" fmla="*/ 631 w 637"/>
                <a:gd name="T23" fmla="*/ 516 h 557"/>
                <a:gd name="T24" fmla="*/ 620 w 637"/>
                <a:gd name="T25" fmla="*/ 55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557">
                  <a:moveTo>
                    <a:pt x="620" y="554"/>
                  </a:moveTo>
                  <a:cubicBezTo>
                    <a:pt x="598" y="557"/>
                    <a:pt x="590" y="546"/>
                    <a:pt x="583" y="526"/>
                  </a:cubicBezTo>
                  <a:cubicBezTo>
                    <a:pt x="556" y="443"/>
                    <a:pt x="523" y="362"/>
                    <a:pt x="474" y="289"/>
                  </a:cubicBezTo>
                  <a:cubicBezTo>
                    <a:pt x="473" y="286"/>
                    <a:pt x="471" y="283"/>
                    <a:pt x="469" y="281"/>
                  </a:cubicBezTo>
                  <a:cubicBezTo>
                    <a:pt x="429" y="214"/>
                    <a:pt x="381" y="154"/>
                    <a:pt x="315" y="110"/>
                  </a:cubicBezTo>
                  <a:cubicBezTo>
                    <a:pt x="235" y="58"/>
                    <a:pt x="154" y="59"/>
                    <a:pt x="75" y="113"/>
                  </a:cubicBezTo>
                  <a:cubicBezTo>
                    <a:pt x="67" y="119"/>
                    <a:pt x="58" y="124"/>
                    <a:pt x="51" y="131"/>
                  </a:cubicBezTo>
                  <a:cubicBezTo>
                    <a:pt x="39" y="142"/>
                    <a:pt x="25" y="143"/>
                    <a:pt x="11" y="136"/>
                  </a:cubicBezTo>
                  <a:cubicBezTo>
                    <a:pt x="0" y="118"/>
                    <a:pt x="5" y="105"/>
                    <a:pt x="21" y="92"/>
                  </a:cubicBezTo>
                  <a:cubicBezTo>
                    <a:pt x="134" y="2"/>
                    <a:pt x="256" y="0"/>
                    <a:pt x="370" y="90"/>
                  </a:cubicBezTo>
                  <a:cubicBezTo>
                    <a:pt x="450" y="153"/>
                    <a:pt x="507" y="236"/>
                    <a:pt x="552" y="327"/>
                  </a:cubicBezTo>
                  <a:cubicBezTo>
                    <a:pt x="582" y="388"/>
                    <a:pt x="605" y="452"/>
                    <a:pt x="631" y="516"/>
                  </a:cubicBezTo>
                  <a:cubicBezTo>
                    <a:pt x="637" y="531"/>
                    <a:pt x="635" y="544"/>
                    <a:pt x="620" y="554"/>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43">
              <a:extLst>
                <a:ext uri="{FF2B5EF4-FFF2-40B4-BE49-F238E27FC236}">
                  <a16:creationId xmlns:a16="http://schemas.microsoft.com/office/drawing/2014/main" id="{DE2AC1BD-D3B9-4B8B-BEAE-012DD561D72E}"/>
                </a:ext>
              </a:extLst>
            </p:cNvPr>
            <p:cNvSpPr>
              <a:spLocks/>
            </p:cNvSpPr>
            <p:nvPr/>
          </p:nvSpPr>
          <p:spPr bwMode="auto">
            <a:xfrm>
              <a:off x="3213101" y="1276351"/>
              <a:ext cx="2284413" cy="1196975"/>
            </a:xfrm>
            <a:custGeom>
              <a:avLst/>
              <a:gdLst>
                <a:gd name="T0" fmla="*/ 0 w 606"/>
                <a:gd name="T1" fmla="*/ 299 h 317"/>
                <a:gd name="T2" fmla="*/ 81 w 606"/>
                <a:gd name="T3" fmla="*/ 163 h 317"/>
                <a:gd name="T4" fmla="*/ 81 w 606"/>
                <a:gd name="T5" fmla="*/ 122 h 317"/>
                <a:gd name="T6" fmla="*/ 90 w 606"/>
                <a:gd name="T7" fmla="*/ 116 h 317"/>
                <a:gd name="T8" fmla="*/ 126 w 606"/>
                <a:gd name="T9" fmla="*/ 108 h 317"/>
                <a:gd name="T10" fmla="*/ 122 w 606"/>
                <a:gd name="T11" fmla="*/ 74 h 317"/>
                <a:gd name="T12" fmla="*/ 134 w 606"/>
                <a:gd name="T13" fmla="*/ 68 h 317"/>
                <a:gd name="T14" fmla="*/ 173 w 606"/>
                <a:gd name="T15" fmla="*/ 64 h 317"/>
                <a:gd name="T16" fmla="*/ 335 w 606"/>
                <a:gd name="T17" fmla="*/ 4 h 317"/>
                <a:gd name="T18" fmla="*/ 479 w 606"/>
                <a:gd name="T19" fmla="*/ 72 h 317"/>
                <a:gd name="T20" fmla="*/ 606 w 606"/>
                <a:gd name="T21" fmla="*/ 232 h 317"/>
                <a:gd name="T22" fmla="*/ 601 w 606"/>
                <a:gd name="T23" fmla="*/ 237 h 317"/>
                <a:gd name="T24" fmla="*/ 595 w 606"/>
                <a:gd name="T25" fmla="*/ 237 h 317"/>
                <a:gd name="T26" fmla="*/ 558 w 606"/>
                <a:gd name="T27" fmla="*/ 177 h 317"/>
                <a:gd name="T28" fmla="*/ 550 w 606"/>
                <a:gd name="T29" fmla="*/ 167 h 317"/>
                <a:gd name="T30" fmla="*/ 518 w 606"/>
                <a:gd name="T31" fmla="*/ 148 h 317"/>
                <a:gd name="T32" fmla="*/ 465 w 606"/>
                <a:gd name="T33" fmla="*/ 97 h 317"/>
                <a:gd name="T34" fmla="*/ 410 w 606"/>
                <a:gd name="T35" fmla="*/ 68 h 317"/>
                <a:gd name="T36" fmla="*/ 417 w 606"/>
                <a:gd name="T37" fmla="*/ 85 h 317"/>
                <a:gd name="T38" fmla="*/ 403 w 606"/>
                <a:gd name="T39" fmla="*/ 83 h 317"/>
                <a:gd name="T40" fmla="*/ 322 w 606"/>
                <a:gd name="T41" fmla="*/ 68 h 317"/>
                <a:gd name="T42" fmla="*/ 186 w 606"/>
                <a:gd name="T43" fmla="*/ 109 h 317"/>
                <a:gd name="T44" fmla="*/ 167 w 606"/>
                <a:gd name="T45" fmla="*/ 126 h 317"/>
                <a:gd name="T46" fmla="*/ 99 w 606"/>
                <a:gd name="T47" fmla="*/ 192 h 317"/>
                <a:gd name="T48" fmla="*/ 78 w 606"/>
                <a:gd name="T49" fmla="*/ 220 h 317"/>
                <a:gd name="T50" fmla="*/ 59 w 606"/>
                <a:gd name="T51" fmla="*/ 242 h 317"/>
                <a:gd name="T52" fmla="*/ 17 w 606"/>
                <a:gd name="T53" fmla="*/ 317 h 317"/>
                <a:gd name="T54" fmla="*/ 0 w 606"/>
                <a:gd name="T55" fmla="*/ 2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6" h="317">
                  <a:moveTo>
                    <a:pt x="0" y="299"/>
                  </a:moveTo>
                  <a:cubicBezTo>
                    <a:pt x="27" y="254"/>
                    <a:pt x="53" y="208"/>
                    <a:pt x="81" y="163"/>
                  </a:cubicBezTo>
                  <a:cubicBezTo>
                    <a:pt x="90" y="148"/>
                    <a:pt x="93" y="136"/>
                    <a:pt x="81" y="122"/>
                  </a:cubicBezTo>
                  <a:cubicBezTo>
                    <a:pt x="84" y="120"/>
                    <a:pt x="87" y="118"/>
                    <a:pt x="90" y="116"/>
                  </a:cubicBezTo>
                  <a:cubicBezTo>
                    <a:pt x="103" y="118"/>
                    <a:pt x="117" y="122"/>
                    <a:pt x="126" y="108"/>
                  </a:cubicBezTo>
                  <a:cubicBezTo>
                    <a:pt x="133" y="96"/>
                    <a:pt x="131" y="84"/>
                    <a:pt x="122" y="74"/>
                  </a:cubicBezTo>
                  <a:cubicBezTo>
                    <a:pt x="126" y="72"/>
                    <a:pt x="130" y="70"/>
                    <a:pt x="134" y="68"/>
                  </a:cubicBezTo>
                  <a:cubicBezTo>
                    <a:pt x="148" y="81"/>
                    <a:pt x="160" y="74"/>
                    <a:pt x="173" y="64"/>
                  </a:cubicBezTo>
                  <a:cubicBezTo>
                    <a:pt x="221" y="26"/>
                    <a:pt x="272" y="0"/>
                    <a:pt x="335" y="4"/>
                  </a:cubicBezTo>
                  <a:cubicBezTo>
                    <a:pt x="392" y="9"/>
                    <a:pt x="437" y="37"/>
                    <a:pt x="479" y="72"/>
                  </a:cubicBezTo>
                  <a:cubicBezTo>
                    <a:pt x="531" y="118"/>
                    <a:pt x="572" y="172"/>
                    <a:pt x="606" y="232"/>
                  </a:cubicBezTo>
                  <a:cubicBezTo>
                    <a:pt x="604" y="234"/>
                    <a:pt x="603" y="235"/>
                    <a:pt x="601" y="237"/>
                  </a:cubicBezTo>
                  <a:cubicBezTo>
                    <a:pt x="599" y="237"/>
                    <a:pt x="596" y="238"/>
                    <a:pt x="595" y="237"/>
                  </a:cubicBezTo>
                  <a:cubicBezTo>
                    <a:pt x="581" y="218"/>
                    <a:pt x="554" y="207"/>
                    <a:pt x="558" y="177"/>
                  </a:cubicBezTo>
                  <a:cubicBezTo>
                    <a:pt x="558" y="174"/>
                    <a:pt x="553" y="169"/>
                    <a:pt x="550" y="167"/>
                  </a:cubicBezTo>
                  <a:cubicBezTo>
                    <a:pt x="539" y="160"/>
                    <a:pt x="527" y="156"/>
                    <a:pt x="518" y="148"/>
                  </a:cubicBezTo>
                  <a:cubicBezTo>
                    <a:pt x="500" y="133"/>
                    <a:pt x="484" y="115"/>
                    <a:pt x="465" y="97"/>
                  </a:cubicBezTo>
                  <a:cubicBezTo>
                    <a:pt x="450" y="89"/>
                    <a:pt x="431" y="79"/>
                    <a:pt x="410" y="68"/>
                  </a:cubicBezTo>
                  <a:cubicBezTo>
                    <a:pt x="413" y="76"/>
                    <a:pt x="415" y="80"/>
                    <a:pt x="417" y="85"/>
                  </a:cubicBezTo>
                  <a:cubicBezTo>
                    <a:pt x="412" y="84"/>
                    <a:pt x="408" y="84"/>
                    <a:pt x="403" y="83"/>
                  </a:cubicBezTo>
                  <a:cubicBezTo>
                    <a:pt x="376" y="78"/>
                    <a:pt x="349" y="69"/>
                    <a:pt x="322" y="68"/>
                  </a:cubicBezTo>
                  <a:cubicBezTo>
                    <a:pt x="273" y="66"/>
                    <a:pt x="227" y="81"/>
                    <a:pt x="186" y="109"/>
                  </a:cubicBezTo>
                  <a:cubicBezTo>
                    <a:pt x="179" y="114"/>
                    <a:pt x="173" y="120"/>
                    <a:pt x="167" y="126"/>
                  </a:cubicBezTo>
                  <a:cubicBezTo>
                    <a:pt x="144" y="147"/>
                    <a:pt x="121" y="169"/>
                    <a:pt x="99" y="192"/>
                  </a:cubicBezTo>
                  <a:cubicBezTo>
                    <a:pt x="91" y="200"/>
                    <a:pt x="85" y="211"/>
                    <a:pt x="78" y="220"/>
                  </a:cubicBezTo>
                  <a:cubicBezTo>
                    <a:pt x="72" y="228"/>
                    <a:pt x="64" y="234"/>
                    <a:pt x="59" y="242"/>
                  </a:cubicBezTo>
                  <a:cubicBezTo>
                    <a:pt x="44" y="267"/>
                    <a:pt x="31" y="292"/>
                    <a:pt x="17" y="317"/>
                  </a:cubicBezTo>
                  <a:cubicBezTo>
                    <a:pt x="11" y="311"/>
                    <a:pt x="6" y="305"/>
                    <a:pt x="0" y="299"/>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44">
              <a:extLst>
                <a:ext uri="{FF2B5EF4-FFF2-40B4-BE49-F238E27FC236}">
                  <a16:creationId xmlns:a16="http://schemas.microsoft.com/office/drawing/2014/main" id="{B944A629-11C8-42CE-BB66-BED67DD66201}"/>
                </a:ext>
              </a:extLst>
            </p:cNvPr>
            <p:cNvSpPr>
              <a:spLocks/>
            </p:cNvSpPr>
            <p:nvPr/>
          </p:nvSpPr>
          <p:spPr bwMode="auto">
            <a:xfrm>
              <a:off x="8802688" y="3197226"/>
              <a:ext cx="255588" cy="520700"/>
            </a:xfrm>
            <a:custGeom>
              <a:avLst/>
              <a:gdLst>
                <a:gd name="T0" fmla="*/ 48 w 68"/>
                <a:gd name="T1" fmla="*/ 133 h 138"/>
                <a:gd name="T2" fmla="*/ 18 w 68"/>
                <a:gd name="T3" fmla="*/ 111 h 138"/>
                <a:gd name="T4" fmla="*/ 4 w 68"/>
                <a:gd name="T5" fmla="*/ 36 h 138"/>
                <a:gd name="T6" fmla="*/ 22 w 68"/>
                <a:gd name="T7" fmla="*/ 0 h 138"/>
                <a:gd name="T8" fmla="*/ 52 w 68"/>
                <a:gd name="T9" fmla="*/ 26 h 138"/>
                <a:gd name="T10" fmla="*/ 66 w 68"/>
                <a:gd name="T11" fmla="*/ 105 h 138"/>
                <a:gd name="T12" fmla="*/ 48 w 68"/>
                <a:gd name="T13" fmla="*/ 133 h 138"/>
              </a:gdLst>
              <a:ahLst/>
              <a:cxnLst>
                <a:cxn ang="0">
                  <a:pos x="T0" y="T1"/>
                </a:cxn>
                <a:cxn ang="0">
                  <a:pos x="T2" y="T3"/>
                </a:cxn>
                <a:cxn ang="0">
                  <a:pos x="T4" y="T5"/>
                </a:cxn>
                <a:cxn ang="0">
                  <a:pos x="T6" y="T7"/>
                </a:cxn>
                <a:cxn ang="0">
                  <a:pos x="T8" y="T9"/>
                </a:cxn>
                <a:cxn ang="0">
                  <a:pos x="T10" y="T11"/>
                </a:cxn>
                <a:cxn ang="0">
                  <a:pos x="T12" y="T13"/>
                </a:cxn>
              </a:cxnLst>
              <a:rect l="0" t="0" r="r" b="b"/>
              <a:pathLst>
                <a:path w="68" h="138">
                  <a:moveTo>
                    <a:pt x="48" y="133"/>
                  </a:moveTo>
                  <a:cubicBezTo>
                    <a:pt x="28" y="138"/>
                    <a:pt x="22" y="127"/>
                    <a:pt x="18" y="111"/>
                  </a:cubicBezTo>
                  <a:cubicBezTo>
                    <a:pt x="14" y="86"/>
                    <a:pt x="10" y="61"/>
                    <a:pt x="4" y="36"/>
                  </a:cubicBezTo>
                  <a:cubicBezTo>
                    <a:pt x="0" y="18"/>
                    <a:pt x="6" y="7"/>
                    <a:pt x="22" y="0"/>
                  </a:cubicBezTo>
                  <a:cubicBezTo>
                    <a:pt x="39" y="0"/>
                    <a:pt x="49" y="8"/>
                    <a:pt x="52" y="26"/>
                  </a:cubicBezTo>
                  <a:cubicBezTo>
                    <a:pt x="56" y="52"/>
                    <a:pt x="62" y="79"/>
                    <a:pt x="66" y="105"/>
                  </a:cubicBezTo>
                  <a:cubicBezTo>
                    <a:pt x="68" y="119"/>
                    <a:pt x="64" y="130"/>
                    <a:pt x="48" y="13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45">
              <a:extLst>
                <a:ext uri="{FF2B5EF4-FFF2-40B4-BE49-F238E27FC236}">
                  <a16:creationId xmlns:a16="http://schemas.microsoft.com/office/drawing/2014/main" id="{6218AA84-D599-45A1-A84A-54833A4542DF}"/>
                </a:ext>
              </a:extLst>
            </p:cNvPr>
            <p:cNvSpPr>
              <a:spLocks/>
            </p:cNvSpPr>
            <p:nvPr/>
          </p:nvSpPr>
          <p:spPr bwMode="auto">
            <a:xfrm>
              <a:off x="9774238" y="5546726"/>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48">
              <a:extLst>
                <a:ext uri="{FF2B5EF4-FFF2-40B4-BE49-F238E27FC236}">
                  <a16:creationId xmlns:a16="http://schemas.microsoft.com/office/drawing/2014/main" id="{BE60276C-F61B-4A3D-847A-83F4F5056012}"/>
                </a:ext>
              </a:extLst>
            </p:cNvPr>
            <p:cNvSpPr>
              <a:spLocks/>
            </p:cNvSpPr>
            <p:nvPr/>
          </p:nvSpPr>
          <p:spPr bwMode="auto">
            <a:xfrm>
              <a:off x="3503613" y="1530351"/>
              <a:ext cx="211138" cy="206375"/>
            </a:xfrm>
            <a:custGeom>
              <a:avLst/>
              <a:gdLst>
                <a:gd name="T0" fmla="*/ 45 w 56"/>
                <a:gd name="T1" fmla="*/ 7 h 55"/>
                <a:gd name="T2" fmla="*/ 49 w 56"/>
                <a:gd name="T3" fmla="*/ 41 h 55"/>
                <a:gd name="T4" fmla="*/ 13 w 56"/>
                <a:gd name="T5" fmla="*/ 49 h 55"/>
                <a:gd name="T6" fmla="*/ 11 w 56"/>
                <a:gd name="T7" fmla="*/ 11 h 55"/>
                <a:gd name="T8" fmla="*/ 45 w 56"/>
                <a:gd name="T9" fmla="*/ 7 h 55"/>
              </a:gdLst>
              <a:ahLst/>
              <a:cxnLst>
                <a:cxn ang="0">
                  <a:pos x="T0" y="T1"/>
                </a:cxn>
                <a:cxn ang="0">
                  <a:pos x="T2" y="T3"/>
                </a:cxn>
                <a:cxn ang="0">
                  <a:pos x="T4" y="T5"/>
                </a:cxn>
                <a:cxn ang="0">
                  <a:pos x="T6" y="T7"/>
                </a:cxn>
                <a:cxn ang="0">
                  <a:pos x="T8" y="T9"/>
                </a:cxn>
              </a:cxnLst>
              <a:rect l="0" t="0" r="r" b="b"/>
              <a:pathLst>
                <a:path w="56" h="55">
                  <a:moveTo>
                    <a:pt x="45" y="7"/>
                  </a:moveTo>
                  <a:cubicBezTo>
                    <a:pt x="54" y="17"/>
                    <a:pt x="56" y="29"/>
                    <a:pt x="49" y="41"/>
                  </a:cubicBezTo>
                  <a:cubicBezTo>
                    <a:pt x="40" y="55"/>
                    <a:pt x="26" y="51"/>
                    <a:pt x="13" y="49"/>
                  </a:cubicBezTo>
                  <a:cubicBezTo>
                    <a:pt x="5" y="37"/>
                    <a:pt x="0" y="24"/>
                    <a:pt x="11" y="11"/>
                  </a:cubicBezTo>
                  <a:cubicBezTo>
                    <a:pt x="21" y="0"/>
                    <a:pt x="33" y="0"/>
                    <a:pt x="45" y="7"/>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49">
              <a:extLst>
                <a:ext uri="{FF2B5EF4-FFF2-40B4-BE49-F238E27FC236}">
                  <a16:creationId xmlns:a16="http://schemas.microsoft.com/office/drawing/2014/main" id="{18283649-7F8E-4D25-A4E8-9B5A72281175}"/>
                </a:ext>
              </a:extLst>
            </p:cNvPr>
            <p:cNvSpPr>
              <a:spLocks/>
            </p:cNvSpPr>
            <p:nvPr/>
          </p:nvSpPr>
          <p:spPr bwMode="auto">
            <a:xfrm>
              <a:off x="5026026" y="2443163"/>
              <a:ext cx="598488" cy="2535238"/>
            </a:xfrm>
            <a:custGeom>
              <a:avLst/>
              <a:gdLst>
                <a:gd name="T0" fmla="*/ 156 w 159"/>
                <a:gd name="T1" fmla="*/ 153 h 672"/>
                <a:gd name="T2" fmla="*/ 124 w 159"/>
                <a:gd name="T3" fmla="*/ 309 h 672"/>
                <a:gd name="T4" fmla="*/ 148 w 159"/>
                <a:gd name="T5" fmla="*/ 560 h 672"/>
                <a:gd name="T6" fmla="*/ 149 w 159"/>
                <a:gd name="T7" fmla="*/ 568 h 672"/>
                <a:gd name="T8" fmla="*/ 127 w 159"/>
                <a:gd name="T9" fmla="*/ 591 h 672"/>
                <a:gd name="T10" fmla="*/ 68 w 159"/>
                <a:gd name="T11" fmla="*/ 655 h 672"/>
                <a:gd name="T12" fmla="*/ 56 w 159"/>
                <a:gd name="T13" fmla="*/ 672 h 672"/>
                <a:gd name="T14" fmla="*/ 48 w 159"/>
                <a:gd name="T15" fmla="*/ 668 h 672"/>
                <a:gd name="T16" fmla="*/ 35 w 159"/>
                <a:gd name="T17" fmla="*/ 644 h 672"/>
                <a:gd name="T18" fmla="*/ 0 w 159"/>
                <a:gd name="T19" fmla="*/ 560 h 672"/>
                <a:gd name="T20" fmla="*/ 0 w 159"/>
                <a:gd name="T21" fmla="*/ 556 h 672"/>
                <a:gd name="T22" fmla="*/ 56 w 159"/>
                <a:gd name="T23" fmla="*/ 490 h 672"/>
                <a:gd name="T24" fmla="*/ 16 w 159"/>
                <a:gd name="T25" fmla="*/ 180 h 672"/>
                <a:gd name="T26" fmla="*/ 16 w 159"/>
                <a:gd name="T27" fmla="*/ 176 h 672"/>
                <a:gd name="T28" fmla="*/ 84 w 159"/>
                <a:gd name="T29" fmla="*/ 0 h 672"/>
                <a:gd name="T30" fmla="*/ 88 w 159"/>
                <a:gd name="T31" fmla="*/ 0 h 672"/>
                <a:gd name="T32" fmla="*/ 123 w 159"/>
                <a:gd name="T33" fmla="*/ 67 h 672"/>
                <a:gd name="T34" fmla="*/ 145 w 159"/>
                <a:gd name="T35" fmla="*/ 117 h 672"/>
                <a:gd name="T36" fmla="*/ 159 w 159"/>
                <a:gd name="T37" fmla="*/ 144 h 672"/>
                <a:gd name="T38" fmla="*/ 159 w 159"/>
                <a:gd name="T39" fmla="*/ 148 h 672"/>
                <a:gd name="T40" fmla="*/ 156 w 159"/>
                <a:gd name="T41" fmla="*/ 15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2">
                  <a:moveTo>
                    <a:pt x="156" y="153"/>
                  </a:moveTo>
                  <a:cubicBezTo>
                    <a:pt x="145" y="205"/>
                    <a:pt x="133" y="257"/>
                    <a:pt x="124" y="309"/>
                  </a:cubicBezTo>
                  <a:cubicBezTo>
                    <a:pt x="109" y="394"/>
                    <a:pt x="117" y="478"/>
                    <a:pt x="148" y="560"/>
                  </a:cubicBezTo>
                  <a:cubicBezTo>
                    <a:pt x="148" y="562"/>
                    <a:pt x="149" y="565"/>
                    <a:pt x="149" y="568"/>
                  </a:cubicBezTo>
                  <a:cubicBezTo>
                    <a:pt x="142" y="575"/>
                    <a:pt x="133" y="582"/>
                    <a:pt x="127" y="591"/>
                  </a:cubicBezTo>
                  <a:cubicBezTo>
                    <a:pt x="111" y="616"/>
                    <a:pt x="94" y="639"/>
                    <a:pt x="68" y="655"/>
                  </a:cubicBezTo>
                  <a:cubicBezTo>
                    <a:pt x="63" y="658"/>
                    <a:pt x="60" y="666"/>
                    <a:pt x="56" y="672"/>
                  </a:cubicBezTo>
                  <a:cubicBezTo>
                    <a:pt x="53" y="671"/>
                    <a:pt x="51" y="669"/>
                    <a:pt x="48" y="668"/>
                  </a:cubicBezTo>
                  <a:cubicBezTo>
                    <a:pt x="43" y="660"/>
                    <a:pt x="38" y="652"/>
                    <a:pt x="35" y="644"/>
                  </a:cubicBezTo>
                  <a:cubicBezTo>
                    <a:pt x="23" y="616"/>
                    <a:pt x="11" y="588"/>
                    <a:pt x="0" y="560"/>
                  </a:cubicBezTo>
                  <a:cubicBezTo>
                    <a:pt x="0" y="559"/>
                    <a:pt x="0" y="557"/>
                    <a:pt x="0" y="556"/>
                  </a:cubicBezTo>
                  <a:cubicBezTo>
                    <a:pt x="19" y="534"/>
                    <a:pt x="41" y="514"/>
                    <a:pt x="56" y="490"/>
                  </a:cubicBezTo>
                  <a:cubicBezTo>
                    <a:pt x="116" y="391"/>
                    <a:pt x="100" y="264"/>
                    <a:pt x="16" y="180"/>
                  </a:cubicBezTo>
                  <a:cubicBezTo>
                    <a:pt x="16" y="178"/>
                    <a:pt x="16" y="177"/>
                    <a:pt x="16" y="176"/>
                  </a:cubicBezTo>
                  <a:cubicBezTo>
                    <a:pt x="39" y="117"/>
                    <a:pt x="61" y="59"/>
                    <a:pt x="84" y="0"/>
                  </a:cubicBezTo>
                  <a:cubicBezTo>
                    <a:pt x="85" y="0"/>
                    <a:pt x="87" y="0"/>
                    <a:pt x="88" y="0"/>
                  </a:cubicBezTo>
                  <a:cubicBezTo>
                    <a:pt x="100" y="22"/>
                    <a:pt x="112" y="44"/>
                    <a:pt x="123" y="67"/>
                  </a:cubicBezTo>
                  <a:cubicBezTo>
                    <a:pt x="131" y="83"/>
                    <a:pt x="138" y="100"/>
                    <a:pt x="145" y="117"/>
                  </a:cubicBezTo>
                  <a:cubicBezTo>
                    <a:pt x="150" y="126"/>
                    <a:pt x="155" y="135"/>
                    <a:pt x="159" y="144"/>
                  </a:cubicBezTo>
                  <a:cubicBezTo>
                    <a:pt x="159" y="145"/>
                    <a:pt x="159" y="147"/>
                    <a:pt x="159" y="148"/>
                  </a:cubicBezTo>
                  <a:cubicBezTo>
                    <a:pt x="158" y="150"/>
                    <a:pt x="157" y="151"/>
                    <a:pt x="156" y="153"/>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50">
              <a:extLst>
                <a:ext uri="{FF2B5EF4-FFF2-40B4-BE49-F238E27FC236}">
                  <a16:creationId xmlns:a16="http://schemas.microsoft.com/office/drawing/2014/main" id="{B82A3040-6076-4BFF-90A6-E57C3228B64E}"/>
                </a:ext>
              </a:extLst>
            </p:cNvPr>
            <p:cNvSpPr>
              <a:spLocks/>
            </p:cNvSpPr>
            <p:nvPr/>
          </p:nvSpPr>
          <p:spPr bwMode="auto">
            <a:xfrm>
              <a:off x="2813051" y="3619501"/>
              <a:ext cx="2589213" cy="1901825"/>
            </a:xfrm>
            <a:custGeom>
              <a:avLst/>
              <a:gdLst>
                <a:gd name="T0" fmla="*/ 687 w 687"/>
                <a:gd name="T1" fmla="*/ 420 h 504"/>
                <a:gd name="T2" fmla="*/ 566 w 687"/>
                <a:gd name="T3" fmla="*/ 487 h 504"/>
                <a:gd name="T4" fmla="*/ 491 w 687"/>
                <a:gd name="T5" fmla="*/ 504 h 504"/>
                <a:gd name="T6" fmla="*/ 363 w 687"/>
                <a:gd name="T7" fmla="*/ 504 h 504"/>
                <a:gd name="T8" fmla="*/ 153 w 687"/>
                <a:gd name="T9" fmla="*/ 411 h 504"/>
                <a:gd name="T10" fmla="*/ 10 w 687"/>
                <a:gd name="T11" fmla="*/ 184 h 504"/>
                <a:gd name="T12" fmla="*/ 2 w 687"/>
                <a:gd name="T13" fmla="*/ 142 h 504"/>
                <a:gd name="T14" fmla="*/ 3 w 687"/>
                <a:gd name="T15" fmla="*/ 7 h 504"/>
                <a:gd name="T16" fmla="*/ 3 w 687"/>
                <a:gd name="T17" fmla="*/ 0 h 504"/>
                <a:gd name="T18" fmla="*/ 11 w 687"/>
                <a:gd name="T19" fmla="*/ 30 h 504"/>
                <a:gd name="T20" fmla="*/ 27 w 687"/>
                <a:gd name="T21" fmla="*/ 144 h 504"/>
                <a:gd name="T22" fmla="*/ 27 w 687"/>
                <a:gd name="T23" fmla="*/ 152 h 504"/>
                <a:gd name="T24" fmla="*/ 42 w 687"/>
                <a:gd name="T25" fmla="*/ 211 h 504"/>
                <a:gd name="T26" fmla="*/ 71 w 687"/>
                <a:gd name="T27" fmla="*/ 275 h 504"/>
                <a:gd name="T28" fmla="*/ 107 w 687"/>
                <a:gd name="T29" fmla="*/ 312 h 504"/>
                <a:gd name="T30" fmla="*/ 107 w 687"/>
                <a:gd name="T31" fmla="*/ 312 h 504"/>
                <a:gd name="T32" fmla="*/ 143 w 687"/>
                <a:gd name="T33" fmla="*/ 344 h 504"/>
                <a:gd name="T34" fmla="*/ 147 w 687"/>
                <a:gd name="T35" fmla="*/ 352 h 504"/>
                <a:gd name="T36" fmla="*/ 183 w 687"/>
                <a:gd name="T37" fmla="*/ 386 h 504"/>
                <a:gd name="T38" fmla="*/ 279 w 687"/>
                <a:gd name="T39" fmla="*/ 437 h 504"/>
                <a:gd name="T40" fmla="*/ 370 w 687"/>
                <a:gd name="T41" fmla="*/ 463 h 504"/>
                <a:gd name="T42" fmla="*/ 512 w 687"/>
                <a:gd name="T43" fmla="*/ 456 h 504"/>
                <a:gd name="T44" fmla="*/ 659 w 687"/>
                <a:gd name="T45" fmla="*/ 392 h 504"/>
                <a:gd name="T46" fmla="*/ 667 w 687"/>
                <a:gd name="T47" fmla="*/ 392 h 504"/>
                <a:gd name="T48" fmla="*/ 687 w 687"/>
                <a:gd name="T49" fmla="*/ 4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7" h="504">
                  <a:moveTo>
                    <a:pt x="687" y="420"/>
                  </a:moveTo>
                  <a:cubicBezTo>
                    <a:pt x="653" y="453"/>
                    <a:pt x="610" y="472"/>
                    <a:pt x="566" y="487"/>
                  </a:cubicBezTo>
                  <a:cubicBezTo>
                    <a:pt x="542" y="495"/>
                    <a:pt x="516" y="499"/>
                    <a:pt x="491" y="504"/>
                  </a:cubicBezTo>
                  <a:cubicBezTo>
                    <a:pt x="448" y="504"/>
                    <a:pt x="406" y="504"/>
                    <a:pt x="363" y="504"/>
                  </a:cubicBezTo>
                  <a:cubicBezTo>
                    <a:pt x="283" y="495"/>
                    <a:pt x="214" y="462"/>
                    <a:pt x="153" y="411"/>
                  </a:cubicBezTo>
                  <a:cubicBezTo>
                    <a:pt x="80" y="351"/>
                    <a:pt x="32" y="276"/>
                    <a:pt x="10" y="184"/>
                  </a:cubicBezTo>
                  <a:cubicBezTo>
                    <a:pt x="6" y="170"/>
                    <a:pt x="5" y="156"/>
                    <a:pt x="2" y="142"/>
                  </a:cubicBezTo>
                  <a:cubicBezTo>
                    <a:pt x="2" y="97"/>
                    <a:pt x="3" y="52"/>
                    <a:pt x="3" y="7"/>
                  </a:cubicBezTo>
                  <a:cubicBezTo>
                    <a:pt x="3" y="5"/>
                    <a:pt x="3" y="2"/>
                    <a:pt x="3" y="0"/>
                  </a:cubicBezTo>
                  <a:cubicBezTo>
                    <a:pt x="6" y="10"/>
                    <a:pt x="10" y="20"/>
                    <a:pt x="11" y="30"/>
                  </a:cubicBezTo>
                  <a:cubicBezTo>
                    <a:pt x="15" y="68"/>
                    <a:pt x="0" y="109"/>
                    <a:pt x="27" y="144"/>
                  </a:cubicBezTo>
                  <a:cubicBezTo>
                    <a:pt x="28" y="146"/>
                    <a:pt x="27" y="149"/>
                    <a:pt x="27" y="152"/>
                  </a:cubicBezTo>
                  <a:cubicBezTo>
                    <a:pt x="32" y="172"/>
                    <a:pt x="35" y="192"/>
                    <a:pt x="42" y="211"/>
                  </a:cubicBezTo>
                  <a:cubicBezTo>
                    <a:pt x="50" y="233"/>
                    <a:pt x="60" y="254"/>
                    <a:pt x="71" y="275"/>
                  </a:cubicBezTo>
                  <a:cubicBezTo>
                    <a:pt x="79" y="290"/>
                    <a:pt x="84" y="310"/>
                    <a:pt x="107" y="312"/>
                  </a:cubicBezTo>
                  <a:cubicBezTo>
                    <a:pt x="107" y="312"/>
                    <a:pt x="107" y="312"/>
                    <a:pt x="107" y="312"/>
                  </a:cubicBezTo>
                  <a:cubicBezTo>
                    <a:pt x="108" y="331"/>
                    <a:pt x="122" y="343"/>
                    <a:pt x="143" y="344"/>
                  </a:cubicBezTo>
                  <a:cubicBezTo>
                    <a:pt x="144" y="347"/>
                    <a:pt x="146" y="349"/>
                    <a:pt x="147" y="352"/>
                  </a:cubicBezTo>
                  <a:cubicBezTo>
                    <a:pt x="159" y="363"/>
                    <a:pt x="170" y="376"/>
                    <a:pt x="183" y="386"/>
                  </a:cubicBezTo>
                  <a:cubicBezTo>
                    <a:pt x="212" y="409"/>
                    <a:pt x="243" y="427"/>
                    <a:pt x="279" y="437"/>
                  </a:cubicBezTo>
                  <a:cubicBezTo>
                    <a:pt x="309" y="446"/>
                    <a:pt x="339" y="461"/>
                    <a:pt x="370" y="463"/>
                  </a:cubicBezTo>
                  <a:cubicBezTo>
                    <a:pt x="417" y="466"/>
                    <a:pt x="466" y="463"/>
                    <a:pt x="512" y="456"/>
                  </a:cubicBezTo>
                  <a:cubicBezTo>
                    <a:pt x="566" y="448"/>
                    <a:pt x="615" y="424"/>
                    <a:pt x="659" y="392"/>
                  </a:cubicBezTo>
                  <a:cubicBezTo>
                    <a:pt x="662" y="392"/>
                    <a:pt x="664" y="392"/>
                    <a:pt x="667" y="392"/>
                  </a:cubicBezTo>
                  <a:cubicBezTo>
                    <a:pt x="674" y="401"/>
                    <a:pt x="680" y="410"/>
                    <a:pt x="687" y="420"/>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52">
              <a:extLst>
                <a:ext uri="{FF2B5EF4-FFF2-40B4-BE49-F238E27FC236}">
                  <a16:creationId xmlns:a16="http://schemas.microsoft.com/office/drawing/2014/main" id="{BE2F8797-F8B5-48C2-982B-E35E4D71490E}"/>
                </a:ext>
              </a:extLst>
            </p:cNvPr>
            <p:cNvSpPr>
              <a:spLocks/>
            </p:cNvSpPr>
            <p:nvPr/>
          </p:nvSpPr>
          <p:spPr bwMode="auto">
            <a:xfrm>
              <a:off x="5689601" y="1898651"/>
              <a:ext cx="812800" cy="2351088"/>
            </a:xfrm>
            <a:custGeom>
              <a:avLst/>
              <a:gdLst>
                <a:gd name="T0" fmla="*/ 175 w 216"/>
                <a:gd name="T1" fmla="*/ 6 h 623"/>
                <a:gd name="T2" fmla="*/ 200 w 216"/>
                <a:gd name="T3" fmla="*/ 9 h 623"/>
                <a:gd name="T4" fmla="*/ 216 w 216"/>
                <a:gd name="T5" fmla="*/ 0 h 623"/>
                <a:gd name="T6" fmla="*/ 216 w 216"/>
                <a:gd name="T7" fmla="*/ 0 h 623"/>
                <a:gd name="T8" fmla="*/ 213 w 216"/>
                <a:gd name="T9" fmla="*/ 15 h 623"/>
                <a:gd name="T10" fmla="*/ 148 w 216"/>
                <a:gd name="T11" fmla="*/ 104 h 623"/>
                <a:gd name="T12" fmla="*/ 76 w 216"/>
                <a:gd name="T13" fmla="*/ 256 h 623"/>
                <a:gd name="T14" fmla="*/ 72 w 216"/>
                <a:gd name="T15" fmla="*/ 276 h 623"/>
                <a:gd name="T16" fmla="*/ 48 w 216"/>
                <a:gd name="T17" fmla="*/ 344 h 623"/>
                <a:gd name="T18" fmla="*/ 39 w 216"/>
                <a:gd name="T19" fmla="*/ 387 h 623"/>
                <a:gd name="T20" fmla="*/ 24 w 216"/>
                <a:gd name="T21" fmla="*/ 476 h 623"/>
                <a:gd name="T22" fmla="*/ 16 w 216"/>
                <a:gd name="T23" fmla="*/ 510 h 623"/>
                <a:gd name="T24" fmla="*/ 24 w 216"/>
                <a:gd name="T25" fmla="*/ 612 h 623"/>
                <a:gd name="T26" fmla="*/ 10 w 216"/>
                <a:gd name="T27" fmla="*/ 623 h 623"/>
                <a:gd name="T28" fmla="*/ 8 w 216"/>
                <a:gd name="T29" fmla="*/ 609 h 623"/>
                <a:gd name="T30" fmla="*/ 8 w 216"/>
                <a:gd name="T31" fmla="*/ 525 h 623"/>
                <a:gd name="T32" fmla="*/ 3 w 216"/>
                <a:gd name="T33" fmla="*/ 500 h 623"/>
                <a:gd name="T34" fmla="*/ 0 w 216"/>
                <a:gd name="T35" fmla="*/ 493 h 623"/>
                <a:gd name="T36" fmla="*/ 14 w 216"/>
                <a:gd name="T37" fmla="*/ 429 h 623"/>
                <a:gd name="T38" fmla="*/ 8 w 216"/>
                <a:gd name="T39" fmla="*/ 392 h 623"/>
                <a:gd name="T40" fmla="*/ 57 w 216"/>
                <a:gd name="T41" fmla="*/ 228 h 623"/>
                <a:gd name="T42" fmla="*/ 167 w 216"/>
                <a:gd name="T43" fmla="*/ 17 h 623"/>
                <a:gd name="T44" fmla="*/ 175 w 216"/>
                <a:gd name="T45" fmla="*/ 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623">
                  <a:moveTo>
                    <a:pt x="175" y="6"/>
                  </a:moveTo>
                  <a:cubicBezTo>
                    <a:pt x="182" y="21"/>
                    <a:pt x="190" y="19"/>
                    <a:pt x="200" y="9"/>
                  </a:cubicBezTo>
                  <a:cubicBezTo>
                    <a:pt x="204" y="5"/>
                    <a:pt x="211" y="3"/>
                    <a:pt x="216" y="0"/>
                  </a:cubicBezTo>
                  <a:cubicBezTo>
                    <a:pt x="216" y="0"/>
                    <a:pt x="216" y="0"/>
                    <a:pt x="216" y="0"/>
                  </a:cubicBezTo>
                  <a:cubicBezTo>
                    <a:pt x="215" y="5"/>
                    <a:pt x="215" y="11"/>
                    <a:pt x="213" y="15"/>
                  </a:cubicBezTo>
                  <a:cubicBezTo>
                    <a:pt x="191" y="45"/>
                    <a:pt x="168" y="74"/>
                    <a:pt x="148" y="104"/>
                  </a:cubicBezTo>
                  <a:cubicBezTo>
                    <a:pt x="117" y="151"/>
                    <a:pt x="92" y="201"/>
                    <a:pt x="76" y="256"/>
                  </a:cubicBezTo>
                  <a:cubicBezTo>
                    <a:pt x="75" y="263"/>
                    <a:pt x="73" y="269"/>
                    <a:pt x="72" y="276"/>
                  </a:cubicBezTo>
                  <a:cubicBezTo>
                    <a:pt x="52" y="295"/>
                    <a:pt x="51" y="319"/>
                    <a:pt x="48" y="344"/>
                  </a:cubicBezTo>
                  <a:cubicBezTo>
                    <a:pt x="45" y="358"/>
                    <a:pt x="42" y="373"/>
                    <a:pt x="39" y="387"/>
                  </a:cubicBezTo>
                  <a:cubicBezTo>
                    <a:pt x="34" y="417"/>
                    <a:pt x="29" y="446"/>
                    <a:pt x="24" y="476"/>
                  </a:cubicBezTo>
                  <a:cubicBezTo>
                    <a:pt x="21" y="487"/>
                    <a:pt x="16" y="499"/>
                    <a:pt x="16" y="510"/>
                  </a:cubicBezTo>
                  <a:cubicBezTo>
                    <a:pt x="18" y="544"/>
                    <a:pt x="21" y="578"/>
                    <a:pt x="24" y="612"/>
                  </a:cubicBezTo>
                  <a:cubicBezTo>
                    <a:pt x="20" y="615"/>
                    <a:pt x="15" y="618"/>
                    <a:pt x="10" y="623"/>
                  </a:cubicBezTo>
                  <a:cubicBezTo>
                    <a:pt x="9" y="617"/>
                    <a:pt x="7" y="613"/>
                    <a:pt x="8" y="609"/>
                  </a:cubicBezTo>
                  <a:cubicBezTo>
                    <a:pt x="15" y="581"/>
                    <a:pt x="5" y="553"/>
                    <a:pt x="8" y="525"/>
                  </a:cubicBezTo>
                  <a:cubicBezTo>
                    <a:pt x="8" y="517"/>
                    <a:pt x="5" y="508"/>
                    <a:pt x="3" y="500"/>
                  </a:cubicBezTo>
                  <a:cubicBezTo>
                    <a:pt x="2" y="498"/>
                    <a:pt x="0" y="495"/>
                    <a:pt x="0" y="493"/>
                  </a:cubicBezTo>
                  <a:cubicBezTo>
                    <a:pt x="5" y="472"/>
                    <a:pt x="11" y="450"/>
                    <a:pt x="14" y="429"/>
                  </a:cubicBezTo>
                  <a:cubicBezTo>
                    <a:pt x="16" y="417"/>
                    <a:pt x="23" y="402"/>
                    <a:pt x="8" y="392"/>
                  </a:cubicBezTo>
                  <a:cubicBezTo>
                    <a:pt x="24" y="337"/>
                    <a:pt x="38" y="282"/>
                    <a:pt x="57" y="228"/>
                  </a:cubicBezTo>
                  <a:cubicBezTo>
                    <a:pt x="84" y="153"/>
                    <a:pt x="121" y="83"/>
                    <a:pt x="167" y="17"/>
                  </a:cubicBezTo>
                  <a:cubicBezTo>
                    <a:pt x="169" y="13"/>
                    <a:pt x="172" y="10"/>
                    <a:pt x="175" y="6"/>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53">
              <a:extLst>
                <a:ext uri="{FF2B5EF4-FFF2-40B4-BE49-F238E27FC236}">
                  <a16:creationId xmlns:a16="http://schemas.microsoft.com/office/drawing/2014/main" id="{E99C35D4-1F5A-4F79-B776-AE28460B224A}"/>
                </a:ext>
              </a:extLst>
            </p:cNvPr>
            <p:cNvSpPr>
              <a:spLocks/>
            </p:cNvSpPr>
            <p:nvPr/>
          </p:nvSpPr>
          <p:spPr bwMode="auto">
            <a:xfrm>
              <a:off x="2813051" y="2405063"/>
              <a:ext cx="463550" cy="1787525"/>
            </a:xfrm>
            <a:custGeom>
              <a:avLst/>
              <a:gdLst>
                <a:gd name="T0" fmla="*/ 27 w 123"/>
                <a:gd name="T1" fmla="*/ 474 h 474"/>
                <a:gd name="T2" fmla="*/ 27 w 123"/>
                <a:gd name="T3" fmla="*/ 466 h 474"/>
                <a:gd name="T4" fmla="*/ 11 w 123"/>
                <a:gd name="T5" fmla="*/ 352 h 474"/>
                <a:gd name="T6" fmla="*/ 3 w 123"/>
                <a:gd name="T7" fmla="*/ 322 h 474"/>
                <a:gd name="T8" fmla="*/ 54 w 123"/>
                <a:gd name="T9" fmla="*/ 122 h 474"/>
                <a:gd name="T10" fmla="*/ 100 w 123"/>
                <a:gd name="T11" fmla="*/ 8 h 474"/>
                <a:gd name="T12" fmla="*/ 106 w 123"/>
                <a:gd name="T13" fmla="*/ 0 h 474"/>
                <a:gd name="T14" fmla="*/ 123 w 123"/>
                <a:gd name="T15" fmla="*/ 18 h 474"/>
                <a:gd name="T16" fmla="*/ 114 w 123"/>
                <a:gd name="T17" fmla="*/ 39 h 474"/>
                <a:gd name="T18" fmla="*/ 83 w 123"/>
                <a:gd name="T19" fmla="*/ 114 h 474"/>
                <a:gd name="T20" fmla="*/ 79 w 123"/>
                <a:gd name="T21" fmla="*/ 129 h 474"/>
                <a:gd name="T22" fmla="*/ 59 w 123"/>
                <a:gd name="T23" fmla="*/ 202 h 474"/>
                <a:gd name="T24" fmla="*/ 51 w 123"/>
                <a:gd name="T25" fmla="*/ 217 h 474"/>
                <a:gd name="T26" fmla="*/ 41 w 123"/>
                <a:gd name="T27" fmla="*/ 275 h 474"/>
                <a:gd name="T28" fmla="*/ 28 w 123"/>
                <a:gd name="T29" fmla="*/ 343 h 474"/>
                <a:gd name="T30" fmla="*/ 35 w 123"/>
                <a:gd name="T31" fmla="*/ 474 h 474"/>
                <a:gd name="T32" fmla="*/ 27 w 123"/>
                <a:gd name="T33"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474">
                  <a:moveTo>
                    <a:pt x="27" y="474"/>
                  </a:moveTo>
                  <a:cubicBezTo>
                    <a:pt x="27" y="471"/>
                    <a:pt x="28" y="468"/>
                    <a:pt x="27" y="466"/>
                  </a:cubicBezTo>
                  <a:cubicBezTo>
                    <a:pt x="0" y="431"/>
                    <a:pt x="15" y="390"/>
                    <a:pt x="11" y="352"/>
                  </a:cubicBezTo>
                  <a:cubicBezTo>
                    <a:pt x="10" y="342"/>
                    <a:pt x="6" y="332"/>
                    <a:pt x="3" y="322"/>
                  </a:cubicBezTo>
                  <a:cubicBezTo>
                    <a:pt x="11" y="253"/>
                    <a:pt x="30" y="187"/>
                    <a:pt x="54" y="122"/>
                  </a:cubicBezTo>
                  <a:cubicBezTo>
                    <a:pt x="67" y="83"/>
                    <a:pt x="84" y="46"/>
                    <a:pt x="100" y="8"/>
                  </a:cubicBezTo>
                  <a:cubicBezTo>
                    <a:pt x="101" y="5"/>
                    <a:pt x="104" y="3"/>
                    <a:pt x="106" y="0"/>
                  </a:cubicBezTo>
                  <a:cubicBezTo>
                    <a:pt x="112" y="6"/>
                    <a:pt x="117" y="12"/>
                    <a:pt x="123" y="18"/>
                  </a:cubicBezTo>
                  <a:cubicBezTo>
                    <a:pt x="120" y="25"/>
                    <a:pt x="117" y="32"/>
                    <a:pt x="114" y="39"/>
                  </a:cubicBezTo>
                  <a:cubicBezTo>
                    <a:pt x="104" y="64"/>
                    <a:pt x="93" y="89"/>
                    <a:pt x="83" y="114"/>
                  </a:cubicBezTo>
                  <a:cubicBezTo>
                    <a:pt x="82" y="119"/>
                    <a:pt x="81" y="124"/>
                    <a:pt x="79" y="129"/>
                  </a:cubicBezTo>
                  <a:cubicBezTo>
                    <a:pt x="73" y="153"/>
                    <a:pt x="66" y="178"/>
                    <a:pt x="59" y="202"/>
                  </a:cubicBezTo>
                  <a:cubicBezTo>
                    <a:pt x="56" y="207"/>
                    <a:pt x="52" y="212"/>
                    <a:pt x="51" y="217"/>
                  </a:cubicBezTo>
                  <a:cubicBezTo>
                    <a:pt x="47" y="236"/>
                    <a:pt x="45" y="256"/>
                    <a:pt x="41" y="275"/>
                  </a:cubicBezTo>
                  <a:cubicBezTo>
                    <a:pt x="37" y="298"/>
                    <a:pt x="28" y="320"/>
                    <a:pt x="28" y="343"/>
                  </a:cubicBezTo>
                  <a:cubicBezTo>
                    <a:pt x="28" y="386"/>
                    <a:pt x="32" y="430"/>
                    <a:pt x="35" y="474"/>
                  </a:cubicBezTo>
                  <a:cubicBezTo>
                    <a:pt x="32" y="474"/>
                    <a:pt x="30" y="474"/>
                    <a:pt x="27" y="474"/>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4">
              <a:extLst>
                <a:ext uri="{FF2B5EF4-FFF2-40B4-BE49-F238E27FC236}">
                  <a16:creationId xmlns:a16="http://schemas.microsoft.com/office/drawing/2014/main" id="{A1EFE744-0111-4945-82BE-A7AEC5F98C89}"/>
                </a:ext>
              </a:extLst>
            </p:cNvPr>
            <p:cNvSpPr>
              <a:spLocks/>
            </p:cNvSpPr>
            <p:nvPr/>
          </p:nvSpPr>
          <p:spPr bwMode="auto">
            <a:xfrm>
              <a:off x="5327651" y="4767263"/>
              <a:ext cx="422275" cy="436563"/>
            </a:xfrm>
            <a:custGeom>
              <a:avLst/>
              <a:gdLst>
                <a:gd name="T0" fmla="*/ 20 w 112"/>
                <a:gd name="T1" fmla="*/ 116 h 116"/>
                <a:gd name="T2" fmla="*/ 0 w 112"/>
                <a:gd name="T3" fmla="*/ 88 h 116"/>
                <a:gd name="T4" fmla="*/ 12 w 112"/>
                <a:gd name="T5" fmla="*/ 71 h 116"/>
                <a:gd name="T6" fmla="*/ 31 w 112"/>
                <a:gd name="T7" fmla="*/ 60 h 116"/>
                <a:gd name="T8" fmla="*/ 89 w 112"/>
                <a:gd name="T9" fmla="*/ 0 h 116"/>
                <a:gd name="T10" fmla="*/ 93 w 112"/>
                <a:gd name="T11" fmla="*/ 48 h 116"/>
                <a:gd name="T12" fmla="*/ 20 w 112"/>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12" h="116">
                  <a:moveTo>
                    <a:pt x="20" y="116"/>
                  </a:moveTo>
                  <a:cubicBezTo>
                    <a:pt x="13" y="106"/>
                    <a:pt x="7" y="97"/>
                    <a:pt x="0" y="88"/>
                  </a:cubicBezTo>
                  <a:cubicBezTo>
                    <a:pt x="4" y="82"/>
                    <a:pt x="7" y="75"/>
                    <a:pt x="12" y="71"/>
                  </a:cubicBezTo>
                  <a:cubicBezTo>
                    <a:pt x="17" y="66"/>
                    <a:pt x="26" y="65"/>
                    <a:pt x="31" y="60"/>
                  </a:cubicBezTo>
                  <a:cubicBezTo>
                    <a:pt x="49" y="39"/>
                    <a:pt x="65" y="15"/>
                    <a:pt x="89" y="0"/>
                  </a:cubicBezTo>
                  <a:cubicBezTo>
                    <a:pt x="110" y="21"/>
                    <a:pt x="112" y="28"/>
                    <a:pt x="93" y="48"/>
                  </a:cubicBezTo>
                  <a:cubicBezTo>
                    <a:pt x="70" y="72"/>
                    <a:pt x="44" y="93"/>
                    <a:pt x="20" y="11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55">
              <a:extLst>
                <a:ext uri="{FF2B5EF4-FFF2-40B4-BE49-F238E27FC236}">
                  <a16:creationId xmlns:a16="http://schemas.microsoft.com/office/drawing/2014/main" id="{28347622-498A-464B-9556-3F44EBFEA4D3}"/>
                </a:ext>
              </a:extLst>
            </p:cNvPr>
            <p:cNvSpPr>
              <a:spLocks/>
            </p:cNvSpPr>
            <p:nvPr/>
          </p:nvSpPr>
          <p:spPr bwMode="auto">
            <a:xfrm>
              <a:off x="5432426" y="2152651"/>
              <a:ext cx="317500" cy="622300"/>
            </a:xfrm>
            <a:custGeom>
              <a:avLst/>
              <a:gdLst>
                <a:gd name="T0" fmla="*/ 12 w 84"/>
                <a:gd name="T1" fmla="*/ 5 h 165"/>
                <a:gd name="T2" fmla="*/ 17 w 84"/>
                <a:gd name="T3" fmla="*/ 0 h 165"/>
                <a:gd name="T4" fmla="*/ 80 w 84"/>
                <a:gd name="T5" fmla="*/ 126 h 165"/>
                <a:gd name="T6" fmla="*/ 69 w 84"/>
                <a:gd name="T7" fmla="*/ 165 h 165"/>
                <a:gd name="T8" fmla="*/ 59 w 84"/>
                <a:gd name="T9" fmla="*/ 155 h 165"/>
                <a:gd name="T10" fmla="*/ 0 w 84"/>
                <a:gd name="T11" fmla="*/ 37 h 165"/>
                <a:gd name="T12" fmla="*/ 4 w 84"/>
                <a:gd name="T13" fmla="*/ 25 h 165"/>
                <a:gd name="T14" fmla="*/ 12 w 84"/>
                <a:gd name="T15" fmla="*/ 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5">
                  <a:moveTo>
                    <a:pt x="12" y="5"/>
                  </a:moveTo>
                  <a:cubicBezTo>
                    <a:pt x="14" y="3"/>
                    <a:pt x="15" y="2"/>
                    <a:pt x="17" y="0"/>
                  </a:cubicBezTo>
                  <a:cubicBezTo>
                    <a:pt x="38" y="42"/>
                    <a:pt x="61" y="83"/>
                    <a:pt x="80" y="126"/>
                  </a:cubicBezTo>
                  <a:cubicBezTo>
                    <a:pt x="84" y="136"/>
                    <a:pt x="73" y="152"/>
                    <a:pt x="69" y="165"/>
                  </a:cubicBezTo>
                  <a:cubicBezTo>
                    <a:pt x="66" y="162"/>
                    <a:pt x="61" y="159"/>
                    <a:pt x="59" y="155"/>
                  </a:cubicBezTo>
                  <a:cubicBezTo>
                    <a:pt x="39" y="116"/>
                    <a:pt x="20" y="76"/>
                    <a:pt x="0" y="37"/>
                  </a:cubicBezTo>
                  <a:cubicBezTo>
                    <a:pt x="1" y="33"/>
                    <a:pt x="3" y="29"/>
                    <a:pt x="4" y="25"/>
                  </a:cubicBezTo>
                  <a:cubicBezTo>
                    <a:pt x="7" y="18"/>
                    <a:pt x="9" y="12"/>
                    <a:pt x="12" y="5"/>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56">
              <a:extLst>
                <a:ext uri="{FF2B5EF4-FFF2-40B4-BE49-F238E27FC236}">
                  <a16:creationId xmlns:a16="http://schemas.microsoft.com/office/drawing/2014/main" id="{6CEB355A-E648-4341-A051-E6E87A2BDDB6}"/>
                </a:ext>
              </a:extLst>
            </p:cNvPr>
            <p:cNvSpPr>
              <a:spLocks/>
            </p:cNvSpPr>
            <p:nvPr/>
          </p:nvSpPr>
          <p:spPr bwMode="auto">
            <a:xfrm>
              <a:off x="5237163" y="4584701"/>
              <a:ext cx="387350" cy="438150"/>
            </a:xfrm>
            <a:custGeom>
              <a:avLst/>
              <a:gdLst>
                <a:gd name="T0" fmla="*/ 0 w 103"/>
                <a:gd name="T1" fmla="*/ 104 h 116"/>
                <a:gd name="T2" fmla="*/ 12 w 103"/>
                <a:gd name="T3" fmla="*/ 87 h 116"/>
                <a:gd name="T4" fmla="*/ 71 w 103"/>
                <a:gd name="T5" fmla="*/ 23 h 116"/>
                <a:gd name="T6" fmla="*/ 93 w 103"/>
                <a:gd name="T7" fmla="*/ 0 h 116"/>
                <a:gd name="T8" fmla="*/ 103 w 103"/>
                <a:gd name="T9" fmla="*/ 24 h 116"/>
                <a:gd name="T10" fmla="*/ 98 w 103"/>
                <a:gd name="T11" fmla="*/ 26 h 116"/>
                <a:gd name="T12" fmla="*/ 8 w 103"/>
                <a:gd name="T13" fmla="*/ 116 h 116"/>
                <a:gd name="T14" fmla="*/ 4 w 103"/>
                <a:gd name="T15" fmla="*/ 116 h 116"/>
                <a:gd name="T16" fmla="*/ 0 w 103"/>
                <a:gd name="T17" fmla="*/ 112 h 116"/>
                <a:gd name="T18" fmla="*/ 0 w 103"/>
                <a:gd name="T19"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16">
                  <a:moveTo>
                    <a:pt x="0" y="104"/>
                  </a:moveTo>
                  <a:cubicBezTo>
                    <a:pt x="4" y="98"/>
                    <a:pt x="7" y="90"/>
                    <a:pt x="12" y="87"/>
                  </a:cubicBezTo>
                  <a:cubicBezTo>
                    <a:pt x="38" y="71"/>
                    <a:pt x="55" y="48"/>
                    <a:pt x="71" y="23"/>
                  </a:cubicBezTo>
                  <a:cubicBezTo>
                    <a:pt x="77" y="14"/>
                    <a:pt x="86" y="7"/>
                    <a:pt x="93" y="0"/>
                  </a:cubicBezTo>
                  <a:cubicBezTo>
                    <a:pt x="97" y="8"/>
                    <a:pt x="100" y="16"/>
                    <a:pt x="103" y="24"/>
                  </a:cubicBezTo>
                  <a:cubicBezTo>
                    <a:pt x="102" y="25"/>
                    <a:pt x="99" y="25"/>
                    <a:pt x="98" y="26"/>
                  </a:cubicBezTo>
                  <a:cubicBezTo>
                    <a:pt x="77" y="65"/>
                    <a:pt x="46" y="94"/>
                    <a:pt x="8" y="116"/>
                  </a:cubicBezTo>
                  <a:cubicBezTo>
                    <a:pt x="7" y="116"/>
                    <a:pt x="5" y="116"/>
                    <a:pt x="4" y="116"/>
                  </a:cubicBezTo>
                  <a:cubicBezTo>
                    <a:pt x="3" y="115"/>
                    <a:pt x="1" y="113"/>
                    <a:pt x="0" y="112"/>
                  </a:cubicBezTo>
                  <a:cubicBezTo>
                    <a:pt x="0" y="109"/>
                    <a:pt x="0" y="107"/>
                    <a:pt x="0" y="10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57">
              <a:extLst>
                <a:ext uri="{FF2B5EF4-FFF2-40B4-BE49-F238E27FC236}">
                  <a16:creationId xmlns:a16="http://schemas.microsoft.com/office/drawing/2014/main" id="{BD808C81-4057-4452-8852-22E347F67C13}"/>
                </a:ext>
              </a:extLst>
            </p:cNvPr>
            <p:cNvSpPr>
              <a:spLocks/>
            </p:cNvSpPr>
            <p:nvPr/>
          </p:nvSpPr>
          <p:spPr bwMode="auto">
            <a:xfrm>
              <a:off x="5357813" y="2352676"/>
              <a:ext cx="307975" cy="633413"/>
            </a:xfrm>
            <a:custGeom>
              <a:avLst/>
              <a:gdLst>
                <a:gd name="T0" fmla="*/ 71 w 82"/>
                <a:gd name="T1" fmla="*/ 168 h 168"/>
                <a:gd name="T2" fmla="*/ 57 w 82"/>
                <a:gd name="T3" fmla="*/ 141 h 168"/>
                <a:gd name="T4" fmla="*/ 35 w 82"/>
                <a:gd name="T5" fmla="*/ 91 h 168"/>
                <a:gd name="T6" fmla="*/ 0 w 82"/>
                <a:gd name="T7" fmla="*/ 24 h 168"/>
                <a:gd name="T8" fmla="*/ 8 w 82"/>
                <a:gd name="T9" fmla="*/ 0 h 168"/>
                <a:gd name="T10" fmla="*/ 12 w 82"/>
                <a:gd name="T11" fmla="*/ 0 h 168"/>
                <a:gd name="T12" fmla="*/ 26 w 82"/>
                <a:gd name="T13" fmla="*/ 35 h 168"/>
                <a:gd name="T14" fmla="*/ 57 w 82"/>
                <a:gd name="T15" fmla="*/ 97 h 168"/>
                <a:gd name="T16" fmla="*/ 82 w 82"/>
                <a:gd name="T17" fmla="*/ 136 h 168"/>
                <a:gd name="T18" fmla="*/ 71 w 82"/>
                <a:gd name="T1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68">
                  <a:moveTo>
                    <a:pt x="71" y="168"/>
                  </a:moveTo>
                  <a:cubicBezTo>
                    <a:pt x="67" y="159"/>
                    <a:pt x="62" y="150"/>
                    <a:pt x="57" y="141"/>
                  </a:cubicBezTo>
                  <a:cubicBezTo>
                    <a:pt x="50" y="124"/>
                    <a:pt x="43" y="107"/>
                    <a:pt x="35" y="91"/>
                  </a:cubicBezTo>
                  <a:cubicBezTo>
                    <a:pt x="24" y="68"/>
                    <a:pt x="12" y="46"/>
                    <a:pt x="0" y="24"/>
                  </a:cubicBezTo>
                  <a:cubicBezTo>
                    <a:pt x="3" y="16"/>
                    <a:pt x="5" y="8"/>
                    <a:pt x="8" y="0"/>
                  </a:cubicBezTo>
                  <a:cubicBezTo>
                    <a:pt x="9" y="0"/>
                    <a:pt x="10" y="0"/>
                    <a:pt x="12" y="0"/>
                  </a:cubicBezTo>
                  <a:cubicBezTo>
                    <a:pt x="16" y="12"/>
                    <a:pt x="21" y="24"/>
                    <a:pt x="26" y="35"/>
                  </a:cubicBezTo>
                  <a:cubicBezTo>
                    <a:pt x="36" y="56"/>
                    <a:pt x="46" y="77"/>
                    <a:pt x="57" y="97"/>
                  </a:cubicBezTo>
                  <a:cubicBezTo>
                    <a:pt x="65" y="111"/>
                    <a:pt x="73" y="123"/>
                    <a:pt x="82" y="136"/>
                  </a:cubicBezTo>
                  <a:cubicBezTo>
                    <a:pt x="78" y="147"/>
                    <a:pt x="75" y="157"/>
                    <a:pt x="71" y="168"/>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58">
              <a:extLst>
                <a:ext uri="{FF2B5EF4-FFF2-40B4-BE49-F238E27FC236}">
                  <a16:creationId xmlns:a16="http://schemas.microsoft.com/office/drawing/2014/main" id="{9906A4E1-C2F4-44F6-98A2-9794D8EEF119}"/>
                </a:ext>
              </a:extLst>
            </p:cNvPr>
            <p:cNvSpPr>
              <a:spLocks/>
            </p:cNvSpPr>
            <p:nvPr/>
          </p:nvSpPr>
          <p:spPr bwMode="auto">
            <a:xfrm>
              <a:off x="5402263" y="2292351"/>
              <a:ext cx="290513" cy="573088"/>
            </a:xfrm>
            <a:custGeom>
              <a:avLst/>
              <a:gdLst>
                <a:gd name="T0" fmla="*/ 70 w 77"/>
                <a:gd name="T1" fmla="*/ 152 h 152"/>
                <a:gd name="T2" fmla="*/ 45 w 77"/>
                <a:gd name="T3" fmla="*/ 113 h 152"/>
                <a:gd name="T4" fmla="*/ 14 w 77"/>
                <a:gd name="T5" fmla="*/ 51 h 152"/>
                <a:gd name="T6" fmla="*/ 0 w 77"/>
                <a:gd name="T7" fmla="*/ 16 h 152"/>
                <a:gd name="T8" fmla="*/ 0 w 77"/>
                <a:gd name="T9" fmla="*/ 4 h 152"/>
                <a:gd name="T10" fmla="*/ 8 w 77"/>
                <a:gd name="T11" fmla="*/ 0 h 152"/>
                <a:gd name="T12" fmla="*/ 67 w 77"/>
                <a:gd name="T13" fmla="*/ 118 h 152"/>
                <a:gd name="T14" fmla="*/ 77 w 77"/>
                <a:gd name="T15" fmla="*/ 128 h 152"/>
                <a:gd name="T16" fmla="*/ 70 w 7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70" y="152"/>
                  </a:moveTo>
                  <a:cubicBezTo>
                    <a:pt x="61" y="139"/>
                    <a:pt x="53" y="127"/>
                    <a:pt x="45" y="113"/>
                  </a:cubicBezTo>
                  <a:cubicBezTo>
                    <a:pt x="34" y="93"/>
                    <a:pt x="24" y="72"/>
                    <a:pt x="14" y="51"/>
                  </a:cubicBezTo>
                  <a:cubicBezTo>
                    <a:pt x="9" y="40"/>
                    <a:pt x="4" y="28"/>
                    <a:pt x="0" y="16"/>
                  </a:cubicBezTo>
                  <a:cubicBezTo>
                    <a:pt x="0" y="12"/>
                    <a:pt x="0" y="8"/>
                    <a:pt x="0" y="4"/>
                  </a:cubicBezTo>
                  <a:cubicBezTo>
                    <a:pt x="3" y="3"/>
                    <a:pt x="5" y="1"/>
                    <a:pt x="8" y="0"/>
                  </a:cubicBezTo>
                  <a:cubicBezTo>
                    <a:pt x="28" y="39"/>
                    <a:pt x="47" y="79"/>
                    <a:pt x="67" y="118"/>
                  </a:cubicBezTo>
                  <a:cubicBezTo>
                    <a:pt x="69" y="122"/>
                    <a:pt x="74" y="125"/>
                    <a:pt x="77" y="128"/>
                  </a:cubicBezTo>
                  <a:cubicBezTo>
                    <a:pt x="75" y="136"/>
                    <a:pt x="72" y="144"/>
                    <a:pt x="70" y="152"/>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59">
              <a:extLst>
                <a:ext uri="{FF2B5EF4-FFF2-40B4-BE49-F238E27FC236}">
                  <a16:creationId xmlns:a16="http://schemas.microsoft.com/office/drawing/2014/main" id="{4A091835-59D5-4873-BBC2-F3E15DC0708B}"/>
                </a:ext>
              </a:extLst>
            </p:cNvPr>
            <p:cNvSpPr>
              <a:spLocks/>
            </p:cNvSpPr>
            <p:nvPr/>
          </p:nvSpPr>
          <p:spPr bwMode="auto">
            <a:xfrm>
              <a:off x="5267326" y="4676776"/>
              <a:ext cx="395288" cy="422275"/>
            </a:xfrm>
            <a:custGeom>
              <a:avLst/>
              <a:gdLst>
                <a:gd name="T0" fmla="*/ 0 w 105"/>
                <a:gd name="T1" fmla="*/ 92 h 112"/>
                <a:gd name="T2" fmla="*/ 90 w 105"/>
                <a:gd name="T3" fmla="*/ 2 h 112"/>
                <a:gd name="T4" fmla="*/ 95 w 105"/>
                <a:gd name="T5" fmla="*/ 0 h 112"/>
                <a:gd name="T6" fmla="*/ 105 w 105"/>
                <a:gd name="T7" fmla="*/ 24 h 112"/>
                <a:gd name="T8" fmla="*/ 47 w 105"/>
                <a:gd name="T9" fmla="*/ 84 h 112"/>
                <a:gd name="T10" fmla="*/ 28 w 105"/>
                <a:gd name="T11" fmla="*/ 95 h 112"/>
                <a:gd name="T12" fmla="*/ 16 w 105"/>
                <a:gd name="T13" fmla="*/ 112 h 112"/>
                <a:gd name="T14" fmla="*/ 8 w 105"/>
                <a:gd name="T15" fmla="*/ 112 h 112"/>
                <a:gd name="T16" fmla="*/ 4 w 105"/>
                <a:gd name="T17" fmla="*/ 104 h 112"/>
                <a:gd name="T18" fmla="*/ 0 w 105"/>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2">
                  <a:moveTo>
                    <a:pt x="0" y="92"/>
                  </a:moveTo>
                  <a:cubicBezTo>
                    <a:pt x="38" y="70"/>
                    <a:pt x="69" y="41"/>
                    <a:pt x="90" y="2"/>
                  </a:cubicBezTo>
                  <a:cubicBezTo>
                    <a:pt x="91" y="1"/>
                    <a:pt x="94" y="1"/>
                    <a:pt x="95" y="0"/>
                  </a:cubicBezTo>
                  <a:cubicBezTo>
                    <a:pt x="99" y="8"/>
                    <a:pt x="102" y="16"/>
                    <a:pt x="105" y="24"/>
                  </a:cubicBezTo>
                  <a:cubicBezTo>
                    <a:pt x="81" y="39"/>
                    <a:pt x="65" y="63"/>
                    <a:pt x="47" y="84"/>
                  </a:cubicBezTo>
                  <a:cubicBezTo>
                    <a:pt x="42" y="89"/>
                    <a:pt x="33" y="90"/>
                    <a:pt x="28" y="95"/>
                  </a:cubicBezTo>
                  <a:cubicBezTo>
                    <a:pt x="23" y="99"/>
                    <a:pt x="20" y="106"/>
                    <a:pt x="16" y="112"/>
                  </a:cubicBezTo>
                  <a:cubicBezTo>
                    <a:pt x="13" y="112"/>
                    <a:pt x="11" y="112"/>
                    <a:pt x="8" y="112"/>
                  </a:cubicBezTo>
                  <a:cubicBezTo>
                    <a:pt x="7" y="109"/>
                    <a:pt x="5" y="107"/>
                    <a:pt x="4" y="104"/>
                  </a:cubicBezTo>
                  <a:cubicBezTo>
                    <a:pt x="3" y="100"/>
                    <a:pt x="1" y="96"/>
                    <a:pt x="0" y="92"/>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60">
              <a:extLst>
                <a:ext uri="{FF2B5EF4-FFF2-40B4-BE49-F238E27FC236}">
                  <a16:creationId xmlns:a16="http://schemas.microsoft.com/office/drawing/2014/main" id="{04FD4062-1C2C-4C3A-B850-D535618E5ACC}"/>
                </a:ext>
              </a:extLst>
            </p:cNvPr>
            <p:cNvSpPr>
              <a:spLocks/>
            </p:cNvSpPr>
            <p:nvPr/>
          </p:nvSpPr>
          <p:spPr bwMode="auto">
            <a:xfrm>
              <a:off x="2782888" y="3646488"/>
              <a:ext cx="41275" cy="509588"/>
            </a:xfrm>
            <a:custGeom>
              <a:avLst/>
              <a:gdLst>
                <a:gd name="T0" fmla="*/ 11 w 11"/>
                <a:gd name="T1" fmla="*/ 0 h 135"/>
                <a:gd name="T2" fmla="*/ 10 w 11"/>
                <a:gd name="T3" fmla="*/ 135 h 135"/>
                <a:gd name="T4" fmla="*/ 11 w 11"/>
                <a:gd name="T5" fmla="*/ 0 h 135"/>
              </a:gdLst>
              <a:ahLst/>
              <a:cxnLst>
                <a:cxn ang="0">
                  <a:pos x="T0" y="T1"/>
                </a:cxn>
                <a:cxn ang="0">
                  <a:pos x="T2" y="T3"/>
                </a:cxn>
                <a:cxn ang="0">
                  <a:pos x="T4" y="T5"/>
                </a:cxn>
              </a:cxnLst>
              <a:rect l="0" t="0" r="r" b="b"/>
              <a:pathLst>
                <a:path w="11" h="135">
                  <a:moveTo>
                    <a:pt x="11" y="0"/>
                  </a:moveTo>
                  <a:cubicBezTo>
                    <a:pt x="11" y="45"/>
                    <a:pt x="10" y="90"/>
                    <a:pt x="10" y="135"/>
                  </a:cubicBezTo>
                  <a:cubicBezTo>
                    <a:pt x="0" y="90"/>
                    <a:pt x="1" y="45"/>
                    <a:pt x="11" y="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61">
              <a:extLst>
                <a:ext uri="{FF2B5EF4-FFF2-40B4-BE49-F238E27FC236}">
                  <a16:creationId xmlns:a16="http://schemas.microsoft.com/office/drawing/2014/main" id="{6B39BBB4-456E-43D1-9368-FDBD3DBAB5DD}"/>
                </a:ext>
              </a:extLst>
            </p:cNvPr>
            <p:cNvSpPr>
              <a:spLocks/>
            </p:cNvSpPr>
            <p:nvPr/>
          </p:nvSpPr>
          <p:spPr bwMode="auto">
            <a:xfrm>
              <a:off x="7031038"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10"/>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62">
              <a:extLst>
                <a:ext uri="{FF2B5EF4-FFF2-40B4-BE49-F238E27FC236}">
                  <a16:creationId xmlns:a16="http://schemas.microsoft.com/office/drawing/2014/main" id="{A80C9C10-D590-4B1F-8774-1EAA50AF2965}"/>
                </a:ext>
              </a:extLst>
            </p:cNvPr>
            <p:cNvSpPr>
              <a:spLocks/>
            </p:cNvSpPr>
            <p:nvPr/>
          </p:nvSpPr>
          <p:spPr bwMode="auto">
            <a:xfrm>
              <a:off x="4181476"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9"/>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63">
              <a:extLst>
                <a:ext uri="{FF2B5EF4-FFF2-40B4-BE49-F238E27FC236}">
                  <a16:creationId xmlns:a16="http://schemas.microsoft.com/office/drawing/2014/main" id="{1B70D6ED-B8E2-4883-BD70-66AEA9A8FA76}"/>
                </a:ext>
              </a:extLst>
            </p:cNvPr>
            <p:cNvSpPr>
              <a:spLocks/>
            </p:cNvSpPr>
            <p:nvPr/>
          </p:nvSpPr>
          <p:spPr bwMode="auto">
            <a:xfrm>
              <a:off x="5613401" y="3000376"/>
              <a:ext cx="11113" cy="19050"/>
            </a:xfrm>
            <a:custGeom>
              <a:avLst/>
              <a:gdLst>
                <a:gd name="T0" fmla="*/ 0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0" y="5"/>
                  </a:moveTo>
                  <a:cubicBezTo>
                    <a:pt x="1" y="3"/>
                    <a:pt x="2" y="2"/>
                    <a:pt x="3" y="0"/>
                  </a:cubicBezTo>
                  <a:cubicBezTo>
                    <a:pt x="2" y="2"/>
                    <a:pt x="1" y="3"/>
                    <a:pt x="0" y="5"/>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64">
              <a:extLst>
                <a:ext uri="{FF2B5EF4-FFF2-40B4-BE49-F238E27FC236}">
                  <a16:creationId xmlns:a16="http://schemas.microsoft.com/office/drawing/2014/main" id="{283E44AE-493E-421E-A8BA-F3636CB2A50A}"/>
                </a:ext>
              </a:extLst>
            </p:cNvPr>
            <p:cNvSpPr>
              <a:spLocks/>
            </p:cNvSpPr>
            <p:nvPr/>
          </p:nvSpPr>
          <p:spPr bwMode="auto">
            <a:xfrm>
              <a:off x="8402638" y="2449513"/>
              <a:ext cx="444500" cy="2433638"/>
            </a:xfrm>
            <a:custGeom>
              <a:avLst/>
              <a:gdLst>
                <a:gd name="T0" fmla="*/ 0 w 118"/>
                <a:gd name="T1" fmla="*/ 6 h 645"/>
                <a:gd name="T2" fmla="*/ 14 w 118"/>
                <a:gd name="T3" fmla="*/ 0 h 645"/>
                <a:gd name="T4" fmla="*/ 70 w 118"/>
                <a:gd name="T5" fmla="*/ 130 h 645"/>
                <a:gd name="T6" fmla="*/ 104 w 118"/>
                <a:gd name="T7" fmla="*/ 269 h 645"/>
                <a:gd name="T8" fmla="*/ 117 w 118"/>
                <a:gd name="T9" fmla="*/ 352 h 645"/>
                <a:gd name="T10" fmla="*/ 112 w 118"/>
                <a:gd name="T11" fmla="*/ 438 h 645"/>
                <a:gd name="T12" fmla="*/ 84 w 118"/>
                <a:gd name="T13" fmla="*/ 520 h 645"/>
                <a:gd name="T14" fmla="*/ 72 w 118"/>
                <a:gd name="T15" fmla="*/ 564 h 645"/>
                <a:gd name="T16" fmla="*/ 59 w 118"/>
                <a:gd name="T17" fmla="*/ 575 h 645"/>
                <a:gd name="T18" fmla="*/ 16 w 118"/>
                <a:gd name="T19" fmla="*/ 645 h 645"/>
                <a:gd name="T20" fmla="*/ 0 w 118"/>
                <a:gd name="T21" fmla="*/ 638 h 645"/>
                <a:gd name="T22" fmla="*/ 0 w 118"/>
                <a:gd name="T23" fmla="*/ 630 h 645"/>
                <a:gd name="T24" fmla="*/ 8 w 118"/>
                <a:gd name="T25" fmla="*/ 622 h 645"/>
                <a:gd name="T26" fmla="*/ 40 w 118"/>
                <a:gd name="T27" fmla="*/ 582 h 645"/>
                <a:gd name="T28" fmla="*/ 60 w 118"/>
                <a:gd name="T29" fmla="*/ 535 h 645"/>
                <a:gd name="T30" fmla="*/ 96 w 118"/>
                <a:gd name="T31" fmla="*/ 389 h 645"/>
                <a:gd name="T32" fmla="*/ 96 w 118"/>
                <a:gd name="T33" fmla="*/ 313 h 645"/>
                <a:gd name="T34" fmla="*/ 95 w 118"/>
                <a:gd name="T35" fmla="*/ 297 h 645"/>
                <a:gd name="T36" fmla="*/ 80 w 118"/>
                <a:gd name="T37" fmla="*/ 233 h 645"/>
                <a:gd name="T38" fmla="*/ 56 w 118"/>
                <a:gd name="T39" fmla="*/ 150 h 645"/>
                <a:gd name="T40" fmla="*/ 45 w 118"/>
                <a:gd name="T41" fmla="*/ 103 h 645"/>
                <a:gd name="T42" fmla="*/ 0 w 118"/>
                <a:gd name="T43" fmla="*/ 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645">
                  <a:moveTo>
                    <a:pt x="0" y="6"/>
                  </a:moveTo>
                  <a:cubicBezTo>
                    <a:pt x="4" y="4"/>
                    <a:pt x="8" y="2"/>
                    <a:pt x="14" y="0"/>
                  </a:cubicBezTo>
                  <a:cubicBezTo>
                    <a:pt x="33" y="43"/>
                    <a:pt x="55" y="86"/>
                    <a:pt x="70" y="130"/>
                  </a:cubicBezTo>
                  <a:cubicBezTo>
                    <a:pt x="85" y="175"/>
                    <a:pt x="94" y="222"/>
                    <a:pt x="104" y="269"/>
                  </a:cubicBezTo>
                  <a:cubicBezTo>
                    <a:pt x="110" y="296"/>
                    <a:pt x="115" y="324"/>
                    <a:pt x="117" y="352"/>
                  </a:cubicBezTo>
                  <a:cubicBezTo>
                    <a:pt x="118" y="380"/>
                    <a:pt x="111" y="409"/>
                    <a:pt x="112" y="438"/>
                  </a:cubicBezTo>
                  <a:cubicBezTo>
                    <a:pt x="113" y="469"/>
                    <a:pt x="92" y="492"/>
                    <a:pt x="84" y="520"/>
                  </a:cubicBezTo>
                  <a:cubicBezTo>
                    <a:pt x="80" y="534"/>
                    <a:pt x="76" y="547"/>
                    <a:pt x="72" y="564"/>
                  </a:cubicBezTo>
                  <a:cubicBezTo>
                    <a:pt x="70" y="566"/>
                    <a:pt x="63" y="569"/>
                    <a:pt x="59" y="575"/>
                  </a:cubicBezTo>
                  <a:cubicBezTo>
                    <a:pt x="44" y="598"/>
                    <a:pt x="30" y="622"/>
                    <a:pt x="16" y="645"/>
                  </a:cubicBezTo>
                  <a:cubicBezTo>
                    <a:pt x="9" y="642"/>
                    <a:pt x="5" y="640"/>
                    <a:pt x="0" y="638"/>
                  </a:cubicBezTo>
                  <a:cubicBezTo>
                    <a:pt x="0" y="635"/>
                    <a:pt x="0" y="633"/>
                    <a:pt x="0" y="630"/>
                  </a:cubicBezTo>
                  <a:cubicBezTo>
                    <a:pt x="3" y="627"/>
                    <a:pt x="5" y="625"/>
                    <a:pt x="8" y="622"/>
                  </a:cubicBezTo>
                  <a:cubicBezTo>
                    <a:pt x="19" y="609"/>
                    <a:pt x="29" y="595"/>
                    <a:pt x="40" y="582"/>
                  </a:cubicBezTo>
                  <a:cubicBezTo>
                    <a:pt x="46" y="566"/>
                    <a:pt x="52" y="550"/>
                    <a:pt x="60" y="535"/>
                  </a:cubicBezTo>
                  <a:cubicBezTo>
                    <a:pt x="83" y="489"/>
                    <a:pt x="97" y="441"/>
                    <a:pt x="96" y="389"/>
                  </a:cubicBezTo>
                  <a:cubicBezTo>
                    <a:pt x="96" y="363"/>
                    <a:pt x="96" y="338"/>
                    <a:pt x="96" y="313"/>
                  </a:cubicBezTo>
                  <a:cubicBezTo>
                    <a:pt x="96" y="308"/>
                    <a:pt x="96" y="302"/>
                    <a:pt x="95" y="297"/>
                  </a:cubicBezTo>
                  <a:cubicBezTo>
                    <a:pt x="90" y="276"/>
                    <a:pt x="86" y="254"/>
                    <a:pt x="80" y="233"/>
                  </a:cubicBezTo>
                  <a:cubicBezTo>
                    <a:pt x="72" y="205"/>
                    <a:pt x="64" y="178"/>
                    <a:pt x="56" y="150"/>
                  </a:cubicBezTo>
                  <a:cubicBezTo>
                    <a:pt x="53" y="134"/>
                    <a:pt x="52" y="118"/>
                    <a:pt x="45" y="103"/>
                  </a:cubicBezTo>
                  <a:cubicBezTo>
                    <a:pt x="32" y="70"/>
                    <a:pt x="15" y="38"/>
                    <a:pt x="0" y="6"/>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65">
              <a:extLst>
                <a:ext uri="{FF2B5EF4-FFF2-40B4-BE49-F238E27FC236}">
                  <a16:creationId xmlns:a16="http://schemas.microsoft.com/office/drawing/2014/main" id="{35182D78-C1A3-45E3-86E4-265B4D7810F1}"/>
                </a:ext>
              </a:extLst>
            </p:cNvPr>
            <p:cNvSpPr>
              <a:spLocks/>
            </p:cNvSpPr>
            <p:nvPr/>
          </p:nvSpPr>
          <p:spPr bwMode="auto">
            <a:xfrm>
              <a:off x="6683376" y="1487488"/>
              <a:ext cx="1733550" cy="939800"/>
            </a:xfrm>
            <a:custGeom>
              <a:avLst/>
              <a:gdLst>
                <a:gd name="T0" fmla="*/ 0 w 460"/>
                <a:gd name="T1" fmla="*/ 61 h 249"/>
                <a:gd name="T2" fmla="*/ 98 w 460"/>
                <a:gd name="T3" fmla="*/ 10 h 249"/>
                <a:gd name="T4" fmla="*/ 219 w 460"/>
                <a:gd name="T5" fmla="*/ 9 h 249"/>
                <a:gd name="T6" fmla="*/ 318 w 460"/>
                <a:gd name="T7" fmla="*/ 56 h 249"/>
                <a:gd name="T8" fmla="*/ 340 w 460"/>
                <a:gd name="T9" fmla="*/ 78 h 249"/>
                <a:gd name="T10" fmla="*/ 397 w 460"/>
                <a:gd name="T11" fmla="*/ 140 h 249"/>
                <a:gd name="T12" fmla="*/ 435 w 460"/>
                <a:gd name="T13" fmla="*/ 188 h 249"/>
                <a:gd name="T14" fmla="*/ 459 w 460"/>
                <a:gd name="T15" fmla="*/ 237 h 249"/>
                <a:gd name="T16" fmla="*/ 456 w 460"/>
                <a:gd name="T17" fmla="*/ 249 h 249"/>
                <a:gd name="T18" fmla="*/ 441 w 460"/>
                <a:gd name="T19" fmla="*/ 233 h 249"/>
                <a:gd name="T20" fmla="*/ 424 w 460"/>
                <a:gd name="T21" fmla="*/ 221 h 249"/>
                <a:gd name="T22" fmla="*/ 424 w 460"/>
                <a:gd name="T23" fmla="*/ 221 h 249"/>
                <a:gd name="T24" fmla="*/ 376 w 460"/>
                <a:gd name="T25" fmla="*/ 149 h 249"/>
                <a:gd name="T26" fmla="*/ 363 w 460"/>
                <a:gd name="T27" fmla="*/ 133 h 249"/>
                <a:gd name="T28" fmla="*/ 304 w 460"/>
                <a:gd name="T29" fmla="*/ 77 h 249"/>
                <a:gd name="T30" fmla="*/ 248 w 460"/>
                <a:gd name="T31" fmla="*/ 45 h 249"/>
                <a:gd name="T32" fmla="*/ 248 w 460"/>
                <a:gd name="T33" fmla="*/ 45 h 249"/>
                <a:gd name="T34" fmla="*/ 234 w 460"/>
                <a:gd name="T35" fmla="*/ 30 h 249"/>
                <a:gd name="T36" fmla="*/ 75 w 460"/>
                <a:gd name="T37" fmla="*/ 35 h 249"/>
                <a:gd name="T38" fmla="*/ 48 w 460"/>
                <a:gd name="T39" fmla="*/ 53 h 249"/>
                <a:gd name="T40" fmla="*/ 48 w 460"/>
                <a:gd name="T41" fmla="*/ 53 h 249"/>
                <a:gd name="T42" fmla="*/ 16 w 460"/>
                <a:gd name="T43" fmla="*/ 69 h 249"/>
                <a:gd name="T44" fmla="*/ 16 w 460"/>
                <a:gd name="T45" fmla="*/ 69 h 249"/>
                <a:gd name="T46" fmla="*/ 0 w 460"/>
                <a:gd name="T47" fmla="*/ 69 h 249"/>
                <a:gd name="T48" fmla="*/ 0 w 460"/>
                <a:gd name="T49" fmla="*/ 6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49">
                  <a:moveTo>
                    <a:pt x="0" y="61"/>
                  </a:moveTo>
                  <a:cubicBezTo>
                    <a:pt x="31" y="40"/>
                    <a:pt x="62" y="18"/>
                    <a:pt x="98" y="10"/>
                  </a:cubicBezTo>
                  <a:cubicBezTo>
                    <a:pt x="138" y="0"/>
                    <a:pt x="178" y="1"/>
                    <a:pt x="219" y="9"/>
                  </a:cubicBezTo>
                  <a:cubicBezTo>
                    <a:pt x="257" y="16"/>
                    <a:pt x="283" y="45"/>
                    <a:pt x="318" y="56"/>
                  </a:cubicBezTo>
                  <a:cubicBezTo>
                    <a:pt x="327" y="59"/>
                    <a:pt x="333" y="70"/>
                    <a:pt x="340" y="78"/>
                  </a:cubicBezTo>
                  <a:cubicBezTo>
                    <a:pt x="359" y="99"/>
                    <a:pt x="375" y="122"/>
                    <a:pt x="397" y="140"/>
                  </a:cubicBezTo>
                  <a:cubicBezTo>
                    <a:pt x="413" y="154"/>
                    <a:pt x="423" y="171"/>
                    <a:pt x="435" y="188"/>
                  </a:cubicBezTo>
                  <a:cubicBezTo>
                    <a:pt x="445" y="203"/>
                    <a:pt x="452" y="220"/>
                    <a:pt x="459" y="237"/>
                  </a:cubicBezTo>
                  <a:cubicBezTo>
                    <a:pt x="460" y="240"/>
                    <a:pt x="457" y="245"/>
                    <a:pt x="456" y="249"/>
                  </a:cubicBezTo>
                  <a:cubicBezTo>
                    <a:pt x="451" y="244"/>
                    <a:pt x="446" y="238"/>
                    <a:pt x="441" y="233"/>
                  </a:cubicBezTo>
                  <a:cubicBezTo>
                    <a:pt x="436" y="229"/>
                    <a:pt x="430" y="225"/>
                    <a:pt x="424" y="221"/>
                  </a:cubicBezTo>
                  <a:cubicBezTo>
                    <a:pt x="424" y="221"/>
                    <a:pt x="424" y="221"/>
                    <a:pt x="424" y="221"/>
                  </a:cubicBezTo>
                  <a:cubicBezTo>
                    <a:pt x="417" y="191"/>
                    <a:pt x="401" y="167"/>
                    <a:pt x="376" y="149"/>
                  </a:cubicBezTo>
                  <a:cubicBezTo>
                    <a:pt x="372" y="144"/>
                    <a:pt x="368" y="138"/>
                    <a:pt x="363" y="133"/>
                  </a:cubicBezTo>
                  <a:cubicBezTo>
                    <a:pt x="343" y="114"/>
                    <a:pt x="324" y="96"/>
                    <a:pt x="304" y="77"/>
                  </a:cubicBezTo>
                  <a:cubicBezTo>
                    <a:pt x="293" y="54"/>
                    <a:pt x="273" y="45"/>
                    <a:pt x="248" y="45"/>
                  </a:cubicBezTo>
                  <a:cubicBezTo>
                    <a:pt x="248" y="45"/>
                    <a:pt x="248" y="45"/>
                    <a:pt x="248" y="45"/>
                  </a:cubicBezTo>
                  <a:cubicBezTo>
                    <a:pt x="243" y="40"/>
                    <a:pt x="240" y="31"/>
                    <a:pt x="234" y="30"/>
                  </a:cubicBezTo>
                  <a:cubicBezTo>
                    <a:pt x="181" y="17"/>
                    <a:pt x="128" y="11"/>
                    <a:pt x="75" y="35"/>
                  </a:cubicBezTo>
                  <a:cubicBezTo>
                    <a:pt x="65" y="39"/>
                    <a:pt x="51" y="38"/>
                    <a:pt x="48" y="53"/>
                  </a:cubicBezTo>
                  <a:cubicBezTo>
                    <a:pt x="48" y="53"/>
                    <a:pt x="48" y="53"/>
                    <a:pt x="48" y="53"/>
                  </a:cubicBezTo>
                  <a:cubicBezTo>
                    <a:pt x="37" y="58"/>
                    <a:pt x="27" y="64"/>
                    <a:pt x="16" y="69"/>
                  </a:cubicBezTo>
                  <a:cubicBezTo>
                    <a:pt x="16" y="69"/>
                    <a:pt x="16" y="69"/>
                    <a:pt x="16" y="69"/>
                  </a:cubicBezTo>
                  <a:cubicBezTo>
                    <a:pt x="11" y="69"/>
                    <a:pt x="5" y="69"/>
                    <a:pt x="0" y="69"/>
                  </a:cubicBezTo>
                  <a:cubicBezTo>
                    <a:pt x="0" y="66"/>
                    <a:pt x="0" y="64"/>
                    <a:pt x="0" y="61"/>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66">
              <a:extLst>
                <a:ext uri="{FF2B5EF4-FFF2-40B4-BE49-F238E27FC236}">
                  <a16:creationId xmlns:a16="http://schemas.microsoft.com/office/drawing/2014/main" id="{57C33C54-F334-440A-87E0-5EC825A5B664}"/>
                </a:ext>
              </a:extLst>
            </p:cNvPr>
            <p:cNvSpPr>
              <a:spLocks/>
            </p:cNvSpPr>
            <p:nvPr/>
          </p:nvSpPr>
          <p:spPr bwMode="auto">
            <a:xfrm>
              <a:off x="5749926" y="3695701"/>
              <a:ext cx="1235075" cy="1674813"/>
            </a:xfrm>
            <a:custGeom>
              <a:avLst/>
              <a:gdLst>
                <a:gd name="T0" fmla="*/ 8 w 328"/>
                <a:gd name="T1" fmla="*/ 136 h 444"/>
                <a:gd name="T2" fmla="*/ 0 w 328"/>
                <a:gd name="T3" fmla="*/ 34 h 444"/>
                <a:gd name="T4" fmla="*/ 8 w 328"/>
                <a:gd name="T5" fmla="*/ 0 h 444"/>
                <a:gd name="T6" fmla="*/ 14 w 328"/>
                <a:gd name="T7" fmla="*/ 21 h 444"/>
                <a:gd name="T8" fmla="*/ 9 w 328"/>
                <a:gd name="T9" fmla="*/ 61 h 444"/>
                <a:gd name="T10" fmla="*/ 16 w 328"/>
                <a:gd name="T11" fmla="*/ 113 h 444"/>
                <a:gd name="T12" fmla="*/ 32 w 328"/>
                <a:gd name="T13" fmla="*/ 148 h 444"/>
                <a:gd name="T14" fmla="*/ 48 w 328"/>
                <a:gd name="T15" fmla="*/ 197 h 444"/>
                <a:gd name="T16" fmla="*/ 103 w 328"/>
                <a:gd name="T17" fmla="*/ 288 h 444"/>
                <a:gd name="T18" fmla="*/ 144 w 328"/>
                <a:gd name="T19" fmla="*/ 332 h 444"/>
                <a:gd name="T20" fmla="*/ 200 w 328"/>
                <a:gd name="T21" fmla="*/ 372 h 444"/>
                <a:gd name="T22" fmla="*/ 200 w 328"/>
                <a:gd name="T23" fmla="*/ 372 h 444"/>
                <a:gd name="T24" fmla="*/ 224 w 328"/>
                <a:gd name="T25" fmla="*/ 388 h 444"/>
                <a:gd name="T26" fmla="*/ 224 w 328"/>
                <a:gd name="T27" fmla="*/ 388 h 444"/>
                <a:gd name="T28" fmla="*/ 264 w 328"/>
                <a:gd name="T29" fmla="*/ 404 h 444"/>
                <a:gd name="T30" fmla="*/ 288 w 328"/>
                <a:gd name="T31" fmla="*/ 412 h 444"/>
                <a:gd name="T32" fmla="*/ 312 w 328"/>
                <a:gd name="T33" fmla="*/ 420 h 444"/>
                <a:gd name="T34" fmla="*/ 316 w 328"/>
                <a:gd name="T35" fmla="*/ 420 h 444"/>
                <a:gd name="T36" fmla="*/ 328 w 328"/>
                <a:gd name="T37" fmla="*/ 432 h 444"/>
                <a:gd name="T38" fmla="*/ 272 w 328"/>
                <a:gd name="T39" fmla="*/ 425 h 444"/>
                <a:gd name="T40" fmla="*/ 210 w 328"/>
                <a:gd name="T41" fmla="*/ 404 h 444"/>
                <a:gd name="T42" fmla="*/ 187 w 328"/>
                <a:gd name="T43" fmla="*/ 386 h 444"/>
                <a:gd name="T44" fmla="*/ 96 w 328"/>
                <a:gd name="T45" fmla="*/ 302 h 444"/>
                <a:gd name="T46" fmla="*/ 78 w 328"/>
                <a:gd name="T47" fmla="*/ 287 h 444"/>
                <a:gd name="T48" fmla="*/ 51 w 328"/>
                <a:gd name="T49" fmla="*/ 250 h 444"/>
                <a:gd name="T50" fmla="*/ 37 w 328"/>
                <a:gd name="T51" fmla="*/ 218 h 444"/>
                <a:gd name="T52" fmla="*/ 15 w 328"/>
                <a:gd name="T53" fmla="*/ 155 h 444"/>
                <a:gd name="T54" fmla="*/ 8 w 328"/>
                <a:gd name="T55" fmla="*/ 13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8" h="444">
                  <a:moveTo>
                    <a:pt x="8" y="136"/>
                  </a:moveTo>
                  <a:cubicBezTo>
                    <a:pt x="5" y="102"/>
                    <a:pt x="2" y="68"/>
                    <a:pt x="0" y="34"/>
                  </a:cubicBezTo>
                  <a:cubicBezTo>
                    <a:pt x="0" y="23"/>
                    <a:pt x="5" y="11"/>
                    <a:pt x="8" y="0"/>
                  </a:cubicBezTo>
                  <a:cubicBezTo>
                    <a:pt x="10" y="7"/>
                    <a:pt x="14" y="14"/>
                    <a:pt x="14" y="21"/>
                  </a:cubicBezTo>
                  <a:cubicBezTo>
                    <a:pt x="13" y="34"/>
                    <a:pt x="8" y="48"/>
                    <a:pt x="9" y="61"/>
                  </a:cubicBezTo>
                  <a:cubicBezTo>
                    <a:pt x="9" y="78"/>
                    <a:pt x="12" y="96"/>
                    <a:pt x="16" y="113"/>
                  </a:cubicBezTo>
                  <a:cubicBezTo>
                    <a:pt x="20" y="125"/>
                    <a:pt x="27" y="136"/>
                    <a:pt x="32" y="148"/>
                  </a:cubicBezTo>
                  <a:cubicBezTo>
                    <a:pt x="37" y="164"/>
                    <a:pt x="42" y="181"/>
                    <a:pt x="48" y="197"/>
                  </a:cubicBezTo>
                  <a:cubicBezTo>
                    <a:pt x="62" y="230"/>
                    <a:pt x="76" y="262"/>
                    <a:pt x="103" y="288"/>
                  </a:cubicBezTo>
                  <a:cubicBezTo>
                    <a:pt x="118" y="301"/>
                    <a:pt x="130" y="317"/>
                    <a:pt x="144" y="332"/>
                  </a:cubicBezTo>
                  <a:cubicBezTo>
                    <a:pt x="163" y="345"/>
                    <a:pt x="181" y="359"/>
                    <a:pt x="200" y="372"/>
                  </a:cubicBezTo>
                  <a:cubicBezTo>
                    <a:pt x="200" y="372"/>
                    <a:pt x="200" y="372"/>
                    <a:pt x="200" y="372"/>
                  </a:cubicBezTo>
                  <a:cubicBezTo>
                    <a:pt x="204" y="384"/>
                    <a:pt x="212" y="389"/>
                    <a:pt x="224" y="388"/>
                  </a:cubicBezTo>
                  <a:cubicBezTo>
                    <a:pt x="224" y="388"/>
                    <a:pt x="224" y="388"/>
                    <a:pt x="224" y="388"/>
                  </a:cubicBezTo>
                  <a:cubicBezTo>
                    <a:pt x="237" y="393"/>
                    <a:pt x="251" y="399"/>
                    <a:pt x="264" y="404"/>
                  </a:cubicBezTo>
                  <a:cubicBezTo>
                    <a:pt x="272" y="407"/>
                    <a:pt x="280" y="409"/>
                    <a:pt x="288" y="412"/>
                  </a:cubicBezTo>
                  <a:cubicBezTo>
                    <a:pt x="296" y="415"/>
                    <a:pt x="304" y="417"/>
                    <a:pt x="312" y="420"/>
                  </a:cubicBezTo>
                  <a:cubicBezTo>
                    <a:pt x="313" y="420"/>
                    <a:pt x="315" y="420"/>
                    <a:pt x="316" y="420"/>
                  </a:cubicBezTo>
                  <a:cubicBezTo>
                    <a:pt x="320" y="424"/>
                    <a:pt x="324" y="428"/>
                    <a:pt x="328" y="432"/>
                  </a:cubicBezTo>
                  <a:cubicBezTo>
                    <a:pt x="308" y="444"/>
                    <a:pt x="291" y="427"/>
                    <a:pt x="272" y="425"/>
                  </a:cubicBezTo>
                  <a:cubicBezTo>
                    <a:pt x="251" y="421"/>
                    <a:pt x="230" y="412"/>
                    <a:pt x="210" y="404"/>
                  </a:cubicBezTo>
                  <a:cubicBezTo>
                    <a:pt x="201" y="400"/>
                    <a:pt x="194" y="393"/>
                    <a:pt x="187" y="386"/>
                  </a:cubicBezTo>
                  <a:cubicBezTo>
                    <a:pt x="157" y="358"/>
                    <a:pt x="127" y="330"/>
                    <a:pt x="96" y="302"/>
                  </a:cubicBezTo>
                  <a:cubicBezTo>
                    <a:pt x="90" y="297"/>
                    <a:pt x="83" y="293"/>
                    <a:pt x="78" y="287"/>
                  </a:cubicBezTo>
                  <a:cubicBezTo>
                    <a:pt x="69" y="275"/>
                    <a:pt x="59" y="263"/>
                    <a:pt x="51" y="250"/>
                  </a:cubicBezTo>
                  <a:cubicBezTo>
                    <a:pt x="45" y="240"/>
                    <a:pt x="39" y="229"/>
                    <a:pt x="37" y="218"/>
                  </a:cubicBezTo>
                  <a:cubicBezTo>
                    <a:pt x="33" y="196"/>
                    <a:pt x="9" y="181"/>
                    <a:pt x="15" y="155"/>
                  </a:cubicBezTo>
                  <a:cubicBezTo>
                    <a:pt x="17" y="149"/>
                    <a:pt x="11" y="142"/>
                    <a:pt x="8" y="13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67">
              <a:extLst>
                <a:ext uri="{FF2B5EF4-FFF2-40B4-BE49-F238E27FC236}">
                  <a16:creationId xmlns:a16="http://schemas.microsoft.com/office/drawing/2014/main" id="{ADA0B073-4297-4E6A-9945-CB152FFC383B}"/>
                </a:ext>
              </a:extLst>
            </p:cNvPr>
            <p:cNvSpPr>
              <a:spLocks/>
            </p:cNvSpPr>
            <p:nvPr/>
          </p:nvSpPr>
          <p:spPr bwMode="auto">
            <a:xfrm>
              <a:off x="7042151" y="4827588"/>
              <a:ext cx="1360488" cy="546100"/>
            </a:xfrm>
            <a:custGeom>
              <a:avLst/>
              <a:gdLst>
                <a:gd name="T0" fmla="*/ 361 w 361"/>
                <a:gd name="T1" fmla="*/ 0 h 145"/>
                <a:gd name="T2" fmla="*/ 361 w 361"/>
                <a:gd name="T3" fmla="*/ 8 h 145"/>
                <a:gd name="T4" fmla="*/ 355 w 361"/>
                <a:gd name="T5" fmla="*/ 26 h 145"/>
                <a:gd name="T6" fmla="*/ 279 w 361"/>
                <a:gd name="T7" fmla="*/ 86 h 145"/>
                <a:gd name="T8" fmla="*/ 172 w 361"/>
                <a:gd name="T9" fmla="*/ 133 h 145"/>
                <a:gd name="T10" fmla="*/ 112 w 361"/>
                <a:gd name="T11" fmla="*/ 144 h 145"/>
                <a:gd name="T12" fmla="*/ 17 w 361"/>
                <a:gd name="T13" fmla="*/ 144 h 145"/>
                <a:gd name="T14" fmla="*/ 1 w 361"/>
                <a:gd name="T15" fmla="*/ 132 h 145"/>
                <a:gd name="T16" fmla="*/ 76 w 361"/>
                <a:gd name="T17" fmla="*/ 136 h 145"/>
                <a:gd name="T18" fmla="*/ 85 w 361"/>
                <a:gd name="T19" fmla="*/ 128 h 145"/>
                <a:gd name="T20" fmla="*/ 113 w 361"/>
                <a:gd name="T21" fmla="*/ 128 h 145"/>
                <a:gd name="T22" fmla="*/ 140 w 361"/>
                <a:gd name="T23" fmla="*/ 127 h 145"/>
                <a:gd name="T24" fmla="*/ 185 w 361"/>
                <a:gd name="T25" fmla="*/ 108 h 145"/>
                <a:gd name="T26" fmla="*/ 202 w 361"/>
                <a:gd name="T27" fmla="*/ 104 h 145"/>
                <a:gd name="T28" fmla="*/ 281 w 361"/>
                <a:gd name="T29" fmla="*/ 64 h 145"/>
                <a:gd name="T30" fmla="*/ 289 w 361"/>
                <a:gd name="T31" fmla="*/ 56 h 145"/>
                <a:gd name="T32" fmla="*/ 289 w 361"/>
                <a:gd name="T33" fmla="*/ 56 h 145"/>
                <a:gd name="T34" fmla="*/ 337 w 361"/>
                <a:gd name="T35" fmla="*/ 16 h 145"/>
                <a:gd name="T36" fmla="*/ 361 w 361"/>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145">
                  <a:moveTo>
                    <a:pt x="361" y="0"/>
                  </a:moveTo>
                  <a:cubicBezTo>
                    <a:pt x="361" y="3"/>
                    <a:pt x="361" y="5"/>
                    <a:pt x="361" y="8"/>
                  </a:cubicBezTo>
                  <a:cubicBezTo>
                    <a:pt x="359" y="14"/>
                    <a:pt x="359" y="22"/>
                    <a:pt x="355" y="26"/>
                  </a:cubicBezTo>
                  <a:cubicBezTo>
                    <a:pt x="329" y="45"/>
                    <a:pt x="310" y="73"/>
                    <a:pt x="279" y="86"/>
                  </a:cubicBezTo>
                  <a:cubicBezTo>
                    <a:pt x="243" y="101"/>
                    <a:pt x="208" y="119"/>
                    <a:pt x="172" y="133"/>
                  </a:cubicBezTo>
                  <a:cubicBezTo>
                    <a:pt x="153" y="140"/>
                    <a:pt x="132" y="143"/>
                    <a:pt x="112" y="144"/>
                  </a:cubicBezTo>
                  <a:cubicBezTo>
                    <a:pt x="81" y="145"/>
                    <a:pt x="49" y="144"/>
                    <a:pt x="17" y="144"/>
                  </a:cubicBezTo>
                  <a:cubicBezTo>
                    <a:pt x="8" y="144"/>
                    <a:pt x="0" y="144"/>
                    <a:pt x="1" y="132"/>
                  </a:cubicBezTo>
                  <a:cubicBezTo>
                    <a:pt x="26" y="133"/>
                    <a:pt x="51" y="135"/>
                    <a:pt x="76" y="136"/>
                  </a:cubicBezTo>
                  <a:cubicBezTo>
                    <a:pt x="79" y="136"/>
                    <a:pt x="82" y="131"/>
                    <a:pt x="85" y="128"/>
                  </a:cubicBezTo>
                  <a:cubicBezTo>
                    <a:pt x="94" y="128"/>
                    <a:pt x="104" y="128"/>
                    <a:pt x="113" y="128"/>
                  </a:cubicBezTo>
                  <a:cubicBezTo>
                    <a:pt x="122" y="128"/>
                    <a:pt x="132" y="131"/>
                    <a:pt x="140" y="127"/>
                  </a:cubicBezTo>
                  <a:cubicBezTo>
                    <a:pt x="155" y="121"/>
                    <a:pt x="176" y="127"/>
                    <a:pt x="185" y="108"/>
                  </a:cubicBezTo>
                  <a:cubicBezTo>
                    <a:pt x="191" y="107"/>
                    <a:pt x="197" y="107"/>
                    <a:pt x="202" y="104"/>
                  </a:cubicBezTo>
                  <a:cubicBezTo>
                    <a:pt x="229" y="91"/>
                    <a:pt x="255" y="77"/>
                    <a:pt x="281" y="64"/>
                  </a:cubicBezTo>
                  <a:cubicBezTo>
                    <a:pt x="284" y="61"/>
                    <a:pt x="286" y="59"/>
                    <a:pt x="289" y="56"/>
                  </a:cubicBezTo>
                  <a:cubicBezTo>
                    <a:pt x="289" y="56"/>
                    <a:pt x="289" y="56"/>
                    <a:pt x="289" y="56"/>
                  </a:cubicBezTo>
                  <a:cubicBezTo>
                    <a:pt x="312" y="51"/>
                    <a:pt x="325" y="35"/>
                    <a:pt x="337" y="16"/>
                  </a:cubicBezTo>
                  <a:cubicBezTo>
                    <a:pt x="345" y="11"/>
                    <a:pt x="353" y="5"/>
                    <a:pt x="361"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68">
              <a:extLst>
                <a:ext uri="{FF2B5EF4-FFF2-40B4-BE49-F238E27FC236}">
                  <a16:creationId xmlns:a16="http://schemas.microsoft.com/office/drawing/2014/main" id="{C49BD941-10A8-4A13-8172-71C002E7353D}"/>
                </a:ext>
              </a:extLst>
            </p:cNvPr>
            <p:cNvSpPr>
              <a:spLocks/>
            </p:cNvSpPr>
            <p:nvPr/>
          </p:nvSpPr>
          <p:spPr bwMode="auto">
            <a:xfrm>
              <a:off x="8281988" y="2322513"/>
              <a:ext cx="331788" cy="693738"/>
            </a:xfrm>
            <a:custGeom>
              <a:avLst/>
              <a:gdLst>
                <a:gd name="T0" fmla="*/ 0 w 88"/>
                <a:gd name="T1" fmla="*/ 0 h 184"/>
                <a:gd name="T2" fmla="*/ 17 w 88"/>
                <a:gd name="T3" fmla="*/ 12 h 184"/>
                <a:gd name="T4" fmla="*/ 32 w 88"/>
                <a:gd name="T5" fmla="*/ 28 h 184"/>
                <a:gd name="T6" fmla="*/ 32 w 88"/>
                <a:gd name="T7" fmla="*/ 40 h 184"/>
                <a:gd name="T8" fmla="*/ 77 w 88"/>
                <a:gd name="T9" fmla="*/ 137 h 184"/>
                <a:gd name="T10" fmla="*/ 88 w 88"/>
                <a:gd name="T11" fmla="*/ 184 h 184"/>
                <a:gd name="T12" fmla="*/ 80 w 88"/>
                <a:gd name="T13" fmla="*/ 184 h 184"/>
                <a:gd name="T14" fmla="*/ 79 w 88"/>
                <a:gd name="T15" fmla="*/ 174 h 184"/>
                <a:gd name="T16" fmla="*/ 0 w 88"/>
                <a:gd name="T1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84">
                  <a:moveTo>
                    <a:pt x="0" y="0"/>
                  </a:moveTo>
                  <a:cubicBezTo>
                    <a:pt x="6" y="4"/>
                    <a:pt x="12" y="8"/>
                    <a:pt x="17" y="12"/>
                  </a:cubicBezTo>
                  <a:cubicBezTo>
                    <a:pt x="22" y="17"/>
                    <a:pt x="27" y="23"/>
                    <a:pt x="32" y="28"/>
                  </a:cubicBezTo>
                  <a:cubicBezTo>
                    <a:pt x="32" y="32"/>
                    <a:pt x="32" y="36"/>
                    <a:pt x="32" y="40"/>
                  </a:cubicBezTo>
                  <a:cubicBezTo>
                    <a:pt x="47" y="72"/>
                    <a:pt x="64" y="104"/>
                    <a:pt x="77" y="137"/>
                  </a:cubicBezTo>
                  <a:cubicBezTo>
                    <a:pt x="84" y="152"/>
                    <a:pt x="85" y="168"/>
                    <a:pt x="88" y="184"/>
                  </a:cubicBezTo>
                  <a:cubicBezTo>
                    <a:pt x="85" y="184"/>
                    <a:pt x="83" y="184"/>
                    <a:pt x="80" y="184"/>
                  </a:cubicBezTo>
                  <a:cubicBezTo>
                    <a:pt x="80" y="181"/>
                    <a:pt x="81" y="177"/>
                    <a:pt x="79" y="174"/>
                  </a:cubicBezTo>
                  <a:cubicBezTo>
                    <a:pt x="53" y="116"/>
                    <a:pt x="27" y="58"/>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69">
              <a:extLst>
                <a:ext uri="{FF2B5EF4-FFF2-40B4-BE49-F238E27FC236}">
                  <a16:creationId xmlns:a16="http://schemas.microsoft.com/office/drawing/2014/main" id="{FE43F0FC-48EE-4C3C-AED1-EC9D8C5C3721}"/>
                </a:ext>
              </a:extLst>
            </p:cNvPr>
            <p:cNvSpPr>
              <a:spLocks/>
            </p:cNvSpPr>
            <p:nvPr/>
          </p:nvSpPr>
          <p:spPr bwMode="auto">
            <a:xfrm>
              <a:off x="6502401" y="1717676"/>
              <a:ext cx="180975" cy="180975"/>
            </a:xfrm>
            <a:custGeom>
              <a:avLst/>
              <a:gdLst>
                <a:gd name="T0" fmla="*/ 48 w 48"/>
                <a:gd name="T1" fmla="*/ 0 h 48"/>
                <a:gd name="T2" fmla="*/ 48 w 48"/>
                <a:gd name="T3" fmla="*/ 8 h 48"/>
                <a:gd name="T4" fmla="*/ 48 w 48"/>
                <a:gd name="T5" fmla="*/ 24 h 48"/>
                <a:gd name="T6" fmla="*/ 48 w 48"/>
                <a:gd name="T7" fmla="*/ 24 h 48"/>
                <a:gd name="T8" fmla="*/ 36 w 48"/>
                <a:gd name="T9" fmla="*/ 37 h 48"/>
                <a:gd name="T10" fmla="*/ 33 w 48"/>
                <a:gd name="T11" fmla="*/ 40 h 48"/>
                <a:gd name="T12" fmla="*/ 0 w 48"/>
                <a:gd name="T13" fmla="*/ 48 h 48"/>
                <a:gd name="T14" fmla="*/ 0 w 48"/>
                <a:gd name="T15" fmla="*/ 48 h 48"/>
                <a:gd name="T16" fmla="*/ 15 w 48"/>
                <a:gd name="T17" fmla="*/ 16 h 48"/>
                <a:gd name="T18" fmla="*/ 35 w 48"/>
                <a:gd name="T19" fmla="*/ 6 h 48"/>
                <a:gd name="T20" fmla="*/ 48 w 4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8" y="0"/>
                  </a:moveTo>
                  <a:cubicBezTo>
                    <a:pt x="48" y="3"/>
                    <a:pt x="48" y="5"/>
                    <a:pt x="48" y="8"/>
                  </a:cubicBezTo>
                  <a:cubicBezTo>
                    <a:pt x="48" y="13"/>
                    <a:pt x="48" y="19"/>
                    <a:pt x="48" y="24"/>
                  </a:cubicBezTo>
                  <a:cubicBezTo>
                    <a:pt x="48" y="24"/>
                    <a:pt x="48" y="24"/>
                    <a:pt x="48" y="24"/>
                  </a:cubicBezTo>
                  <a:cubicBezTo>
                    <a:pt x="44" y="28"/>
                    <a:pt x="40" y="32"/>
                    <a:pt x="36" y="37"/>
                  </a:cubicBezTo>
                  <a:cubicBezTo>
                    <a:pt x="35" y="38"/>
                    <a:pt x="34" y="39"/>
                    <a:pt x="33" y="40"/>
                  </a:cubicBezTo>
                  <a:cubicBezTo>
                    <a:pt x="22" y="43"/>
                    <a:pt x="11" y="45"/>
                    <a:pt x="0" y="48"/>
                  </a:cubicBezTo>
                  <a:cubicBezTo>
                    <a:pt x="0" y="48"/>
                    <a:pt x="0" y="48"/>
                    <a:pt x="0" y="48"/>
                  </a:cubicBezTo>
                  <a:cubicBezTo>
                    <a:pt x="6" y="35"/>
                    <a:pt x="12" y="23"/>
                    <a:pt x="15" y="16"/>
                  </a:cubicBezTo>
                  <a:cubicBezTo>
                    <a:pt x="25" y="11"/>
                    <a:pt x="30" y="9"/>
                    <a:pt x="35" y="6"/>
                  </a:cubicBezTo>
                  <a:cubicBezTo>
                    <a:pt x="39" y="4"/>
                    <a:pt x="44" y="2"/>
                    <a:pt x="48" y="0"/>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70">
              <a:extLst>
                <a:ext uri="{FF2B5EF4-FFF2-40B4-BE49-F238E27FC236}">
                  <a16:creationId xmlns:a16="http://schemas.microsoft.com/office/drawing/2014/main" id="{E94B5116-F4AA-46A0-94FA-7894F6AE10F9}"/>
                </a:ext>
              </a:extLst>
            </p:cNvPr>
            <p:cNvSpPr>
              <a:spLocks/>
            </p:cNvSpPr>
            <p:nvPr/>
          </p:nvSpPr>
          <p:spPr bwMode="auto">
            <a:xfrm>
              <a:off x="6940551" y="5280026"/>
              <a:ext cx="422275" cy="60325"/>
            </a:xfrm>
            <a:custGeom>
              <a:avLst/>
              <a:gdLst>
                <a:gd name="T0" fmla="*/ 112 w 112"/>
                <a:gd name="T1" fmla="*/ 8 h 16"/>
                <a:gd name="T2" fmla="*/ 103 w 112"/>
                <a:gd name="T3" fmla="*/ 16 h 16"/>
                <a:gd name="T4" fmla="*/ 28 w 112"/>
                <a:gd name="T5" fmla="*/ 12 h 16"/>
                <a:gd name="T6" fmla="*/ 12 w 112"/>
                <a:gd name="T7" fmla="*/ 12 h 16"/>
                <a:gd name="T8" fmla="*/ 0 w 112"/>
                <a:gd name="T9" fmla="*/ 0 h 16"/>
                <a:gd name="T10" fmla="*/ 112 w 112"/>
                <a:gd name="T11" fmla="*/ 8 h 16"/>
              </a:gdLst>
              <a:ahLst/>
              <a:cxnLst>
                <a:cxn ang="0">
                  <a:pos x="T0" y="T1"/>
                </a:cxn>
                <a:cxn ang="0">
                  <a:pos x="T2" y="T3"/>
                </a:cxn>
                <a:cxn ang="0">
                  <a:pos x="T4" y="T5"/>
                </a:cxn>
                <a:cxn ang="0">
                  <a:pos x="T6" y="T7"/>
                </a:cxn>
                <a:cxn ang="0">
                  <a:pos x="T8" y="T9"/>
                </a:cxn>
                <a:cxn ang="0">
                  <a:pos x="T10" y="T11"/>
                </a:cxn>
              </a:cxnLst>
              <a:rect l="0" t="0" r="r" b="b"/>
              <a:pathLst>
                <a:path w="112" h="16">
                  <a:moveTo>
                    <a:pt x="112" y="8"/>
                  </a:moveTo>
                  <a:cubicBezTo>
                    <a:pt x="109" y="11"/>
                    <a:pt x="106" y="16"/>
                    <a:pt x="103" y="16"/>
                  </a:cubicBezTo>
                  <a:cubicBezTo>
                    <a:pt x="78" y="15"/>
                    <a:pt x="53" y="13"/>
                    <a:pt x="28" y="12"/>
                  </a:cubicBezTo>
                  <a:cubicBezTo>
                    <a:pt x="23" y="12"/>
                    <a:pt x="17" y="12"/>
                    <a:pt x="12" y="12"/>
                  </a:cubicBezTo>
                  <a:cubicBezTo>
                    <a:pt x="8" y="8"/>
                    <a:pt x="4" y="4"/>
                    <a:pt x="0" y="0"/>
                  </a:cubicBezTo>
                  <a:cubicBezTo>
                    <a:pt x="37" y="3"/>
                    <a:pt x="75"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71">
              <a:extLst>
                <a:ext uri="{FF2B5EF4-FFF2-40B4-BE49-F238E27FC236}">
                  <a16:creationId xmlns:a16="http://schemas.microsoft.com/office/drawing/2014/main" id="{3AE385AB-CBFA-4D56-8172-E6A79355D7A2}"/>
                </a:ext>
              </a:extLst>
            </p:cNvPr>
            <p:cNvSpPr>
              <a:spLocks/>
            </p:cNvSpPr>
            <p:nvPr/>
          </p:nvSpPr>
          <p:spPr bwMode="auto">
            <a:xfrm>
              <a:off x="8296276" y="2081213"/>
              <a:ext cx="19050" cy="30163"/>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cubicBezTo>
                    <a:pt x="2" y="2"/>
                    <a:pt x="4" y="5"/>
                    <a:pt x="5" y="8"/>
                  </a:cubicBezTo>
                  <a:cubicBezTo>
                    <a:pt x="4" y="5"/>
                    <a:pt x="2" y="2"/>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72">
              <a:extLst>
                <a:ext uri="{FF2B5EF4-FFF2-40B4-BE49-F238E27FC236}">
                  <a16:creationId xmlns:a16="http://schemas.microsoft.com/office/drawing/2014/main" id="{921713D1-AF11-46D0-BB5C-72697EFD28FF}"/>
                </a:ext>
              </a:extLst>
            </p:cNvPr>
            <p:cNvSpPr>
              <a:spLocks/>
            </p:cNvSpPr>
            <p:nvPr/>
          </p:nvSpPr>
          <p:spPr bwMode="auto">
            <a:xfrm>
              <a:off x="3125788" y="1525588"/>
              <a:ext cx="1689100" cy="1309688"/>
            </a:xfrm>
            <a:custGeom>
              <a:avLst/>
              <a:gdLst>
                <a:gd name="T0" fmla="*/ 0 w 448"/>
                <a:gd name="T1" fmla="*/ 347 h 347"/>
                <a:gd name="T2" fmla="*/ 31 w 448"/>
                <a:gd name="T3" fmla="*/ 272 h 347"/>
                <a:gd name="T4" fmla="*/ 40 w 448"/>
                <a:gd name="T5" fmla="*/ 251 h 347"/>
                <a:gd name="T6" fmla="*/ 82 w 448"/>
                <a:gd name="T7" fmla="*/ 176 h 347"/>
                <a:gd name="T8" fmla="*/ 101 w 448"/>
                <a:gd name="T9" fmla="*/ 154 h 347"/>
                <a:gd name="T10" fmla="*/ 122 w 448"/>
                <a:gd name="T11" fmla="*/ 126 h 347"/>
                <a:gd name="T12" fmla="*/ 190 w 448"/>
                <a:gd name="T13" fmla="*/ 60 h 347"/>
                <a:gd name="T14" fmla="*/ 209 w 448"/>
                <a:gd name="T15" fmla="*/ 43 h 347"/>
                <a:gd name="T16" fmla="*/ 345 w 448"/>
                <a:gd name="T17" fmla="*/ 2 h 347"/>
                <a:gd name="T18" fmla="*/ 426 w 448"/>
                <a:gd name="T19" fmla="*/ 17 h 347"/>
                <a:gd name="T20" fmla="*/ 440 w 448"/>
                <a:gd name="T21" fmla="*/ 19 h 347"/>
                <a:gd name="T22" fmla="*/ 448 w 448"/>
                <a:gd name="T23" fmla="*/ 35 h 347"/>
                <a:gd name="T24" fmla="*/ 424 w 448"/>
                <a:gd name="T25" fmla="*/ 35 h 347"/>
                <a:gd name="T26" fmla="*/ 400 w 448"/>
                <a:gd name="T27" fmla="*/ 27 h 347"/>
                <a:gd name="T28" fmla="*/ 400 w 448"/>
                <a:gd name="T29" fmla="*/ 27 h 347"/>
                <a:gd name="T30" fmla="*/ 389 w 448"/>
                <a:gd name="T31" fmla="*/ 19 h 347"/>
                <a:gd name="T32" fmla="*/ 299 w 448"/>
                <a:gd name="T33" fmla="*/ 19 h 347"/>
                <a:gd name="T34" fmla="*/ 288 w 448"/>
                <a:gd name="T35" fmla="*/ 27 h 347"/>
                <a:gd name="T36" fmla="*/ 288 w 448"/>
                <a:gd name="T37" fmla="*/ 27 h 347"/>
                <a:gd name="T38" fmla="*/ 248 w 448"/>
                <a:gd name="T39" fmla="*/ 43 h 347"/>
                <a:gd name="T40" fmla="*/ 248 w 448"/>
                <a:gd name="T41" fmla="*/ 43 h 347"/>
                <a:gd name="T42" fmla="*/ 224 w 448"/>
                <a:gd name="T43" fmla="*/ 59 h 347"/>
                <a:gd name="T44" fmla="*/ 188 w 448"/>
                <a:gd name="T45" fmla="*/ 82 h 347"/>
                <a:gd name="T46" fmla="*/ 167 w 448"/>
                <a:gd name="T47" fmla="*/ 103 h 347"/>
                <a:gd name="T48" fmla="*/ 136 w 448"/>
                <a:gd name="T49" fmla="*/ 148 h 347"/>
                <a:gd name="T50" fmla="*/ 119 w 448"/>
                <a:gd name="T51" fmla="*/ 158 h 347"/>
                <a:gd name="T52" fmla="*/ 24 w 448"/>
                <a:gd name="T53" fmla="*/ 331 h 347"/>
                <a:gd name="T54" fmla="*/ 16 w 448"/>
                <a:gd name="T55" fmla="*/ 347 h 347"/>
                <a:gd name="T56" fmla="*/ 16 w 448"/>
                <a:gd name="T57" fmla="*/ 347 h 347"/>
                <a:gd name="T58" fmla="*/ 0 w 448"/>
                <a:gd name="T5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8" h="347">
                  <a:moveTo>
                    <a:pt x="0" y="347"/>
                  </a:moveTo>
                  <a:cubicBezTo>
                    <a:pt x="10" y="322"/>
                    <a:pt x="21" y="297"/>
                    <a:pt x="31" y="272"/>
                  </a:cubicBezTo>
                  <a:cubicBezTo>
                    <a:pt x="34" y="265"/>
                    <a:pt x="37" y="258"/>
                    <a:pt x="40" y="251"/>
                  </a:cubicBezTo>
                  <a:cubicBezTo>
                    <a:pt x="54" y="226"/>
                    <a:pt x="67" y="201"/>
                    <a:pt x="82" y="176"/>
                  </a:cubicBezTo>
                  <a:cubicBezTo>
                    <a:pt x="87" y="168"/>
                    <a:pt x="95" y="162"/>
                    <a:pt x="101" y="154"/>
                  </a:cubicBezTo>
                  <a:cubicBezTo>
                    <a:pt x="108" y="145"/>
                    <a:pt x="114" y="134"/>
                    <a:pt x="122" y="126"/>
                  </a:cubicBezTo>
                  <a:cubicBezTo>
                    <a:pt x="144" y="103"/>
                    <a:pt x="167" y="81"/>
                    <a:pt x="190" y="60"/>
                  </a:cubicBezTo>
                  <a:cubicBezTo>
                    <a:pt x="196" y="54"/>
                    <a:pt x="202" y="48"/>
                    <a:pt x="209" y="43"/>
                  </a:cubicBezTo>
                  <a:cubicBezTo>
                    <a:pt x="250" y="15"/>
                    <a:pt x="296" y="0"/>
                    <a:pt x="345" y="2"/>
                  </a:cubicBezTo>
                  <a:cubicBezTo>
                    <a:pt x="372" y="3"/>
                    <a:pt x="399" y="12"/>
                    <a:pt x="426" y="17"/>
                  </a:cubicBezTo>
                  <a:cubicBezTo>
                    <a:pt x="431" y="18"/>
                    <a:pt x="435" y="18"/>
                    <a:pt x="440" y="19"/>
                  </a:cubicBezTo>
                  <a:cubicBezTo>
                    <a:pt x="443" y="24"/>
                    <a:pt x="445" y="30"/>
                    <a:pt x="448" y="35"/>
                  </a:cubicBezTo>
                  <a:cubicBezTo>
                    <a:pt x="440" y="35"/>
                    <a:pt x="432" y="35"/>
                    <a:pt x="424" y="35"/>
                  </a:cubicBezTo>
                  <a:cubicBezTo>
                    <a:pt x="416" y="32"/>
                    <a:pt x="408" y="30"/>
                    <a:pt x="400" y="27"/>
                  </a:cubicBezTo>
                  <a:cubicBezTo>
                    <a:pt x="400" y="27"/>
                    <a:pt x="400" y="27"/>
                    <a:pt x="400" y="27"/>
                  </a:cubicBezTo>
                  <a:cubicBezTo>
                    <a:pt x="396" y="24"/>
                    <a:pt x="392" y="19"/>
                    <a:pt x="389" y="19"/>
                  </a:cubicBezTo>
                  <a:cubicBezTo>
                    <a:pt x="359" y="19"/>
                    <a:pt x="329" y="19"/>
                    <a:pt x="299" y="19"/>
                  </a:cubicBezTo>
                  <a:cubicBezTo>
                    <a:pt x="296" y="19"/>
                    <a:pt x="292" y="24"/>
                    <a:pt x="288" y="27"/>
                  </a:cubicBezTo>
                  <a:cubicBezTo>
                    <a:pt x="288" y="27"/>
                    <a:pt x="288" y="27"/>
                    <a:pt x="288" y="27"/>
                  </a:cubicBezTo>
                  <a:cubicBezTo>
                    <a:pt x="272" y="27"/>
                    <a:pt x="257" y="27"/>
                    <a:pt x="248" y="43"/>
                  </a:cubicBezTo>
                  <a:cubicBezTo>
                    <a:pt x="248" y="43"/>
                    <a:pt x="248" y="43"/>
                    <a:pt x="248" y="43"/>
                  </a:cubicBezTo>
                  <a:cubicBezTo>
                    <a:pt x="237" y="44"/>
                    <a:pt x="222" y="38"/>
                    <a:pt x="224" y="59"/>
                  </a:cubicBezTo>
                  <a:cubicBezTo>
                    <a:pt x="212" y="67"/>
                    <a:pt x="200" y="74"/>
                    <a:pt x="188" y="82"/>
                  </a:cubicBezTo>
                  <a:cubicBezTo>
                    <a:pt x="181" y="89"/>
                    <a:pt x="174" y="96"/>
                    <a:pt x="167" y="103"/>
                  </a:cubicBezTo>
                  <a:cubicBezTo>
                    <a:pt x="157" y="118"/>
                    <a:pt x="135" y="125"/>
                    <a:pt x="136" y="148"/>
                  </a:cubicBezTo>
                  <a:cubicBezTo>
                    <a:pt x="130" y="151"/>
                    <a:pt x="123" y="153"/>
                    <a:pt x="119" y="158"/>
                  </a:cubicBezTo>
                  <a:cubicBezTo>
                    <a:pt x="79" y="211"/>
                    <a:pt x="49" y="270"/>
                    <a:pt x="24" y="331"/>
                  </a:cubicBezTo>
                  <a:cubicBezTo>
                    <a:pt x="21" y="336"/>
                    <a:pt x="19" y="342"/>
                    <a:pt x="16" y="347"/>
                  </a:cubicBezTo>
                  <a:cubicBezTo>
                    <a:pt x="16" y="347"/>
                    <a:pt x="16" y="347"/>
                    <a:pt x="16" y="347"/>
                  </a:cubicBezTo>
                  <a:cubicBezTo>
                    <a:pt x="11" y="347"/>
                    <a:pt x="5" y="347"/>
                    <a:pt x="0" y="34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73">
              <a:extLst>
                <a:ext uri="{FF2B5EF4-FFF2-40B4-BE49-F238E27FC236}">
                  <a16:creationId xmlns:a16="http://schemas.microsoft.com/office/drawing/2014/main" id="{A45951D0-BFDB-4F6B-9381-DAD3BD4F56B4}"/>
                </a:ext>
              </a:extLst>
            </p:cNvPr>
            <p:cNvSpPr>
              <a:spLocks/>
            </p:cNvSpPr>
            <p:nvPr/>
          </p:nvSpPr>
          <p:spPr bwMode="auto">
            <a:xfrm>
              <a:off x="4757738" y="1533526"/>
              <a:ext cx="720725" cy="712788"/>
            </a:xfrm>
            <a:custGeom>
              <a:avLst/>
              <a:gdLst>
                <a:gd name="T0" fmla="*/ 15 w 191"/>
                <a:gd name="T1" fmla="*/ 33 h 189"/>
                <a:gd name="T2" fmla="*/ 7 w 191"/>
                <a:gd name="T3" fmla="*/ 17 h 189"/>
                <a:gd name="T4" fmla="*/ 0 w 191"/>
                <a:gd name="T5" fmla="*/ 0 h 189"/>
                <a:gd name="T6" fmla="*/ 55 w 191"/>
                <a:gd name="T7" fmla="*/ 29 h 189"/>
                <a:gd name="T8" fmla="*/ 108 w 191"/>
                <a:gd name="T9" fmla="*/ 80 h 189"/>
                <a:gd name="T10" fmla="*/ 140 w 191"/>
                <a:gd name="T11" fmla="*/ 99 h 189"/>
                <a:gd name="T12" fmla="*/ 148 w 191"/>
                <a:gd name="T13" fmla="*/ 109 h 189"/>
                <a:gd name="T14" fmla="*/ 185 w 191"/>
                <a:gd name="T15" fmla="*/ 169 h 189"/>
                <a:gd name="T16" fmla="*/ 191 w 191"/>
                <a:gd name="T17" fmla="*/ 169 h 189"/>
                <a:gd name="T18" fmla="*/ 183 w 191"/>
                <a:gd name="T19" fmla="*/ 189 h 189"/>
                <a:gd name="T20" fmla="*/ 167 w 191"/>
                <a:gd name="T21" fmla="*/ 170 h 189"/>
                <a:gd name="T22" fmla="*/ 151 w 191"/>
                <a:gd name="T23" fmla="*/ 161 h 189"/>
                <a:gd name="T24" fmla="*/ 151 w 191"/>
                <a:gd name="T25" fmla="*/ 161 h 189"/>
                <a:gd name="T26" fmla="*/ 125 w 191"/>
                <a:gd name="T27" fmla="*/ 117 h 189"/>
                <a:gd name="T28" fmla="*/ 103 w 191"/>
                <a:gd name="T29" fmla="*/ 105 h 189"/>
                <a:gd name="T30" fmla="*/ 103 w 191"/>
                <a:gd name="T31" fmla="*/ 105 h 189"/>
                <a:gd name="T32" fmla="*/ 101 w 191"/>
                <a:gd name="T33" fmla="*/ 92 h 189"/>
                <a:gd name="T34" fmla="*/ 15 w 191"/>
                <a:gd name="T35"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89">
                  <a:moveTo>
                    <a:pt x="15" y="33"/>
                  </a:moveTo>
                  <a:cubicBezTo>
                    <a:pt x="12" y="28"/>
                    <a:pt x="10" y="22"/>
                    <a:pt x="7" y="17"/>
                  </a:cubicBezTo>
                  <a:cubicBezTo>
                    <a:pt x="5" y="12"/>
                    <a:pt x="3" y="8"/>
                    <a:pt x="0" y="0"/>
                  </a:cubicBezTo>
                  <a:cubicBezTo>
                    <a:pt x="21" y="11"/>
                    <a:pt x="40" y="21"/>
                    <a:pt x="55" y="29"/>
                  </a:cubicBezTo>
                  <a:cubicBezTo>
                    <a:pt x="74" y="47"/>
                    <a:pt x="90" y="65"/>
                    <a:pt x="108" y="80"/>
                  </a:cubicBezTo>
                  <a:cubicBezTo>
                    <a:pt x="117" y="88"/>
                    <a:pt x="129" y="92"/>
                    <a:pt x="140" y="99"/>
                  </a:cubicBezTo>
                  <a:cubicBezTo>
                    <a:pt x="143" y="101"/>
                    <a:pt x="148" y="106"/>
                    <a:pt x="148" y="109"/>
                  </a:cubicBezTo>
                  <a:cubicBezTo>
                    <a:pt x="144" y="139"/>
                    <a:pt x="171" y="150"/>
                    <a:pt x="185" y="169"/>
                  </a:cubicBezTo>
                  <a:cubicBezTo>
                    <a:pt x="186" y="170"/>
                    <a:pt x="189" y="169"/>
                    <a:pt x="191" y="169"/>
                  </a:cubicBezTo>
                  <a:cubicBezTo>
                    <a:pt x="188" y="176"/>
                    <a:pt x="186" y="182"/>
                    <a:pt x="183" y="189"/>
                  </a:cubicBezTo>
                  <a:cubicBezTo>
                    <a:pt x="178" y="183"/>
                    <a:pt x="173" y="176"/>
                    <a:pt x="167" y="170"/>
                  </a:cubicBezTo>
                  <a:cubicBezTo>
                    <a:pt x="163" y="166"/>
                    <a:pt x="156" y="164"/>
                    <a:pt x="151" y="161"/>
                  </a:cubicBezTo>
                  <a:cubicBezTo>
                    <a:pt x="151" y="161"/>
                    <a:pt x="151" y="161"/>
                    <a:pt x="151" y="161"/>
                  </a:cubicBezTo>
                  <a:cubicBezTo>
                    <a:pt x="142" y="146"/>
                    <a:pt x="135" y="131"/>
                    <a:pt x="125" y="117"/>
                  </a:cubicBezTo>
                  <a:cubicBezTo>
                    <a:pt x="120" y="111"/>
                    <a:pt x="110" y="109"/>
                    <a:pt x="103" y="105"/>
                  </a:cubicBezTo>
                  <a:cubicBezTo>
                    <a:pt x="103" y="105"/>
                    <a:pt x="103" y="105"/>
                    <a:pt x="103" y="105"/>
                  </a:cubicBezTo>
                  <a:cubicBezTo>
                    <a:pt x="102" y="101"/>
                    <a:pt x="103" y="94"/>
                    <a:pt x="101" y="92"/>
                  </a:cubicBezTo>
                  <a:cubicBezTo>
                    <a:pt x="76" y="66"/>
                    <a:pt x="51" y="41"/>
                    <a:pt x="15" y="33"/>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74">
              <a:extLst>
                <a:ext uri="{FF2B5EF4-FFF2-40B4-BE49-F238E27FC236}">
                  <a16:creationId xmlns:a16="http://schemas.microsoft.com/office/drawing/2014/main" id="{FDA50EB3-53A5-4591-8016-5449714816D7}"/>
                </a:ext>
              </a:extLst>
            </p:cNvPr>
            <p:cNvSpPr>
              <a:spLocks/>
            </p:cNvSpPr>
            <p:nvPr/>
          </p:nvSpPr>
          <p:spPr bwMode="auto">
            <a:xfrm>
              <a:off x="3065463" y="1631951"/>
              <a:ext cx="2276475" cy="3557588"/>
            </a:xfrm>
            <a:custGeom>
              <a:avLst/>
              <a:gdLst>
                <a:gd name="T0" fmla="*/ 604 w 604"/>
                <a:gd name="T1" fmla="*/ 215 h 943"/>
                <a:gd name="T2" fmla="*/ 536 w 604"/>
                <a:gd name="T3" fmla="*/ 391 h 943"/>
                <a:gd name="T4" fmla="*/ 480 w 604"/>
                <a:gd name="T5" fmla="*/ 355 h 943"/>
                <a:gd name="T6" fmla="*/ 360 w 604"/>
                <a:gd name="T7" fmla="*/ 323 h 943"/>
                <a:gd name="T8" fmla="*/ 246 w 604"/>
                <a:gd name="T9" fmla="*/ 352 h 943"/>
                <a:gd name="T10" fmla="*/ 201 w 604"/>
                <a:gd name="T11" fmla="*/ 390 h 943"/>
                <a:gd name="T12" fmla="*/ 112 w 604"/>
                <a:gd name="T13" fmla="*/ 511 h 943"/>
                <a:gd name="T14" fmla="*/ 104 w 604"/>
                <a:gd name="T15" fmla="*/ 579 h 943"/>
                <a:gd name="T16" fmla="*/ 104 w 604"/>
                <a:gd name="T17" fmla="*/ 595 h 943"/>
                <a:gd name="T18" fmla="*/ 119 w 604"/>
                <a:gd name="T19" fmla="*/ 647 h 943"/>
                <a:gd name="T20" fmla="*/ 136 w 604"/>
                <a:gd name="T21" fmla="*/ 695 h 943"/>
                <a:gd name="T22" fmla="*/ 168 w 604"/>
                <a:gd name="T23" fmla="*/ 743 h 943"/>
                <a:gd name="T24" fmla="*/ 216 w 604"/>
                <a:gd name="T25" fmla="*/ 784 h 943"/>
                <a:gd name="T26" fmla="*/ 444 w 604"/>
                <a:gd name="T27" fmla="*/ 814 h 943"/>
                <a:gd name="T28" fmla="*/ 520 w 604"/>
                <a:gd name="T29" fmla="*/ 775 h 943"/>
                <a:gd name="T30" fmla="*/ 555 w 604"/>
                <a:gd name="T31" fmla="*/ 859 h 943"/>
                <a:gd name="T32" fmla="*/ 568 w 604"/>
                <a:gd name="T33" fmla="*/ 883 h 943"/>
                <a:gd name="T34" fmla="*/ 443 w 604"/>
                <a:gd name="T35" fmla="*/ 937 h 943"/>
                <a:gd name="T36" fmla="*/ 327 w 604"/>
                <a:gd name="T37" fmla="*/ 943 h 943"/>
                <a:gd name="T38" fmla="*/ 165 w 604"/>
                <a:gd name="T39" fmla="*/ 890 h 943"/>
                <a:gd name="T40" fmla="*/ 45 w 604"/>
                <a:gd name="T41" fmla="*/ 761 h 943"/>
                <a:gd name="T42" fmla="*/ 0 w 604"/>
                <a:gd name="T43" fmla="*/ 595 h 943"/>
                <a:gd name="T44" fmla="*/ 15 w 604"/>
                <a:gd name="T45" fmla="*/ 466 h 943"/>
                <a:gd name="T46" fmla="*/ 56 w 604"/>
                <a:gd name="T47" fmla="*/ 327 h 943"/>
                <a:gd name="T48" fmla="*/ 95 w 604"/>
                <a:gd name="T49" fmla="*/ 300 h 943"/>
                <a:gd name="T50" fmla="*/ 161 w 604"/>
                <a:gd name="T51" fmla="*/ 179 h 943"/>
                <a:gd name="T52" fmla="*/ 176 w 604"/>
                <a:gd name="T53" fmla="*/ 129 h 943"/>
                <a:gd name="T54" fmla="*/ 185 w 604"/>
                <a:gd name="T55" fmla="*/ 98 h 943"/>
                <a:gd name="T56" fmla="*/ 232 w 604"/>
                <a:gd name="T57" fmla="*/ 92 h 943"/>
                <a:gd name="T58" fmla="*/ 239 w 604"/>
                <a:gd name="T59" fmla="*/ 65 h 943"/>
                <a:gd name="T60" fmla="*/ 245 w 604"/>
                <a:gd name="T61" fmla="*/ 57 h 943"/>
                <a:gd name="T62" fmla="*/ 475 w 604"/>
                <a:gd name="T63" fmla="*/ 57 h 943"/>
                <a:gd name="T64" fmla="*/ 555 w 604"/>
                <a:gd name="T65" fmla="*/ 134 h 943"/>
                <a:gd name="T66" fmla="*/ 604 w 604"/>
                <a:gd name="T67" fmla="*/ 215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4" h="943">
                  <a:moveTo>
                    <a:pt x="604" y="215"/>
                  </a:moveTo>
                  <a:cubicBezTo>
                    <a:pt x="581" y="274"/>
                    <a:pt x="559" y="332"/>
                    <a:pt x="536" y="391"/>
                  </a:cubicBezTo>
                  <a:cubicBezTo>
                    <a:pt x="517" y="379"/>
                    <a:pt x="499" y="367"/>
                    <a:pt x="480" y="355"/>
                  </a:cubicBezTo>
                  <a:cubicBezTo>
                    <a:pt x="444" y="329"/>
                    <a:pt x="403" y="322"/>
                    <a:pt x="360" y="323"/>
                  </a:cubicBezTo>
                  <a:cubicBezTo>
                    <a:pt x="319" y="322"/>
                    <a:pt x="280" y="328"/>
                    <a:pt x="246" y="352"/>
                  </a:cubicBezTo>
                  <a:cubicBezTo>
                    <a:pt x="230" y="363"/>
                    <a:pt x="218" y="380"/>
                    <a:pt x="201" y="390"/>
                  </a:cubicBezTo>
                  <a:cubicBezTo>
                    <a:pt x="153" y="417"/>
                    <a:pt x="126" y="459"/>
                    <a:pt x="112" y="511"/>
                  </a:cubicBezTo>
                  <a:cubicBezTo>
                    <a:pt x="109" y="534"/>
                    <a:pt x="107" y="556"/>
                    <a:pt x="104" y="579"/>
                  </a:cubicBezTo>
                  <a:cubicBezTo>
                    <a:pt x="104" y="584"/>
                    <a:pt x="103" y="590"/>
                    <a:pt x="104" y="595"/>
                  </a:cubicBezTo>
                  <a:cubicBezTo>
                    <a:pt x="109" y="612"/>
                    <a:pt x="114" y="630"/>
                    <a:pt x="119" y="647"/>
                  </a:cubicBezTo>
                  <a:cubicBezTo>
                    <a:pt x="125" y="663"/>
                    <a:pt x="130" y="679"/>
                    <a:pt x="136" y="695"/>
                  </a:cubicBezTo>
                  <a:cubicBezTo>
                    <a:pt x="147" y="711"/>
                    <a:pt x="157" y="727"/>
                    <a:pt x="168" y="743"/>
                  </a:cubicBezTo>
                  <a:cubicBezTo>
                    <a:pt x="184" y="756"/>
                    <a:pt x="200" y="770"/>
                    <a:pt x="216" y="784"/>
                  </a:cubicBezTo>
                  <a:cubicBezTo>
                    <a:pt x="286" y="835"/>
                    <a:pt x="363" y="843"/>
                    <a:pt x="444" y="814"/>
                  </a:cubicBezTo>
                  <a:cubicBezTo>
                    <a:pt x="471" y="805"/>
                    <a:pt x="495" y="789"/>
                    <a:pt x="520" y="775"/>
                  </a:cubicBezTo>
                  <a:cubicBezTo>
                    <a:pt x="531" y="803"/>
                    <a:pt x="543" y="831"/>
                    <a:pt x="555" y="859"/>
                  </a:cubicBezTo>
                  <a:cubicBezTo>
                    <a:pt x="558" y="867"/>
                    <a:pt x="563" y="875"/>
                    <a:pt x="568" y="883"/>
                  </a:cubicBezTo>
                  <a:cubicBezTo>
                    <a:pt x="528" y="905"/>
                    <a:pt x="489" y="930"/>
                    <a:pt x="443" y="937"/>
                  </a:cubicBezTo>
                  <a:cubicBezTo>
                    <a:pt x="405" y="942"/>
                    <a:pt x="366" y="942"/>
                    <a:pt x="327" y="943"/>
                  </a:cubicBezTo>
                  <a:cubicBezTo>
                    <a:pt x="267" y="943"/>
                    <a:pt x="215" y="920"/>
                    <a:pt x="165" y="890"/>
                  </a:cubicBezTo>
                  <a:cubicBezTo>
                    <a:pt x="114" y="858"/>
                    <a:pt x="75" y="814"/>
                    <a:pt x="45" y="761"/>
                  </a:cubicBezTo>
                  <a:cubicBezTo>
                    <a:pt x="17" y="709"/>
                    <a:pt x="0" y="655"/>
                    <a:pt x="0" y="595"/>
                  </a:cubicBezTo>
                  <a:cubicBezTo>
                    <a:pt x="0" y="551"/>
                    <a:pt x="3" y="508"/>
                    <a:pt x="15" y="466"/>
                  </a:cubicBezTo>
                  <a:cubicBezTo>
                    <a:pt x="29" y="420"/>
                    <a:pt x="42" y="373"/>
                    <a:pt x="56" y="327"/>
                  </a:cubicBezTo>
                  <a:cubicBezTo>
                    <a:pt x="78" y="331"/>
                    <a:pt x="87" y="317"/>
                    <a:pt x="95" y="300"/>
                  </a:cubicBezTo>
                  <a:cubicBezTo>
                    <a:pt x="116" y="259"/>
                    <a:pt x="137" y="219"/>
                    <a:pt x="161" y="179"/>
                  </a:cubicBezTo>
                  <a:cubicBezTo>
                    <a:pt x="171" y="163"/>
                    <a:pt x="180" y="148"/>
                    <a:pt x="176" y="129"/>
                  </a:cubicBezTo>
                  <a:cubicBezTo>
                    <a:pt x="179" y="118"/>
                    <a:pt x="182" y="108"/>
                    <a:pt x="185" y="98"/>
                  </a:cubicBezTo>
                  <a:cubicBezTo>
                    <a:pt x="207" y="114"/>
                    <a:pt x="216" y="114"/>
                    <a:pt x="232" y="92"/>
                  </a:cubicBezTo>
                  <a:cubicBezTo>
                    <a:pt x="237" y="85"/>
                    <a:pt x="237" y="74"/>
                    <a:pt x="239" y="65"/>
                  </a:cubicBezTo>
                  <a:cubicBezTo>
                    <a:pt x="241" y="62"/>
                    <a:pt x="242" y="59"/>
                    <a:pt x="245" y="57"/>
                  </a:cubicBezTo>
                  <a:cubicBezTo>
                    <a:pt x="328" y="1"/>
                    <a:pt x="394" y="0"/>
                    <a:pt x="475" y="57"/>
                  </a:cubicBezTo>
                  <a:cubicBezTo>
                    <a:pt x="505" y="78"/>
                    <a:pt x="532" y="106"/>
                    <a:pt x="555" y="134"/>
                  </a:cubicBezTo>
                  <a:cubicBezTo>
                    <a:pt x="575" y="158"/>
                    <a:pt x="588" y="188"/>
                    <a:pt x="604" y="215"/>
                  </a:cubicBezTo>
                  <a:close/>
                </a:path>
              </a:pathLst>
            </a:custGeom>
            <a:solidFill>
              <a:srgbClr val="A1F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75">
              <a:extLst>
                <a:ext uri="{FF2B5EF4-FFF2-40B4-BE49-F238E27FC236}">
                  <a16:creationId xmlns:a16="http://schemas.microsoft.com/office/drawing/2014/main" id="{CD73118B-7D1D-493B-AEDE-317DD3F0D332}"/>
                </a:ext>
              </a:extLst>
            </p:cNvPr>
            <p:cNvSpPr>
              <a:spLocks/>
            </p:cNvSpPr>
            <p:nvPr/>
          </p:nvSpPr>
          <p:spPr bwMode="auto">
            <a:xfrm>
              <a:off x="4935538" y="3121026"/>
              <a:ext cx="527050" cy="1419225"/>
            </a:xfrm>
            <a:custGeom>
              <a:avLst/>
              <a:gdLst>
                <a:gd name="T0" fmla="*/ 40 w 140"/>
                <a:gd name="T1" fmla="*/ 0 h 376"/>
                <a:gd name="T2" fmla="*/ 80 w 140"/>
                <a:gd name="T3" fmla="*/ 310 h 376"/>
                <a:gd name="T4" fmla="*/ 24 w 140"/>
                <a:gd name="T5" fmla="*/ 376 h 376"/>
                <a:gd name="T6" fmla="*/ 4 w 140"/>
                <a:gd name="T7" fmla="*/ 324 h 376"/>
                <a:gd name="T8" fmla="*/ 0 w 140"/>
                <a:gd name="T9" fmla="*/ 260 h 376"/>
                <a:gd name="T10" fmla="*/ 0 w 140"/>
                <a:gd name="T11" fmla="*/ 204 h 376"/>
                <a:gd name="T12" fmla="*/ 0 w 140"/>
                <a:gd name="T13" fmla="*/ 164 h 376"/>
                <a:gd name="T14" fmla="*/ 4 w 140"/>
                <a:gd name="T15" fmla="*/ 137 h 376"/>
                <a:gd name="T16" fmla="*/ 32 w 140"/>
                <a:gd name="T17" fmla="*/ 16 h 376"/>
                <a:gd name="T18" fmla="*/ 40 w 140"/>
                <a:gd name="T1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376">
                  <a:moveTo>
                    <a:pt x="40" y="0"/>
                  </a:moveTo>
                  <a:cubicBezTo>
                    <a:pt x="124" y="84"/>
                    <a:pt x="140" y="211"/>
                    <a:pt x="80" y="310"/>
                  </a:cubicBezTo>
                  <a:cubicBezTo>
                    <a:pt x="65" y="334"/>
                    <a:pt x="43" y="354"/>
                    <a:pt x="24" y="376"/>
                  </a:cubicBezTo>
                  <a:cubicBezTo>
                    <a:pt x="17" y="359"/>
                    <a:pt x="11" y="341"/>
                    <a:pt x="4" y="324"/>
                  </a:cubicBezTo>
                  <a:cubicBezTo>
                    <a:pt x="3" y="303"/>
                    <a:pt x="1" y="281"/>
                    <a:pt x="0" y="260"/>
                  </a:cubicBezTo>
                  <a:cubicBezTo>
                    <a:pt x="24" y="238"/>
                    <a:pt x="21" y="218"/>
                    <a:pt x="0" y="204"/>
                  </a:cubicBezTo>
                  <a:cubicBezTo>
                    <a:pt x="0" y="190"/>
                    <a:pt x="0" y="177"/>
                    <a:pt x="0" y="164"/>
                  </a:cubicBezTo>
                  <a:cubicBezTo>
                    <a:pt x="1" y="155"/>
                    <a:pt x="2" y="146"/>
                    <a:pt x="4" y="137"/>
                  </a:cubicBezTo>
                  <a:cubicBezTo>
                    <a:pt x="13" y="97"/>
                    <a:pt x="23" y="56"/>
                    <a:pt x="32" y="16"/>
                  </a:cubicBezTo>
                  <a:cubicBezTo>
                    <a:pt x="35" y="11"/>
                    <a:pt x="37" y="5"/>
                    <a:pt x="4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76">
              <a:extLst>
                <a:ext uri="{FF2B5EF4-FFF2-40B4-BE49-F238E27FC236}">
                  <a16:creationId xmlns:a16="http://schemas.microsoft.com/office/drawing/2014/main" id="{D524B5F9-B6E9-4F6D-B7EA-165F336E8254}"/>
                </a:ext>
              </a:extLst>
            </p:cNvPr>
            <p:cNvSpPr>
              <a:spLocks/>
            </p:cNvSpPr>
            <p:nvPr/>
          </p:nvSpPr>
          <p:spPr bwMode="auto">
            <a:xfrm>
              <a:off x="3454401" y="2970213"/>
              <a:ext cx="1631950" cy="1101725"/>
            </a:xfrm>
            <a:custGeom>
              <a:avLst/>
              <a:gdLst>
                <a:gd name="T0" fmla="*/ 433 w 433"/>
                <a:gd name="T1" fmla="*/ 40 h 292"/>
                <a:gd name="T2" fmla="*/ 425 w 433"/>
                <a:gd name="T3" fmla="*/ 56 h 292"/>
                <a:gd name="T4" fmla="*/ 409 w 433"/>
                <a:gd name="T5" fmla="*/ 63 h 292"/>
                <a:gd name="T6" fmla="*/ 394 w 433"/>
                <a:gd name="T7" fmla="*/ 86 h 292"/>
                <a:gd name="T8" fmla="*/ 361 w 433"/>
                <a:gd name="T9" fmla="*/ 132 h 292"/>
                <a:gd name="T10" fmla="*/ 361 w 433"/>
                <a:gd name="T11" fmla="*/ 132 h 292"/>
                <a:gd name="T12" fmla="*/ 338 w 433"/>
                <a:gd name="T13" fmla="*/ 133 h 292"/>
                <a:gd name="T14" fmla="*/ 333 w 433"/>
                <a:gd name="T15" fmla="*/ 168 h 292"/>
                <a:gd name="T16" fmla="*/ 329 w 433"/>
                <a:gd name="T17" fmla="*/ 172 h 292"/>
                <a:gd name="T18" fmla="*/ 306 w 433"/>
                <a:gd name="T19" fmla="*/ 183 h 292"/>
                <a:gd name="T20" fmla="*/ 303 w 433"/>
                <a:gd name="T21" fmla="*/ 176 h 292"/>
                <a:gd name="T22" fmla="*/ 285 w 433"/>
                <a:gd name="T23" fmla="*/ 189 h 292"/>
                <a:gd name="T24" fmla="*/ 227 w 433"/>
                <a:gd name="T25" fmla="*/ 233 h 292"/>
                <a:gd name="T26" fmla="*/ 208 w 433"/>
                <a:gd name="T27" fmla="*/ 252 h 292"/>
                <a:gd name="T28" fmla="*/ 198 w 433"/>
                <a:gd name="T29" fmla="*/ 260 h 292"/>
                <a:gd name="T30" fmla="*/ 175 w 433"/>
                <a:gd name="T31" fmla="*/ 276 h 292"/>
                <a:gd name="T32" fmla="*/ 157 w 433"/>
                <a:gd name="T33" fmla="*/ 280 h 292"/>
                <a:gd name="T34" fmla="*/ 138 w 433"/>
                <a:gd name="T35" fmla="*/ 245 h 292"/>
                <a:gd name="T36" fmla="*/ 102 w 433"/>
                <a:gd name="T37" fmla="*/ 260 h 292"/>
                <a:gd name="T38" fmla="*/ 92 w 433"/>
                <a:gd name="T39" fmla="*/ 272 h 292"/>
                <a:gd name="T40" fmla="*/ 16 w 433"/>
                <a:gd name="T41" fmla="*/ 292 h 292"/>
                <a:gd name="T42" fmla="*/ 1 w 433"/>
                <a:gd name="T43" fmla="*/ 240 h 292"/>
                <a:gd name="T44" fmla="*/ 1 w 433"/>
                <a:gd name="T45" fmla="*/ 224 h 292"/>
                <a:gd name="T46" fmla="*/ 34 w 433"/>
                <a:gd name="T47" fmla="*/ 220 h 292"/>
                <a:gd name="T48" fmla="*/ 103 w 433"/>
                <a:gd name="T49" fmla="*/ 182 h 292"/>
                <a:gd name="T50" fmla="*/ 107 w 433"/>
                <a:gd name="T51" fmla="*/ 202 h 292"/>
                <a:gd name="T52" fmla="*/ 121 w 433"/>
                <a:gd name="T53" fmla="*/ 196 h 292"/>
                <a:gd name="T54" fmla="*/ 152 w 433"/>
                <a:gd name="T55" fmla="*/ 227 h 292"/>
                <a:gd name="T56" fmla="*/ 186 w 433"/>
                <a:gd name="T57" fmla="*/ 203 h 292"/>
                <a:gd name="T58" fmla="*/ 196 w 433"/>
                <a:gd name="T59" fmla="*/ 190 h 292"/>
                <a:gd name="T60" fmla="*/ 271 w 433"/>
                <a:gd name="T61" fmla="*/ 136 h 292"/>
                <a:gd name="T62" fmla="*/ 348 w 433"/>
                <a:gd name="T63" fmla="*/ 53 h 292"/>
                <a:gd name="T64" fmla="*/ 377 w 433"/>
                <a:gd name="T65" fmla="*/ 0 h 292"/>
                <a:gd name="T66" fmla="*/ 433 w 433"/>
                <a:gd name="T67" fmla="*/ 36 h 292"/>
                <a:gd name="T68" fmla="*/ 433 w 433"/>
                <a:gd name="T69" fmla="*/ 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292">
                  <a:moveTo>
                    <a:pt x="433" y="40"/>
                  </a:moveTo>
                  <a:cubicBezTo>
                    <a:pt x="430" y="45"/>
                    <a:pt x="428" y="51"/>
                    <a:pt x="425" y="56"/>
                  </a:cubicBezTo>
                  <a:cubicBezTo>
                    <a:pt x="420" y="58"/>
                    <a:pt x="413" y="59"/>
                    <a:pt x="409" y="63"/>
                  </a:cubicBezTo>
                  <a:cubicBezTo>
                    <a:pt x="403" y="70"/>
                    <a:pt x="398" y="78"/>
                    <a:pt x="394" y="86"/>
                  </a:cubicBezTo>
                  <a:cubicBezTo>
                    <a:pt x="386" y="103"/>
                    <a:pt x="383" y="124"/>
                    <a:pt x="361" y="132"/>
                  </a:cubicBezTo>
                  <a:cubicBezTo>
                    <a:pt x="361" y="132"/>
                    <a:pt x="361" y="132"/>
                    <a:pt x="361" y="132"/>
                  </a:cubicBezTo>
                  <a:cubicBezTo>
                    <a:pt x="353" y="132"/>
                    <a:pt x="346" y="133"/>
                    <a:pt x="338" y="133"/>
                  </a:cubicBezTo>
                  <a:cubicBezTo>
                    <a:pt x="336" y="146"/>
                    <a:pt x="335" y="157"/>
                    <a:pt x="333" y="168"/>
                  </a:cubicBezTo>
                  <a:cubicBezTo>
                    <a:pt x="332" y="169"/>
                    <a:pt x="330" y="171"/>
                    <a:pt x="329" y="172"/>
                  </a:cubicBezTo>
                  <a:cubicBezTo>
                    <a:pt x="322" y="175"/>
                    <a:pt x="315" y="179"/>
                    <a:pt x="306" y="183"/>
                  </a:cubicBezTo>
                  <a:cubicBezTo>
                    <a:pt x="306" y="182"/>
                    <a:pt x="304" y="178"/>
                    <a:pt x="303" y="176"/>
                  </a:cubicBezTo>
                  <a:cubicBezTo>
                    <a:pt x="296" y="181"/>
                    <a:pt x="290" y="184"/>
                    <a:pt x="285" y="189"/>
                  </a:cubicBezTo>
                  <a:cubicBezTo>
                    <a:pt x="267" y="205"/>
                    <a:pt x="236" y="205"/>
                    <a:pt x="227" y="233"/>
                  </a:cubicBezTo>
                  <a:cubicBezTo>
                    <a:pt x="215" y="233"/>
                    <a:pt x="209" y="240"/>
                    <a:pt x="208" y="252"/>
                  </a:cubicBezTo>
                  <a:cubicBezTo>
                    <a:pt x="205" y="255"/>
                    <a:pt x="198" y="257"/>
                    <a:pt x="198" y="260"/>
                  </a:cubicBezTo>
                  <a:cubicBezTo>
                    <a:pt x="195" y="273"/>
                    <a:pt x="187" y="276"/>
                    <a:pt x="175" y="276"/>
                  </a:cubicBezTo>
                  <a:cubicBezTo>
                    <a:pt x="169" y="276"/>
                    <a:pt x="163" y="279"/>
                    <a:pt x="157" y="280"/>
                  </a:cubicBezTo>
                  <a:cubicBezTo>
                    <a:pt x="159" y="264"/>
                    <a:pt x="156" y="250"/>
                    <a:pt x="138" y="245"/>
                  </a:cubicBezTo>
                  <a:cubicBezTo>
                    <a:pt x="123" y="240"/>
                    <a:pt x="110" y="246"/>
                    <a:pt x="102" y="260"/>
                  </a:cubicBezTo>
                  <a:cubicBezTo>
                    <a:pt x="98" y="264"/>
                    <a:pt x="96" y="269"/>
                    <a:pt x="92" y="272"/>
                  </a:cubicBezTo>
                  <a:cubicBezTo>
                    <a:pt x="68" y="285"/>
                    <a:pt x="43" y="291"/>
                    <a:pt x="16" y="292"/>
                  </a:cubicBezTo>
                  <a:cubicBezTo>
                    <a:pt x="11" y="275"/>
                    <a:pt x="6" y="257"/>
                    <a:pt x="1" y="240"/>
                  </a:cubicBezTo>
                  <a:cubicBezTo>
                    <a:pt x="0" y="235"/>
                    <a:pt x="1" y="229"/>
                    <a:pt x="1" y="224"/>
                  </a:cubicBezTo>
                  <a:cubicBezTo>
                    <a:pt x="12" y="223"/>
                    <a:pt x="24" y="223"/>
                    <a:pt x="34" y="220"/>
                  </a:cubicBezTo>
                  <a:cubicBezTo>
                    <a:pt x="59" y="211"/>
                    <a:pt x="94" y="221"/>
                    <a:pt x="103" y="182"/>
                  </a:cubicBezTo>
                  <a:cubicBezTo>
                    <a:pt x="104" y="189"/>
                    <a:pt x="106" y="196"/>
                    <a:pt x="107" y="202"/>
                  </a:cubicBezTo>
                  <a:cubicBezTo>
                    <a:pt x="113" y="200"/>
                    <a:pt x="117" y="198"/>
                    <a:pt x="121" y="196"/>
                  </a:cubicBezTo>
                  <a:cubicBezTo>
                    <a:pt x="125" y="212"/>
                    <a:pt x="133" y="226"/>
                    <a:pt x="152" y="227"/>
                  </a:cubicBezTo>
                  <a:cubicBezTo>
                    <a:pt x="169" y="228"/>
                    <a:pt x="180" y="219"/>
                    <a:pt x="186" y="203"/>
                  </a:cubicBezTo>
                  <a:cubicBezTo>
                    <a:pt x="190" y="199"/>
                    <a:pt x="192" y="193"/>
                    <a:pt x="196" y="190"/>
                  </a:cubicBezTo>
                  <a:cubicBezTo>
                    <a:pt x="221" y="171"/>
                    <a:pt x="245" y="152"/>
                    <a:pt x="271" y="136"/>
                  </a:cubicBezTo>
                  <a:cubicBezTo>
                    <a:pt x="304" y="115"/>
                    <a:pt x="331" y="89"/>
                    <a:pt x="348" y="53"/>
                  </a:cubicBezTo>
                  <a:cubicBezTo>
                    <a:pt x="357" y="35"/>
                    <a:pt x="367" y="18"/>
                    <a:pt x="377" y="0"/>
                  </a:cubicBezTo>
                  <a:cubicBezTo>
                    <a:pt x="396" y="12"/>
                    <a:pt x="414" y="24"/>
                    <a:pt x="433" y="36"/>
                  </a:cubicBezTo>
                  <a:cubicBezTo>
                    <a:pt x="433" y="37"/>
                    <a:pt x="433" y="38"/>
                    <a:pt x="433" y="4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77">
              <a:extLst>
                <a:ext uri="{FF2B5EF4-FFF2-40B4-BE49-F238E27FC236}">
                  <a16:creationId xmlns:a16="http://schemas.microsoft.com/office/drawing/2014/main" id="{6971421C-A7F3-4E75-8287-BE1CCDC7201C}"/>
                </a:ext>
              </a:extLst>
            </p:cNvPr>
            <p:cNvSpPr>
              <a:spLocks/>
            </p:cNvSpPr>
            <p:nvPr/>
          </p:nvSpPr>
          <p:spPr bwMode="auto">
            <a:xfrm>
              <a:off x="3879851" y="4332288"/>
              <a:ext cx="1146175" cy="479425"/>
            </a:xfrm>
            <a:custGeom>
              <a:avLst/>
              <a:gdLst>
                <a:gd name="T0" fmla="*/ 284 w 304"/>
                <a:gd name="T1" fmla="*/ 3 h 127"/>
                <a:gd name="T2" fmla="*/ 304 w 304"/>
                <a:gd name="T3" fmla="*/ 55 h 127"/>
                <a:gd name="T4" fmla="*/ 304 w 304"/>
                <a:gd name="T5" fmla="*/ 59 h 127"/>
                <a:gd name="T6" fmla="*/ 228 w 304"/>
                <a:gd name="T7" fmla="*/ 98 h 127"/>
                <a:gd name="T8" fmla="*/ 0 w 304"/>
                <a:gd name="T9" fmla="*/ 68 h 127"/>
                <a:gd name="T10" fmla="*/ 11 w 304"/>
                <a:gd name="T11" fmla="*/ 57 h 127"/>
                <a:gd name="T12" fmla="*/ 89 w 304"/>
                <a:gd name="T13" fmla="*/ 48 h 127"/>
                <a:gd name="T14" fmla="*/ 273 w 304"/>
                <a:gd name="T15" fmla="*/ 1 h 127"/>
                <a:gd name="T16" fmla="*/ 284 w 304"/>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27">
                  <a:moveTo>
                    <a:pt x="284" y="3"/>
                  </a:moveTo>
                  <a:cubicBezTo>
                    <a:pt x="291" y="20"/>
                    <a:pt x="297" y="38"/>
                    <a:pt x="304" y="55"/>
                  </a:cubicBezTo>
                  <a:cubicBezTo>
                    <a:pt x="304" y="56"/>
                    <a:pt x="304" y="58"/>
                    <a:pt x="304" y="59"/>
                  </a:cubicBezTo>
                  <a:cubicBezTo>
                    <a:pt x="279" y="73"/>
                    <a:pt x="255" y="89"/>
                    <a:pt x="228" y="98"/>
                  </a:cubicBezTo>
                  <a:cubicBezTo>
                    <a:pt x="147" y="127"/>
                    <a:pt x="70" y="119"/>
                    <a:pt x="0" y="68"/>
                  </a:cubicBezTo>
                  <a:cubicBezTo>
                    <a:pt x="3" y="64"/>
                    <a:pt x="7" y="57"/>
                    <a:pt x="11" y="57"/>
                  </a:cubicBezTo>
                  <a:cubicBezTo>
                    <a:pt x="37" y="53"/>
                    <a:pt x="64" y="54"/>
                    <a:pt x="89" y="48"/>
                  </a:cubicBezTo>
                  <a:cubicBezTo>
                    <a:pt x="151" y="34"/>
                    <a:pt x="211" y="17"/>
                    <a:pt x="273" y="1"/>
                  </a:cubicBezTo>
                  <a:cubicBezTo>
                    <a:pt x="276" y="0"/>
                    <a:pt x="280" y="2"/>
                    <a:pt x="284" y="3"/>
                  </a:cubicBezTo>
                  <a:close/>
                </a:path>
              </a:pathLst>
            </a:custGeom>
            <a:solidFill>
              <a:srgbClr val="4ED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78">
              <a:extLst>
                <a:ext uri="{FF2B5EF4-FFF2-40B4-BE49-F238E27FC236}">
                  <a16:creationId xmlns:a16="http://schemas.microsoft.com/office/drawing/2014/main" id="{642F886C-5566-46AB-9A83-71904C76F56C}"/>
                </a:ext>
              </a:extLst>
            </p:cNvPr>
            <p:cNvSpPr>
              <a:spLocks/>
            </p:cNvSpPr>
            <p:nvPr/>
          </p:nvSpPr>
          <p:spPr bwMode="auto">
            <a:xfrm>
              <a:off x="2998788" y="2800351"/>
              <a:ext cx="2238375" cy="2471738"/>
            </a:xfrm>
            <a:custGeom>
              <a:avLst/>
              <a:gdLst>
                <a:gd name="T0" fmla="*/ 74 w 594"/>
                <a:gd name="T1" fmla="*/ 17 h 655"/>
                <a:gd name="T2" fmla="*/ 33 w 594"/>
                <a:gd name="T3" fmla="*/ 156 h 655"/>
                <a:gd name="T4" fmla="*/ 18 w 594"/>
                <a:gd name="T5" fmla="*/ 285 h 655"/>
                <a:gd name="T6" fmla="*/ 63 w 594"/>
                <a:gd name="T7" fmla="*/ 451 h 655"/>
                <a:gd name="T8" fmla="*/ 183 w 594"/>
                <a:gd name="T9" fmla="*/ 580 h 655"/>
                <a:gd name="T10" fmla="*/ 345 w 594"/>
                <a:gd name="T11" fmla="*/ 633 h 655"/>
                <a:gd name="T12" fmla="*/ 461 w 594"/>
                <a:gd name="T13" fmla="*/ 627 h 655"/>
                <a:gd name="T14" fmla="*/ 586 w 594"/>
                <a:gd name="T15" fmla="*/ 573 h 655"/>
                <a:gd name="T16" fmla="*/ 594 w 594"/>
                <a:gd name="T17" fmla="*/ 577 h 655"/>
                <a:gd name="T18" fmla="*/ 594 w 594"/>
                <a:gd name="T19" fmla="*/ 585 h 655"/>
                <a:gd name="T20" fmla="*/ 578 w 594"/>
                <a:gd name="T21" fmla="*/ 590 h 655"/>
                <a:gd name="T22" fmla="*/ 426 w 594"/>
                <a:gd name="T23" fmla="*/ 647 h 655"/>
                <a:gd name="T24" fmla="*/ 306 w 594"/>
                <a:gd name="T25" fmla="*/ 642 h 655"/>
                <a:gd name="T26" fmla="*/ 197 w 594"/>
                <a:gd name="T27" fmla="*/ 603 h 655"/>
                <a:gd name="T28" fmla="*/ 62 w 594"/>
                <a:gd name="T29" fmla="*/ 479 h 655"/>
                <a:gd name="T30" fmla="*/ 3 w 594"/>
                <a:gd name="T31" fmla="*/ 300 h 655"/>
                <a:gd name="T32" fmla="*/ 9 w 594"/>
                <a:gd name="T33" fmla="*/ 215 h 655"/>
                <a:gd name="T34" fmla="*/ 18 w 594"/>
                <a:gd name="T35" fmla="*/ 163 h 655"/>
                <a:gd name="T36" fmla="*/ 38 w 594"/>
                <a:gd name="T37" fmla="*/ 80 h 655"/>
                <a:gd name="T38" fmla="*/ 58 w 594"/>
                <a:gd name="T39" fmla="*/ 5 h 655"/>
                <a:gd name="T40" fmla="*/ 59 w 594"/>
                <a:gd name="T41" fmla="*/ 0 h 655"/>
                <a:gd name="T42" fmla="*/ 74 w 594"/>
                <a:gd name="T43" fmla="*/ 1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655">
                  <a:moveTo>
                    <a:pt x="74" y="17"/>
                  </a:moveTo>
                  <a:cubicBezTo>
                    <a:pt x="60" y="63"/>
                    <a:pt x="47" y="110"/>
                    <a:pt x="33" y="156"/>
                  </a:cubicBezTo>
                  <a:cubicBezTo>
                    <a:pt x="21" y="198"/>
                    <a:pt x="18" y="241"/>
                    <a:pt x="18" y="285"/>
                  </a:cubicBezTo>
                  <a:cubicBezTo>
                    <a:pt x="18" y="345"/>
                    <a:pt x="35" y="399"/>
                    <a:pt x="63" y="451"/>
                  </a:cubicBezTo>
                  <a:cubicBezTo>
                    <a:pt x="93" y="504"/>
                    <a:pt x="132" y="548"/>
                    <a:pt x="183" y="580"/>
                  </a:cubicBezTo>
                  <a:cubicBezTo>
                    <a:pt x="233" y="610"/>
                    <a:pt x="285" y="633"/>
                    <a:pt x="345" y="633"/>
                  </a:cubicBezTo>
                  <a:cubicBezTo>
                    <a:pt x="384" y="632"/>
                    <a:pt x="423" y="632"/>
                    <a:pt x="461" y="627"/>
                  </a:cubicBezTo>
                  <a:cubicBezTo>
                    <a:pt x="507" y="620"/>
                    <a:pt x="546" y="595"/>
                    <a:pt x="586" y="573"/>
                  </a:cubicBezTo>
                  <a:cubicBezTo>
                    <a:pt x="589" y="574"/>
                    <a:pt x="591" y="576"/>
                    <a:pt x="594" y="577"/>
                  </a:cubicBezTo>
                  <a:cubicBezTo>
                    <a:pt x="594" y="580"/>
                    <a:pt x="594" y="582"/>
                    <a:pt x="594" y="585"/>
                  </a:cubicBezTo>
                  <a:cubicBezTo>
                    <a:pt x="588" y="587"/>
                    <a:pt x="582" y="587"/>
                    <a:pt x="578" y="590"/>
                  </a:cubicBezTo>
                  <a:cubicBezTo>
                    <a:pt x="533" y="625"/>
                    <a:pt x="480" y="640"/>
                    <a:pt x="426" y="647"/>
                  </a:cubicBezTo>
                  <a:cubicBezTo>
                    <a:pt x="388" y="652"/>
                    <a:pt x="347" y="655"/>
                    <a:pt x="306" y="642"/>
                  </a:cubicBezTo>
                  <a:cubicBezTo>
                    <a:pt x="269" y="631"/>
                    <a:pt x="232" y="621"/>
                    <a:pt x="197" y="603"/>
                  </a:cubicBezTo>
                  <a:cubicBezTo>
                    <a:pt x="140" y="574"/>
                    <a:pt x="97" y="530"/>
                    <a:pt x="62" y="479"/>
                  </a:cubicBezTo>
                  <a:cubicBezTo>
                    <a:pt x="25" y="426"/>
                    <a:pt x="11" y="363"/>
                    <a:pt x="3" y="300"/>
                  </a:cubicBezTo>
                  <a:cubicBezTo>
                    <a:pt x="0" y="272"/>
                    <a:pt x="6" y="243"/>
                    <a:pt x="9" y="215"/>
                  </a:cubicBezTo>
                  <a:cubicBezTo>
                    <a:pt x="11" y="197"/>
                    <a:pt x="14" y="180"/>
                    <a:pt x="18" y="163"/>
                  </a:cubicBezTo>
                  <a:cubicBezTo>
                    <a:pt x="24" y="135"/>
                    <a:pt x="31" y="107"/>
                    <a:pt x="38" y="80"/>
                  </a:cubicBezTo>
                  <a:cubicBezTo>
                    <a:pt x="44" y="55"/>
                    <a:pt x="51" y="30"/>
                    <a:pt x="58" y="5"/>
                  </a:cubicBezTo>
                  <a:cubicBezTo>
                    <a:pt x="58" y="3"/>
                    <a:pt x="59" y="2"/>
                    <a:pt x="59" y="0"/>
                  </a:cubicBezTo>
                  <a:cubicBezTo>
                    <a:pt x="64" y="6"/>
                    <a:pt x="69" y="11"/>
                    <a:pt x="74" y="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79">
              <a:extLst>
                <a:ext uri="{FF2B5EF4-FFF2-40B4-BE49-F238E27FC236}">
                  <a16:creationId xmlns:a16="http://schemas.microsoft.com/office/drawing/2014/main" id="{897B3B31-945C-4DC9-97CA-2DC2B059E6A5}"/>
                </a:ext>
              </a:extLst>
            </p:cNvPr>
            <p:cNvSpPr>
              <a:spLocks/>
            </p:cNvSpPr>
            <p:nvPr/>
          </p:nvSpPr>
          <p:spPr bwMode="auto">
            <a:xfrm>
              <a:off x="3940176" y="1624013"/>
              <a:ext cx="1447800" cy="819150"/>
            </a:xfrm>
            <a:custGeom>
              <a:avLst/>
              <a:gdLst>
                <a:gd name="T0" fmla="*/ 372 w 384"/>
                <a:gd name="T1" fmla="*/ 217 h 217"/>
                <a:gd name="T2" fmla="*/ 323 w 384"/>
                <a:gd name="T3" fmla="*/ 136 h 217"/>
                <a:gd name="T4" fmla="*/ 243 w 384"/>
                <a:gd name="T5" fmla="*/ 59 h 217"/>
                <a:gd name="T6" fmla="*/ 13 w 384"/>
                <a:gd name="T7" fmla="*/ 59 h 217"/>
                <a:gd name="T8" fmla="*/ 7 w 384"/>
                <a:gd name="T9" fmla="*/ 67 h 217"/>
                <a:gd name="T10" fmla="*/ 0 w 384"/>
                <a:gd name="T11" fmla="*/ 61 h 217"/>
                <a:gd name="T12" fmla="*/ 11 w 384"/>
                <a:gd name="T13" fmla="*/ 46 h 217"/>
                <a:gd name="T14" fmla="*/ 24 w 384"/>
                <a:gd name="T15" fmla="*/ 33 h 217"/>
                <a:gd name="T16" fmla="*/ 82 w 384"/>
                <a:gd name="T17" fmla="*/ 15 h 217"/>
                <a:gd name="T18" fmla="*/ 208 w 384"/>
                <a:gd name="T19" fmla="*/ 25 h 217"/>
                <a:gd name="T20" fmla="*/ 294 w 384"/>
                <a:gd name="T21" fmla="*/ 82 h 217"/>
                <a:gd name="T22" fmla="*/ 355 w 384"/>
                <a:gd name="T23" fmla="*/ 154 h 217"/>
                <a:gd name="T24" fmla="*/ 384 w 384"/>
                <a:gd name="T25" fmla="*/ 193 h 217"/>
                <a:gd name="T26" fmla="*/ 376 w 384"/>
                <a:gd name="T27" fmla="*/ 217 h 217"/>
                <a:gd name="T28" fmla="*/ 372 w 384"/>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17">
                  <a:moveTo>
                    <a:pt x="372" y="217"/>
                  </a:moveTo>
                  <a:cubicBezTo>
                    <a:pt x="356" y="190"/>
                    <a:pt x="343" y="160"/>
                    <a:pt x="323" y="136"/>
                  </a:cubicBezTo>
                  <a:cubicBezTo>
                    <a:pt x="300" y="108"/>
                    <a:pt x="273" y="80"/>
                    <a:pt x="243" y="59"/>
                  </a:cubicBezTo>
                  <a:cubicBezTo>
                    <a:pt x="162" y="2"/>
                    <a:pt x="96" y="3"/>
                    <a:pt x="13" y="59"/>
                  </a:cubicBezTo>
                  <a:cubicBezTo>
                    <a:pt x="10" y="61"/>
                    <a:pt x="9" y="64"/>
                    <a:pt x="7" y="67"/>
                  </a:cubicBezTo>
                  <a:cubicBezTo>
                    <a:pt x="5" y="65"/>
                    <a:pt x="2" y="63"/>
                    <a:pt x="0" y="61"/>
                  </a:cubicBezTo>
                  <a:cubicBezTo>
                    <a:pt x="4" y="56"/>
                    <a:pt x="7" y="50"/>
                    <a:pt x="11" y="46"/>
                  </a:cubicBezTo>
                  <a:cubicBezTo>
                    <a:pt x="15" y="41"/>
                    <a:pt x="20" y="37"/>
                    <a:pt x="24" y="33"/>
                  </a:cubicBezTo>
                  <a:cubicBezTo>
                    <a:pt x="43" y="27"/>
                    <a:pt x="63" y="22"/>
                    <a:pt x="82" y="15"/>
                  </a:cubicBezTo>
                  <a:cubicBezTo>
                    <a:pt x="125" y="0"/>
                    <a:pt x="168" y="8"/>
                    <a:pt x="208" y="25"/>
                  </a:cubicBezTo>
                  <a:cubicBezTo>
                    <a:pt x="240" y="38"/>
                    <a:pt x="271" y="54"/>
                    <a:pt x="294" y="82"/>
                  </a:cubicBezTo>
                  <a:cubicBezTo>
                    <a:pt x="314" y="106"/>
                    <a:pt x="335" y="130"/>
                    <a:pt x="355" y="154"/>
                  </a:cubicBezTo>
                  <a:cubicBezTo>
                    <a:pt x="365" y="167"/>
                    <a:pt x="374" y="180"/>
                    <a:pt x="384" y="193"/>
                  </a:cubicBezTo>
                  <a:cubicBezTo>
                    <a:pt x="381" y="201"/>
                    <a:pt x="379" y="209"/>
                    <a:pt x="376" y="217"/>
                  </a:cubicBezTo>
                  <a:cubicBezTo>
                    <a:pt x="375" y="217"/>
                    <a:pt x="373" y="217"/>
                    <a:pt x="372" y="2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80">
              <a:extLst>
                <a:ext uri="{FF2B5EF4-FFF2-40B4-BE49-F238E27FC236}">
                  <a16:creationId xmlns:a16="http://schemas.microsoft.com/office/drawing/2014/main" id="{ED00E957-C8DB-4C4C-BC65-789BADA6372C}"/>
                </a:ext>
              </a:extLst>
            </p:cNvPr>
            <p:cNvSpPr>
              <a:spLocks/>
            </p:cNvSpPr>
            <p:nvPr/>
          </p:nvSpPr>
          <p:spPr bwMode="auto">
            <a:xfrm>
              <a:off x="3367088" y="4948238"/>
              <a:ext cx="1930400" cy="430213"/>
            </a:xfrm>
            <a:custGeom>
              <a:avLst/>
              <a:gdLst>
                <a:gd name="T0" fmla="*/ 508 w 512"/>
                <a:gd name="T1" fmla="*/ 32 h 114"/>
                <a:gd name="T2" fmla="*/ 512 w 512"/>
                <a:gd name="T3" fmla="*/ 40 h 114"/>
                <a:gd name="T4" fmla="*/ 365 w 512"/>
                <a:gd name="T5" fmla="*/ 104 h 114"/>
                <a:gd name="T6" fmla="*/ 223 w 512"/>
                <a:gd name="T7" fmla="*/ 111 h 114"/>
                <a:gd name="T8" fmla="*/ 132 w 512"/>
                <a:gd name="T9" fmla="*/ 85 h 114"/>
                <a:gd name="T10" fmla="*/ 36 w 512"/>
                <a:gd name="T11" fmla="*/ 34 h 114"/>
                <a:gd name="T12" fmla="*/ 0 w 512"/>
                <a:gd name="T13" fmla="*/ 0 h 114"/>
                <a:gd name="T14" fmla="*/ 21 w 512"/>
                <a:gd name="T15" fmla="*/ 9 h 114"/>
                <a:gd name="T16" fmla="*/ 40 w 512"/>
                <a:gd name="T17" fmla="*/ 16 h 114"/>
                <a:gd name="T18" fmla="*/ 40 w 512"/>
                <a:gd name="T19" fmla="*/ 16 h 114"/>
                <a:gd name="T20" fmla="*/ 88 w 512"/>
                <a:gd name="T21" fmla="*/ 48 h 114"/>
                <a:gd name="T22" fmla="*/ 128 w 512"/>
                <a:gd name="T23" fmla="*/ 64 h 114"/>
                <a:gd name="T24" fmla="*/ 148 w 512"/>
                <a:gd name="T25" fmla="*/ 72 h 114"/>
                <a:gd name="T26" fmla="*/ 148 w 512"/>
                <a:gd name="T27" fmla="*/ 72 h 114"/>
                <a:gd name="T28" fmla="*/ 172 w 512"/>
                <a:gd name="T29" fmla="*/ 80 h 114"/>
                <a:gd name="T30" fmla="*/ 172 w 512"/>
                <a:gd name="T31" fmla="*/ 80 h 114"/>
                <a:gd name="T32" fmla="*/ 176 w 512"/>
                <a:gd name="T33" fmla="*/ 86 h 114"/>
                <a:gd name="T34" fmla="*/ 235 w 512"/>
                <a:gd name="T35" fmla="*/ 96 h 114"/>
                <a:gd name="T36" fmla="*/ 316 w 512"/>
                <a:gd name="T37" fmla="*/ 97 h 114"/>
                <a:gd name="T38" fmla="*/ 411 w 512"/>
                <a:gd name="T39" fmla="*/ 78 h 114"/>
                <a:gd name="T40" fmla="*/ 448 w 512"/>
                <a:gd name="T41" fmla="*/ 56 h 114"/>
                <a:gd name="T42" fmla="*/ 448 w 512"/>
                <a:gd name="T43" fmla="*/ 56 h 114"/>
                <a:gd name="T44" fmla="*/ 464 w 512"/>
                <a:gd name="T45" fmla="*/ 48 h 114"/>
                <a:gd name="T46" fmla="*/ 464 w 512"/>
                <a:gd name="T47" fmla="*/ 48 h 114"/>
                <a:gd name="T48" fmla="*/ 480 w 512"/>
                <a:gd name="T49" fmla="*/ 40 h 114"/>
                <a:gd name="T50" fmla="*/ 480 w 512"/>
                <a:gd name="T51" fmla="*/ 40 h 114"/>
                <a:gd name="T52" fmla="*/ 508 w 512"/>
                <a:gd name="T53"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114">
                  <a:moveTo>
                    <a:pt x="508" y="32"/>
                  </a:moveTo>
                  <a:cubicBezTo>
                    <a:pt x="509" y="35"/>
                    <a:pt x="511" y="37"/>
                    <a:pt x="512" y="40"/>
                  </a:cubicBezTo>
                  <a:cubicBezTo>
                    <a:pt x="468" y="72"/>
                    <a:pt x="419" y="96"/>
                    <a:pt x="365" y="104"/>
                  </a:cubicBezTo>
                  <a:cubicBezTo>
                    <a:pt x="319" y="111"/>
                    <a:pt x="270" y="114"/>
                    <a:pt x="223" y="111"/>
                  </a:cubicBezTo>
                  <a:cubicBezTo>
                    <a:pt x="192" y="109"/>
                    <a:pt x="162" y="94"/>
                    <a:pt x="132" y="85"/>
                  </a:cubicBezTo>
                  <a:cubicBezTo>
                    <a:pt x="96" y="75"/>
                    <a:pt x="65" y="57"/>
                    <a:pt x="36" y="34"/>
                  </a:cubicBezTo>
                  <a:cubicBezTo>
                    <a:pt x="23" y="24"/>
                    <a:pt x="12" y="11"/>
                    <a:pt x="0" y="0"/>
                  </a:cubicBezTo>
                  <a:cubicBezTo>
                    <a:pt x="7" y="3"/>
                    <a:pt x="14" y="6"/>
                    <a:pt x="21" y="9"/>
                  </a:cubicBezTo>
                  <a:cubicBezTo>
                    <a:pt x="27" y="11"/>
                    <a:pt x="34" y="14"/>
                    <a:pt x="40" y="16"/>
                  </a:cubicBezTo>
                  <a:cubicBezTo>
                    <a:pt x="40" y="16"/>
                    <a:pt x="40" y="16"/>
                    <a:pt x="40" y="16"/>
                  </a:cubicBezTo>
                  <a:cubicBezTo>
                    <a:pt x="49" y="38"/>
                    <a:pt x="68" y="44"/>
                    <a:pt x="88" y="48"/>
                  </a:cubicBezTo>
                  <a:cubicBezTo>
                    <a:pt x="101" y="53"/>
                    <a:pt x="115" y="59"/>
                    <a:pt x="128" y="64"/>
                  </a:cubicBezTo>
                  <a:cubicBezTo>
                    <a:pt x="135" y="67"/>
                    <a:pt x="141" y="69"/>
                    <a:pt x="148" y="72"/>
                  </a:cubicBezTo>
                  <a:cubicBezTo>
                    <a:pt x="148" y="72"/>
                    <a:pt x="148" y="72"/>
                    <a:pt x="148" y="72"/>
                  </a:cubicBezTo>
                  <a:cubicBezTo>
                    <a:pt x="156" y="75"/>
                    <a:pt x="164" y="77"/>
                    <a:pt x="172" y="80"/>
                  </a:cubicBezTo>
                  <a:cubicBezTo>
                    <a:pt x="172" y="80"/>
                    <a:pt x="172" y="80"/>
                    <a:pt x="172" y="80"/>
                  </a:cubicBezTo>
                  <a:cubicBezTo>
                    <a:pt x="173" y="82"/>
                    <a:pt x="174" y="86"/>
                    <a:pt x="176" y="86"/>
                  </a:cubicBezTo>
                  <a:cubicBezTo>
                    <a:pt x="195" y="90"/>
                    <a:pt x="215" y="93"/>
                    <a:pt x="235" y="96"/>
                  </a:cubicBezTo>
                  <a:cubicBezTo>
                    <a:pt x="262" y="100"/>
                    <a:pt x="288" y="99"/>
                    <a:pt x="316" y="97"/>
                  </a:cubicBezTo>
                  <a:cubicBezTo>
                    <a:pt x="349" y="96"/>
                    <a:pt x="379" y="85"/>
                    <a:pt x="411" y="78"/>
                  </a:cubicBezTo>
                  <a:cubicBezTo>
                    <a:pt x="424" y="74"/>
                    <a:pt x="436" y="63"/>
                    <a:pt x="448" y="56"/>
                  </a:cubicBezTo>
                  <a:cubicBezTo>
                    <a:pt x="448" y="56"/>
                    <a:pt x="448" y="56"/>
                    <a:pt x="448" y="56"/>
                  </a:cubicBezTo>
                  <a:cubicBezTo>
                    <a:pt x="453" y="53"/>
                    <a:pt x="459" y="51"/>
                    <a:pt x="464" y="48"/>
                  </a:cubicBezTo>
                  <a:cubicBezTo>
                    <a:pt x="464" y="48"/>
                    <a:pt x="464" y="48"/>
                    <a:pt x="464" y="48"/>
                  </a:cubicBezTo>
                  <a:cubicBezTo>
                    <a:pt x="469" y="45"/>
                    <a:pt x="475" y="43"/>
                    <a:pt x="480" y="40"/>
                  </a:cubicBezTo>
                  <a:cubicBezTo>
                    <a:pt x="480" y="40"/>
                    <a:pt x="480" y="40"/>
                    <a:pt x="480" y="40"/>
                  </a:cubicBezTo>
                  <a:cubicBezTo>
                    <a:pt x="489" y="37"/>
                    <a:pt x="499" y="35"/>
                    <a:pt x="508" y="32"/>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81">
              <a:extLst>
                <a:ext uri="{FF2B5EF4-FFF2-40B4-BE49-F238E27FC236}">
                  <a16:creationId xmlns:a16="http://schemas.microsoft.com/office/drawing/2014/main" id="{0617C2B7-2C6E-4CC1-81B8-0D2BC7D4D724}"/>
                </a:ext>
              </a:extLst>
            </p:cNvPr>
            <p:cNvSpPr>
              <a:spLocks/>
            </p:cNvSpPr>
            <p:nvPr/>
          </p:nvSpPr>
          <p:spPr bwMode="auto">
            <a:xfrm>
              <a:off x="2919413" y="3167063"/>
              <a:ext cx="598488" cy="1841500"/>
            </a:xfrm>
            <a:custGeom>
              <a:avLst/>
              <a:gdLst>
                <a:gd name="T0" fmla="*/ 159 w 159"/>
                <a:gd name="T1" fmla="*/ 488 h 488"/>
                <a:gd name="T2" fmla="*/ 140 w 159"/>
                <a:gd name="T3" fmla="*/ 481 h 488"/>
                <a:gd name="T4" fmla="*/ 119 w 159"/>
                <a:gd name="T5" fmla="*/ 472 h 488"/>
                <a:gd name="T6" fmla="*/ 115 w 159"/>
                <a:gd name="T7" fmla="*/ 464 h 488"/>
                <a:gd name="T8" fmla="*/ 79 w 159"/>
                <a:gd name="T9" fmla="*/ 432 h 488"/>
                <a:gd name="T10" fmla="*/ 79 w 159"/>
                <a:gd name="T11" fmla="*/ 432 h 488"/>
                <a:gd name="T12" fmla="*/ 78 w 159"/>
                <a:gd name="T13" fmla="*/ 422 h 488"/>
                <a:gd name="T14" fmla="*/ 52 w 159"/>
                <a:gd name="T15" fmla="*/ 380 h 488"/>
                <a:gd name="T16" fmla="*/ 15 w 159"/>
                <a:gd name="T17" fmla="*/ 289 h 488"/>
                <a:gd name="T18" fmla="*/ 7 w 159"/>
                <a:gd name="T19" fmla="*/ 272 h 488"/>
                <a:gd name="T20" fmla="*/ 0 w 159"/>
                <a:gd name="T21" fmla="*/ 141 h 488"/>
                <a:gd name="T22" fmla="*/ 13 w 159"/>
                <a:gd name="T23" fmla="*/ 73 h 488"/>
                <a:gd name="T24" fmla="*/ 23 w 159"/>
                <a:gd name="T25" fmla="*/ 15 h 488"/>
                <a:gd name="T26" fmla="*/ 31 w 159"/>
                <a:gd name="T27" fmla="*/ 0 h 488"/>
                <a:gd name="T28" fmla="*/ 31 w 159"/>
                <a:gd name="T29" fmla="*/ 20 h 488"/>
                <a:gd name="T30" fmla="*/ 29 w 159"/>
                <a:gd name="T31" fmla="*/ 54 h 488"/>
                <a:gd name="T32" fmla="*/ 16 w 159"/>
                <a:gd name="T33" fmla="*/ 117 h 488"/>
                <a:gd name="T34" fmla="*/ 23 w 159"/>
                <a:gd name="T35" fmla="*/ 271 h 488"/>
                <a:gd name="T36" fmla="*/ 50 w 159"/>
                <a:gd name="T37" fmla="*/ 350 h 488"/>
                <a:gd name="T38" fmla="*/ 143 w 159"/>
                <a:gd name="T39" fmla="*/ 469 h 488"/>
                <a:gd name="T40" fmla="*/ 159 w 159"/>
                <a:gd name="T41"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488">
                  <a:moveTo>
                    <a:pt x="159" y="488"/>
                  </a:moveTo>
                  <a:cubicBezTo>
                    <a:pt x="153" y="486"/>
                    <a:pt x="146" y="483"/>
                    <a:pt x="140" y="481"/>
                  </a:cubicBezTo>
                  <a:cubicBezTo>
                    <a:pt x="133" y="478"/>
                    <a:pt x="126" y="475"/>
                    <a:pt x="119" y="472"/>
                  </a:cubicBezTo>
                  <a:cubicBezTo>
                    <a:pt x="118" y="469"/>
                    <a:pt x="116" y="467"/>
                    <a:pt x="115" y="464"/>
                  </a:cubicBezTo>
                  <a:cubicBezTo>
                    <a:pt x="103" y="453"/>
                    <a:pt x="91" y="443"/>
                    <a:pt x="79" y="432"/>
                  </a:cubicBezTo>
                  <a:cubicBezTo>
                    <a:pt x="79" y="432"/>
                    <a:pt x="79" y="432"/>
                    <a:pt x="79" y="432"/>
                  </a:cubicBezTo>
                  <a:cubicBezTo>
                    <a:pt x="79" y="429"/>
                    <a:pt x="80" y="425"/>
                    <a:pt x="78" y="422"/>
                  </a:cubicBezTo>
                  <a:cubicBezTo>
                    <a:pt x="70" y="408"/>
                    <a:pt x="59" y="395"/>
                    <a:pt x="52" y="380"/>
                  </a:cubicBezTo>
                  <a:cubicBezTo>
                    <a:pt x="39" y="350"/>
                    <a:pt x="27" y="319"/>
                    <a:pt x="15" y="289"/>
                  </a:cubicBezTo>
                  <a:cubicBezTo>
                    <a:pt x="13" y="283"/>
                    <a:pt x="10" y="278"/>
                    <a:pt x="7" y="272"/>
                  </a:cubicBezTo>
                  <a:cubicBezTo>
                    <a:pt x="4" y="228"/>
                    <a:pt x="0" y="184"/>
                    <a:pt x="0" y="141"/>
                  </a:cubicBezTo>
                  <a:cubicBezTo>
                    <a:pt x="0" y="118"/>
                    <a:pt x="9" y="96"/>
                    <a:pt x="13" y="73"/>
                  </a:cubicBezTo>
                  <a:cubicBezTo>
                    <a:pt x="17" y="54"/>
                    <a:pt x="19" y="34"/>
                    <a:pt x="23" y="15"/>
                  </a:cubicBezTo>
                  <a:cubicBezTo>
                    <a:pt x="24" y="10"/>
                    <a:pt x="28" y="5"/>
                    <a:pt x="31" y="0"/>
                  </a:cubicBezTo>
                  <a:cubicBezTo>
                    <a:pt x="31" y="7"/>
                    <a:pt x="31" y="13"/>
                    <a:pt x="31" y="20"/>
                  </a:cubicBezTo>
                  <a:cubicBezTo>
                    <a:pt x="30" y="31"/>
                    <a:pt x="31" y="43"/>
                    <a:pt x="29" y="54"/>
                  </a:cubicBezTo>
                  <a:cubicBezTo>
                    <a:pt x="25" y="75"/>
                    <a:pt x="15" y="96"/>
                    <a:pt x="16" y="117"/>
                  </a:cubicBezTo>
                  <a:cubicBezTo>
                    <a:pt x="17" y="169"/>
                    <a:pt x="7" y="221"/>
                    <a:pt x="23" y="271"/>
                  </a:cubicBezTo>
                  <a:cubicBezTo>
                    <a:pt x="32" y="298"/>
                    <a:pt x="37" y="326"/>
                    <a:pt x="50" y="350"/>
                  </a:cubicBezTo>
                  <a:cubicBezTo>
                    <a:pt x="76" y="393"/>
                    <a:pt x="102" y="437"/>
                    <a:pt x="143" y="469"/>
                  </a:cubicBezTo>
                  <a:cubicBezTo>
                    <a:pt x="150" y="473"/>
                    <a:pt x="154" y="481"/>
                    <a:pt x="159" y="48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82">
              <a:extLst>
                <a:ext uri="{FF2B5EF4-FFF2-40B4-BE49-F238E27FC236}">
                  <a16:creationId xmlns:a16="http://schemas.microsoft.com/office/drawing/2014/main" id="{A4369046-A77D-43C9-A85A-2E95831D350C}"/>
                </a:ext>
              </a:extLst>
            </p:cNvPr>
            <p:cNvSpPr>
              <a:spLocks/>
            </p:cNvSpPr>
            <p:nvPr/>
          </p:nvSpPr>
          <p:spPr bwMode="auto">
            <a:xfrm>
              <a:off x="2914651" y="4192588"/>
              <a:ext cx="306388" cy="604838"/>
            </a:xfrm>
            <a:custGeom>
              <a:avLst/>
              <a:gdLst>
                <a:gd name="T0" fmla="*/ 8 w 81"/>
                <a:gd name="T1" fmla="*/ 0 h 160"/>
                <a:gd name="T2" fmla="*/ 16 w 81"/>
                <a:gd name="T3" fmla="*/ 17 h 160"/>
                <a:gd name="T4" fmla="*/ 53 w 81"/>
                <a:gd name="T5" fmla="*/ 108 h 160"/>
                <a:gd name="T6" fmla="*/ 79 w 81"/>
                <a:gd name="T7" fmla="*/ 150 h 160"/>
                <a:gd name="T8" fmla="*/ 80 w 81"/>
                <a:gd name="T9" fmla="*/ 160 h 160"/>
                <a:gd name="T10" fmla="*/ 44 w 81"/>
                <a:gd name="T11" fmla="*/ 123 h 160"/>
                <a:gd name="T12" fmla="*/ 15 w 81"/>
                <a:gd name="T13" fmla="*/ 59 h 160"/>
                <a:gd name="T14" fmla="*/ 0 w 81"/>
                <a:gd name="T15" fmla="*/ 0 h 160"/>
                <a:gd name="T16" fmla="*/ 8 w 81"/>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0">
                  <a:moveTo>
                    <a:pt x="8" y="0"/>
                  </a:moveTo>
                  <a:cubicBezTo>
                    <a:pt x="11" y="6"/>
                    <a:pt x="14" y="11"/>
                    <a:pt x="16" y="17"/>
                  </a:cubicBezTo>
                  <a:cubicBezTo>
                    <a:pt x="28" y="47"/>
                    <a:pt x="40" y="78"/>
                    <a:pt x="53" y="108"/>
                  </a:cubicBezTo>
                  <a:cubicBezTo>
                    <a:pt x="60" y="123"/>
                    <a:pt x="71" y="136"/>
                    <a:pt x="79" y="150"/>
                  </a:cubicBezTo>
                  <a:cubicBezTo>
                    <a:pt x="81" y="153"/>
                    <a:pt x="80" y="157"/>
                    <a:pt x="80" y="160"/>
                  </a:cubicBezTo>
                  <a:cubicBezTo>
                    <a:pt x="57" y="158"/>
                    <a:pt x="52" y="138"/>
                    <a:pt x="44" y="123"/>
                  </a:cubicBezTo>
                  <a:cubicBezTo>
                    <a:pt x="33" y="102"/>
                    <a:pt x="23" y="81"/>
                    <a:pt x="15" y="59"/>
                  </a:cubicBezTo>
                  <a:cubicBezTo>
                    <a:pt x="8" y="40"/>
                    <a:pt x="5" y="20"/>
                    <a:pt x="0" y="0"/>
                  </a:cubicBezTo>
                  <a:cubicBezTo>
                    <a:pt x="3" y="0"/>
                    <a:pt x="5" y="0"/>
                    <a:pt x="8"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83">
              <a:extLst>
                <a:ext uri="{FF2B5EF4-FFF2-40B4-BE49-F238E27FC236}">
                  <a16:creationId xmlns:a16="http://schemas.microsoft.com/office/drawing/2014/main" id="{32C24FE0-39FE-407F-8AF1-E428B4DD777D}"/>
                </a:ext>
              </a:extLst>
            </p:cNvPr>
            <p:cNvSpPr>
              <a:spLocks/>
            </p:cNvSpPr>
            <p:nvPr/>
          </p:nvSpPr>
          <p:spPr bwMode="auto">
            <a:xfrm>
              <a:off x="3216276" y="4797426"/>
              <a:ext cx="136525" cy="120650"/>
            </a:xfrm>
            <a:custGeom>
              <a:avLst/>
              <a:gdLst>
                <a:gd name="T0" fmla="*/ 0 w 36"/>
                <a:gd name="T1" fmla="*/ 0 h 32"/>
                <a:gd name="T2" fmla="*/ 36 w 36"/>
                <a:gd name="T3" fmla="*/ 32 h 32"/>
                <a:gd name="T4" fmla="*/ 0 w 36"/>
                <a:gd name="T5" fmla="*/ 0 h 32"/>
              </a:gdLst>
              <a:ahLst/>
              <a:cxnLst>
                <a:cxn ang="0">
                  <a:pos x="T0" y="T1"/>
                </a:cxn>
                <a:cxn ang="0">
                  <a:pos x="T2" y="T3"/>
                </a:cxn>
                <a:cxn ang="0">
                  <a:pos x="T4" y="T5"/>
                </a:cxn>
              </a:cxnLst>
              <a:rect l="0" t="0" r="r" b="b"/>
              <a:pathLst>
                <a:path w="36" h="32">
                  <a:moveTo>
                    <a:pt x="0" y="0"/>
                  </a:moveTo>
                  <a:cubicBezTo>
                    <a:pt x="12" y="11"/>
                    <a:pt x="24" y="21"/>
                    <a:pt x="36" y="32"/>
                  </a:cubicBezTo>
                  <a:cubicBezTo>
                    <a:pt x="15" y="31"/>
                    <a:pt x="1" y="19"/>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84">
              <a:extLst>
                <a:ext uri="{FF2B5EF4-FFF2-40B4-BE49-F238E27FC236}">
                  <a16:creationId xmlns:a16="http://schemas.microsoft.com/office/drawing/2014/main" id="{A7C0C0A0-185E-4973-8BE3-EBE418816A2E}"/>
                </a:ext>
              </a:extLst>
            </p:cNvPr>
            <p:cNvSpPr>
              <a:spLocks/>
            </p:cNvSpPr>
            <p:nvPr/>
          </p:nvSpPr>
          <p:spPr bwMode="auto">
            <a:xfrm>
              <a:off x="5975351" y="1868488"/>
              <a:ext cx="652463" cy="996950"/>
            </a:xfrm>
            <a:custGeom>
              <a:avLst/>
              <a:gdLst>
                <a:gd name="T0" fmla="*/ 140 w 173"/>
                <a:gd name="T1" fmla="*/ 8 h 264"/>
                <a:gd name="T2" fmla="*/ 173 w 173"/>
                <a:gd name="T3" fmla="*/ 0 h 264"/>
                <a:gd name="T4" fmla="*/ 168 w 173"/>
                <a:gd name="T5" fmla="*/ 8 h 264"/>
                <a:gd name="T6" fmla="*/ 163 w 173"/>
                <a:gd name="T7" fmla="*/ 24 h 264"/>
                <a:gd name="T8" fmla="*/ 140 w 173"/>
                <a:gd name="T9" fmla="*/ 55 h 264"/>
                <a:gd name="T10" fmla="*/ 125 w 173"/>
                <a:gd name="T11" fmla="*/ 61 h 264"/>
                <a:gd name="T12" fmla="*/ 66 w 173"/>
                <a:gd name="T13" fmla="*/ 160 h 264"/>
                <a:gd name="T14" fmla="*/ 28 w 173"/>
                <a:gd name="T15" fmla="*/ 232 h 264"/>
                <a:gd name="T16" fmla="*/ 12 w 173"/>
                <a:gd name="T17" fmla="*/ 264 h 264"/>
                <a:gd name="T18" fmla="*/ 12 w 173"/>
                <a:gd name="T19" fmla="*/ 264 h 264"/>
                <a:gd name="T20" fmla="*/ 0 w 173"/>
                <a:gd name="T21" fmla="*/ 264 h 264"/>
                <a:gd name="T22" fmla="*/ 72 w 173"/>
                <a:gd name="T23" fmla="*/ 112 h 264"/>
                <a:gd name="T24" fmla="*/ 137 w 173"/>
                <a:gd name="T25" fmla="*/ 23 h 264"/>
                <a:gd name="T26" fmla="*/ 140 w 173"/>
                <a:gd name="T27" fmla="*/ 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64">
                  <a:moveTo>
                    <a:pt x="140" y="8"/>
                  </a:moveTo>
                  <a:cubicBezTo>
                    <a:pt x="151" y="5"/>
                    <a:pt x="162" y="3"/>
                    <a:pt x="173" y="0"/>
                  </a:cubicBezTo>
                  <a:cubicBezTo>
                    <a:pt x="171" y="3"/>
                    <a:pt x="169" y="6"/>
                    <a:pt x="168" y="8"/>
                  </a:cubicBezTo>
                  <a:cubicBezTo>
                    <a:pt x="166" y="13"/>
                    <a:pt x="165" y="19"/>
                    <a:pt x="163" y="24"/>
                  </a:cubicBezTo>
                  <a:cubicBezTo>
                    <a:pt x="143" y="25"/>
                    <a:pt x="144" y="42"/>
                    <a:pt x="140" y="55"/>
                  </a:cubicBezTo>
                  <a:cubicBezTo>
                    <a:pt x="135" y="57"/>
                    <a:pt x="130" y="59"/>
                    <a:pt x="125" y="61"/>
                  </a:cubicBezTo>
                  <a:cubicBezTo>
                    <a:pt x="105" y="94"/>
                    <a:pt x="86" y="127"/>
                    <a:pt x="66" y="160"/>
                  </a:cubicBezTo>
                  <a:cubicBezTo>
                    <a:pt x="53" y="184"/>
                    <a:pt x="41" y="208"/>
                    <a:pt x="28" y="232"/>
                  </a:cubicBezTo>
                  <a:cubicBezTo>
                    <a:pt x="23" y="243"/>
                    <a:pt x="17" y="253"/>
                    <a:pt x="12" y="264"/>
                  </a:cubicBezTo>
                  <a:cubicBezTo>
                    <a:pt x="12" y="264"/>
                    <a:pt x="12" y="264"/>
                    <a:pt x="12" y="264"/>
                  </a:cubicBezTo>
                  <a:cubicBezTo>
                    <a:pt x="8" y="264"/>
                    <a:pt x="4" y="264"/>
                    <a:pt x="0" y="264"/>
                  </a:cubicBezTo>
                  <a:cubicBezTo>
                    <a:pt x="16" y="209"/>
                    <a:pt x="41" y="159"/>
                    <a:pt x="72" y="112"/>
                  </a:cubicBezTo>
                  <a:cubicBezTo>
                    <a:pt x="92" y="82"/>
                    <a:pt x="115" y="53"/>
                    <a:pt x="137" y="23"/>
                  </a:cubicBezTo>
                  <a:cubicBezTo>
                    <a:pt x="139" y="19"/>
                    <a:pt x="139" y="13"/>
                    <a:pt x="140" y="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85">
              <a:extLst>
                <a:ext uri="{FF2B5EF4-FFF2-40B4-BE49-F238E27FC236}">
                  <a16:creationId xmlns:a16="http://schemas.microsoft.com/office/drawing/2014/main" id="{43C643E2-23B1-4679-ACD2-CA7ED7CC1F1E}"/>
                </a:ext>
              </a:extLst>
            </p:cNvPr>
            <p:cNvSpPr>
              <a:spLocks/>
            </p:cNvSpPr>
            <p:nvPr/>
          </p:nvSpPr>
          <p:spPr bwMode="auto">
            <a:xfrm>
              <a:off x="5780088" y="2865438"/>
              <a:ext cx="241300" cy="1387475"/>
            </a:xfrm>
            <a:custGeom>
              <a:avLst/>
              <a:gdLst>
                <a:gd name="T0" fmla="*/ 52 w 64"/>
                <a:gd name="T1" fmla="*/ 0 h 368"/>
                <a:gd name="T2" fmla="*/ 64 w 64"/>
                <a:gd name="T3" fmla="*/ 0 h 368"/>
                <a:gd name="T4" fmla="*/ 56 w 64"/>
                <a:gd name="T5" fmla="*/ 38 h 368"/>
                <a:gd name="T6" fmla="*/ 31 w 64"/>
                <a:gd name="T7" fmla="*/ 134 h 368"/>
                <a:gd name="T8" fmla="*/ 17 w 64"/>
                <a:gd name="T9" fmla="*/ 210 h 368"/>
                <a:gd name="T10" fmla="*/ 24 w 64"/>
                <a:gd name="T11" fmla="*/ 368 h 368"/>
                <a:gd name="T12" fmla="*/ 8 w 64"/>
                <a:gd name="T13" fmla="*/ 333 h 368"/>
                <a:gd name="T14" fmla="*/ 1 w 64"/>
                <a:gd name="T15" fmla="*/ 281 h 368"/>
                <a:gd name="T16" fmla="*/ 6 w 64"/>
                <a:gd name="T17" fmla="*/ 241 h 368"/>
                <a:gd name="T18" fmla="*/ 0 w 64"/>
                <a:gd name="T19" fmla="*/ 220 h 368"/>
                <a:gd name="T20" fmla="*/ 15 w 64"/>
                <a:gd name="T21" fmla="*/ 131 h 368"/>
                <a:gd name="T22" fmla="*/ 24 w 64"/>
                <a:gd name="T23" fmla="*/ 88 h 368"/>
                <a:gd name="T24" fmla="*/ 48 w 64"/>
                <a:gd name="T25" fmla="*/ 20 h 368"/>
                <a:gd name="T26" fmla="*/ 52 w 64"/>
                <a:gd name="T2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68">
                  <a:moveTo>
                    <a:pt x="52" y="0"/>
                  </a:moveTo>
                  <a:cubicBezTo>
                    <a:pt x="56" y="0"/>
                    <a:pt x="60" y="0"/>
                    <a:pt x="64" y="0"/>
                  </a:cubicBezTo>
                  <a:cubicBezTo>
                    <a:pt x="61" y="13"/>
                    <a:pt x="59" y="26"/>
                    <a:pt x="56" y="38"/>
                  </a:cubicBezTo>
                  <a:cubicBezTo>
                    <a:pt x="48" y="70"/>
                    <a:pt x="38" y="102"/>
                    <a:pt x="31" y="134"/>
                  </a:cubicBezTo>
                  <a:cubicBezTo>
                    <a:pt x="25" y="159"/>
                    <a:pt x="17" y="185"/>
                    <a:pt x="17" y="210"/>
                  </a:cubicBezTo>
                  <a:cubicBezTo>
                    <a:pt x="17" y="263"/>
                    <a:pt x="21" y="315"/>
                    <a:pt x="24" y="368"/>
                  </a:cubicBezTo>
                  <a:cubicBezTo>
                    <a:pt x="19" y="356"/>
                    <a:pt x="12" y="345"/>
                    <a:pt x="8" y="333"/>
                  </a:cubicBezTo>
                  <a:cubicBezTo>
                    <a:pt x="4" y="316"/>
                    <a:pt x="1" y="298"/>
                    <a:pt x="1" y="281"/>
                  </a:cubicBezTo>
                  <a:cubicBezTo>
                    <a:pt x="0" y="268"/>
                    <a:pt x="5" y="254"/>
                    <a:pt x="6" y="241"/>
                  </a:cubicBezTo>
                  <a:cubicBezTo>
                    <a:pt x="6" y="234"/>
                    <a:pt x="2" y="227"/>
                    <a:pt x="0" y="220"/>
                  </a:cubicBezTo>
                  <a:cubicBezTo>
                    <a:pt x="5" y="190"/>
                    <a:pt x="10" y="161"/>
                    <a:pt x="15" y="131"/>
                  </a:cubicBezTo>
                  <a:cubicBezTo>
                    <a:pt x="18" y="117"/>
                    <a:pt x="21" y="102"/>
                    <a:pt x="24" y="88"/>
                  </a:cubicBezTo>
                  <a:cubicBezTo>
                    <a:pt x="32" y="65"/>
                    <a:pt x="40" y="43"/>
                    <a:pt x="48" y="20"/>
                  </a:cubicBezTo>
                  <a:cubicBezTo>
                    <a:pt x="49" y="13"/>
                    <a:pt x="51" y="7"/>
                    <a:pt x="5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86">
              <a:extLst>
                <a:ext uri="{FF2B5EF4-FFF2-40B4-BE49-F238E27FC236}">
                  <a16:creationId xmlns:a16="http://schemas.microsoft.com/office/drawing/2014/main" id="{BB0495E0-CAE6-45AE-96A7-1F8FFF21802E}"/>
                </a:ext>
              </a:extLst>
            </p:cNvPr>
            <p:cNvSpPr>
              <a:spLocks/>
            </p:cNvSpPr>
            <p:nvPr/>
          </p:nvSpPr>
          <p:spPr bwMode="auto">
            <a:xfrm>
              <a:off x="5870576" y="2940051"/>
              <a:ext cx="90488" cy="257175"/>
            </a:xfrm>
            <a:custGeom>
              <a:avLst/>
              <a:gdLst>
                <a:gd name="T0" fmla="*/ 24 w 24"/>
                <a:gd name="T1" fmla="*/ 0 h 68"/>
                <a:gd name="T2" fmla="*/ 0 w 24"/>
                <a:gd name="T3" fmla="*/ 68 h 68"/>
                <a:gd name="T4" fmla="*/ 24 w 24"/>
                <a:gd name="T5" fmla="*/ 0 h 68"/>
              </a:gdLst>
              <a:ahLst/>
              <a:cxnLst>
                <a:cxn ang="0">
                  <a:pos x="T0" y="T1"/>
                </a:cxn>
                <a:cxn ang="0">
                  <a:pos x="T2" y="T3"/>
                </a:cxn>
                <a:cxn ang="0">
                  <a:pos x="T4" y="T5"/>
                </a:cxn>
              </a:cxnLst>
              <a:rect l="0" t="0" r="r" b="b"/>
              <a:pathLst>
                <a:path w="24" h="68">
                  <a:moveTo>
                    <a:pt x="24" y="0"/>
                  </a:moveTo>
                  <a:cubicBezTo>
                    <a:pt x="16" y="23"/>
                    <a:pt x="8" y="45"/>
                    <a:pt x="0" y="68"/>
                  </a:cubicBezTo>
                  <a:cubicBezTo>
                    <a:pt x="3" y="43"/>
                    <a:pt x="4" y="19"/>
                    <a:pt x="24"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7">
              <a:extLst>
                <a:ext uri="{FF2B5EF4-FFF2-40B4-BE49-F238E27FC236}">
                  <a16:creationId xmlns:a16="http://schemas.microsoft.com/office/drawing/2014/main" id="{2674644A-A3C6-4E76-B1FA-F89243732161}"/>
                </a:ext>
              </a:extLst>
            </p:cNvPr>
            <p:cNvSpPr>
              <a:spLocks/>
            </p:cNvSpPr>
            <p:nvPr/>
          </p:nvSpPr>
          <p:spPr bwMode="auto">
            <a:xfrm>
              <a:off x="3035301" y="2835276"/>
              <a:ext cx="150813" cy="406400"/>
            </a:xfrm>
            <a:custGeom>
              <a:avLst/>
              <a:gdLst>
                <a:gd name="T0" fmla="*/ 0 w 40"/>
                <a:gd name="T1" fmla="*/ 108 h 108"/>
                <a:gd name="T2" fmla="*/ 0 w 40"/>
                <a:gd name="T3" fmla="*/ 88 h 108"/>
                <a:gd name="T4" fmla="*/ 20 w 40"/>
                <a:gd name="T5" fmla="*/ 15 h 108"/>
                <a:gd name="T6" fmla="*/ 24 w 40"/>
                <a:gd name="T7" fmla="*/ 0 h 108"/>
                <a:gd name="T8" fmla="*/ 40 w 40"/>
                <a:gd name="T9" fmla="*/ 0 h 108"/>
                <a:gd name="T10" fmla="*/ 40 w 40"/>
                <a:gd name="T11" fmla="*/ 4 h 108"/>
                <a:gd name="T12" fmla="*/ 5 w 40"/>
                <a:gd name="T13" fmla="*/ 106 h 108"/>
                <a:gd name="T14" fmla="*/ 0 w 40"/>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8">
                  <a:moveTo>
                    <a:pt x="0" y="108"/>
                  </a:moveTo>
                  <a:cubicBezTo>
                    <a:pt x="0" y="101"/>
                    <a:pt x="0" y="95"/>
                    <a:pt x="0" y="88"/>
                  </a:cubicBezTo>
                  <a:cubicBezTo>
                    <a:pt x="7" y="64"/>
                    <a:pt x="14" y="39"/>
                    <a:pt x="20" y="15"/>
                  </a:cubicBezTo>
                  <a:cubicBezTo>
                    <a:pt x="22" y="10"/>
                    <a:pt x="23" y="5"/>
                    <a:pt x="24" y="0"/>
                  </a:cubicBezTo>
                  <a:cubicBezTo>
                    <a:pt x="29" y="0"/>
                    <a:pt x="35" y="0"/>
                    <a:pt x="40" y="0"/>
                  </a:cubicBezTo>
                  <a:cubicBezTo>
                    <a:pt x="40" y="1"/>
                    <a:pt x="40" y="3"/>
                    <a:pt x="40" y="4"/>
                  </a:cubicBezTo>
                  <a:cubicBezTo>
                    <a:pt x="29" y="38"/>
                    <a:pt x="17" y="72"/>
                    <a:pt x="5" y="106"/>
                  </a:cubicBezTo>
                  <a:cubicBezTo>
                    <a:pt x="5" y="107"/>
                    <a:pt x="2" y="107"/>
                    <a:pt x="0" y="10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88">
              <a:extLst>
                <a:ext uri="{FF2B5EF4-FFF2-40B4-BE49-F238E27FC236}">
                  <a16:creationId xmlns:a16="http://schemas.microsoft.com/office/drawing/2014/main" id="{E7AE7E30-8125-4078-8398-0B993C6E68B9}"/>
                </a:ext>
              </a:extLst>
            </p:cNvPr>
            <p:cNvSpPr>
              <a:spLocks/>
            </p:cNvSpPr>
            <p:nvPr/>
          </p:nvSpPr>
          <p:spPr bwMode="auto">
            <a:xfrm>
              <a:off x="5327651" y="2141538"/>
              <a:ext cx="120650" cy="165100"/>
            </a:xfrm>
            <a:custGeom>
              <a:avLst/>
              <a:gdLst>
                <a:gd name="T0" fmla="*/ 0 w 32"/>
                <a:gd name="T1" fmla="*/ 0 h 44"/>
                <a:gd name="T2" fmla="*/ 16 w 32"/>
                <a:gd name="T3" fmla="*/ 9 h 44"/>
                <a:gd name="T4" fmla="*/ 32 w 32"/>
                <a:gd name="T5" fmla="*/ 28 h 44"/>
                <a:gd name="T6" fmla="*/ 28 w 32"/>
                <a:gd name="T7" fmla="*/ 40 h 44"/>
                <a:gd name="T8" fmla="*/ 20 w 32"/>
                <a:gd name="T9" fmla="*/ 44 h 44"/>
                <a:gd name="T10" fmla="*/ 0 w 32"/>
                <a:gd name="T11" fmla="*/ 0 h 44"/>
              </a:gdLst>
              <a:ahLst/>
              <a:cxnLst>
                <a:cxn ang="0">
                  <a:pos x="T0" y="T1"/>
                </a:cxn>
                <a:cxn ang="0">
                  <a:pos x="T2" y="T3"/>
                </a:cxn>
                <a:cxn ang="0">
                  <a:pos x="T4" y="T5"/>
                </a:cxn>
                <a:cxn ang="0">
                  <a:pos x="T6" y="T7"/>
                </a:cxn>
                <a:cxn ang="0">
                  <a:pos x="T8" y="T9"/>
                </a:cxn>
                <a:cxn ang="0">
                  <a:pos x="T10" y="T11"/>
                </a:cxn>
              </a:cxnLst>
              <a:rect l="0" t="0" r="r" b="b"/>
              <a:pathLst>
                <a:path w="32" h="44">
                  <a:moveTo>
                    <a:pt x="0" y="0"/>
                  </a:moveTo>
                  <a:cubicBezTo>
                    <a:pt x="5" y="3"/>
                    <a:pt x="12" y="5"/>
                    <a:pt x="16" y="9"/>
                  </a:cubicBezTo>
                  <a:cubicBezTo>
                    <a:pt x="22" y="15"/>
                    <a:pt x="27" y="22"/>
                    <a:pt x="32" y="28"/>
                  </a:cubicBezTo>
                  <a:cubicBezTo>
                    <a:pt x="31" y="32"/>
                    <a:pt x="29" y="36"/>
                    <a:pt x="28" y="40"/>
                  </a:cubicBezTo>
                  <a:cubicBezTo>
                    <a:pt x="25" y="41"/>
                    <a:pt x="23" y="43"/>
                    <a:pt x="20" y="44"/>
                  </a:cubicBezTo>
                  <a:cubicBezTo>
                    <a:pt x="13" y="29"/>
                    <a:pt x="7" y="15"/>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89">
              <a:extLst>
                <a:ext uri="{FF2B5EF4-FFF2-40B4-BE49-F238E27FC236}">
                  <a16:creationId xmlns:a16="http://schemas.microsoft.com/office/drawing/2014/main" id="{07D55EFA-7B93-4DE5-BA9C-43914E12318D}"/>
                </a:ext>
              </a:extLst>
            </p:cNvPr>
            <p:cNvSpPr>
              <a:spLocks/>
            </p:cNvSpPr>
            <p:nvPr/>
          </p:nvSpPr>
          <p:spPr bwMode="auto">
            <a:xfrm>
              <a:off x="2944813" y="2819401"/>
              <a:ext cx="2306638" cy="2471738"/>
            </a:xfrm>
            <a:custGeom>
              <a:avLst/>
              <a:gdLst>
                <a:gd name="T0" fmla="*/ 24 w 612"/>
                <a:gd name="T1" fmla="*/ 112 h 655"/>
                <a:gd name="T2" fmla="*/ 29 w 612"/>
                <a:gd name="T3" fmla="*/ 110 h 655"/>
                <a:gd name="T4" fmla="*/ 64 w 612"/>
                <a:gd name="T5" fmla="*/ 8 h 655"/>
                <a:gd name="T6" fmla="*/ 64 w 612"/>
                <a:gd name="T7" fmla="*/ 4 h 655"/>
                <a:gd name="T8" fmla="*/ 64 w 612"/>
                <a:gd name="T9" fmla="*/ 4 h 655"/>
                <a:gd name="T10" fmla="*/ 72 w 612"/>
                <a:gd name="T11" fmla="*/ 0 h 655"/>
                <a:gd name="T12" fmla="*/ 52 w 612"/>
                <a:gd name="T13" fmla="*/ 75 h 655"/>
                <a:gd name="T14" fmla="*/ 32 w 612"/>
                <a:gd name="T15" fmla="*/ 158 h 655"/>
                <a:gd name="T16" fmla="*/ 23 w 612"/>
                <a:gd name="T17" fmla="*/ 210 h 655"/>
                <a:gd name="T18" fmla="*/ 17 w 612"/>
                <a:gd name="T19" fmla="*/ 295 h 655"/>
                <a:gd name="T20" fmla="*/ 76 w 612"/>
                <a:gd name="T21" fmla="*/ 474 h 655"/>
                <a:gd name="T22" fmla="*/ 211 w 612"/>
                <a:gd name="T23" fmla="*/ 598 h 655"/>
                <a:gd name="T24" fmla="*/ 320 w 612"/>
                <a:gd name="T25" fmla="*/ 637 h 655"/>
                <a:gd name="T26" fmla="*/ 440 w 612"/>
                <a:gd name="T27" fmla="*/ 642 h 655"/>
                <a:gd name="T28" fmla="*/ 592 w 612"/>
                <a:gd name="T29" fmla="*/ 585 h 655"/>
                <a:gd name="T30" fmla="*/ 608 w 612"/>
                <a:gd name="T31" fmla="*/ 580 h 655"/>
                <a:gd name="T32" fmla="*/ 612 w 612"/>
                <a:gd name="T33" fmla="*/ 584 h 655"/>
                <a:gd name="T34" fmla="*/ 592 w 612"/>
                <a:gd name="T35" fmla="*/ 604 h 655"/>
                <a:gd name="T36" fmla="*/ 592 w 612"/>
                <a:gd name="T37" fmla="*/ 604 h 655"/>
                <a:gd name="T38" fmla="*/ 576 w 612"/>
                <a:gd name="T39" fmla="*/ 612 h 655"/>
                <a:gd name="T40" fmla="*/ 576 w 612"/>
                <a:gd name="T41" fmla="*/ 612 h 655"/>
                <a:gd name="T42" fmla="*/ 560 w 612"/>
                <a:gd name="T43" fmla="*/ 620 h 655"/>
                <a:gd name="T44" fmla="*/ 560 w 612"/>
                <a:gd name="T45" fmla="*/ 620 h 655"/>
                <a:gd name="T46" fmla="*/ 541 w 612"/>
                <a:gd name="T47" fmla="*/ 625 h 655"/>
                <a:gd name="T48" fmla="*/ 417 w 612"/>
                <a:gd name="T49" fmla="*/ 652 h 655"/>
                <a:gd name="T50" fmla="*/ 284 w 612"/>
                <a:gd name="T51" fmla="*/ 644 h 655"/>
                <a:gd name="T52" fmla="*/ 284 w 612"/>
                <a:gd name="T53" fmla="*/ 644 h 655"/>
                <a:gd name="T54" fmla="*/ 260 w 612"/>
                <a:gd name="T55" fmla="*/ 636 h 655"/>
                <a:gd name="T56" fmla="*/ 260 w 612"/>
                <a:gd name="T57" fmla="*/ 636 h 655"/>
                <a:gd name="T58" fmla="*/ 240 w 612"/>
                <a:gd name="T59" fmla="*/ 628 h 655"/>
                <a:gd name="T60" fmla="*/ 200 w 612"/>
                <a:gd name="T61" fmla="*/ 612 h 655"/>
                <a:gd name="T62" fmla="*/ 152 w 612"/>
                <a:gd name="T63" fmla="*/ 580 h 655"/>
                <a:gd name="T64" fmla="*/ 152 w 612"/>
                <a:gd name="T65" fmla="*/ 580 h 655"/>
                <a:gd name="T66" fmla="*/ 136 w 612"/>
                <a:gd name="T67" fmla="*/ 561 h 655"/>
                <a:gd name="T68" fmla="*/ 43 w 612"/>
                <a:gd name="T69" fmla="*/ 442 h 655"/>
                <a:gd name="T70" fmla="*/ 16 w 612"/>
                <a:gd name="T71" fmla="*/ 363 h 655"/>
                <a:gd name="T72" fmla="*/ 9 w 612"/>
                <a:gd name="T73" fmla="*/ 209 h 655"/>
                <a:gd name="T74" fmla="*/ 22 w 612"/>
                <a:gd name="T75" fmla="*/ 146 h 655"/>
                <a:gd name="T76" fmla="*/ 24 w 612"/>
                <a:gd name="T77" fmla="*/ 11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2" h="655">
                  <a:moveTo>
                    <a:pt x="24" y="112"/>
                  </a:moveTo>
                  <a:cubicBezTo>
                    <a:pt x="26" y="111"/>
                    <a:pt x="29" y="111"/>
                    <a:pt x="29" y="110"/>
                  </a:cubicBezTo>
                  <a:cubicBezTo>
                    <a:pt x="41" y="76"/>
                    <a:pt x="53" y="42"/>
                    <a:pt x="64" y="8"/>
                  </a:cubicBezTo>
                  <a:cubicBezTo>
                    <a:pt x="64" y="7"/>
                    <a:pt x="64" y="5"/>
                    <a:pt x="64" y="4"/>
                  </a:cubicBezTo>
                  <a:cubicBezTo>
                    <a:pt x="64" y="4"/>
                    <a:pt x="64" y="4"/>
                    <a:pt x="64" y="4"/>
                  </a:cubicBezTo>
                  <a:cubicBezTo>
                    <a:pt x="67" y="3"/>
                    <a:pt x="69" y="1"/>
                    <a:pt x="72" y="0"/>
                  </a:cubicBezTo>
                  <a:cubicBezTo>
                    <a:pt x="65" y="25"/>
                    <a:pt x="58" y="50"/>
                    <a:pt x="52" y="75"/>
                  </a:cubicBezTo>
                  <a:cubicBezTo>
                    <a:pt x="45" y="102"/>
                    <a:pt x="38" y="130"/>
                    <a:pt x="32" y="158"/>
                  </a:cubicBezTo>
                  <a:cubicBezTo>
                    <a:pt x="28" y="175"/>
                    <a:pt x="25" y="192"/>
                    <a:pt x="23" y="210"/>
                  </a:cubicBezTo>
                  <a:cubicBezTo>
                    <a:pt x="20" y="238"/>
                    <a:pt x="14" y="267"/>
                    <a:pt x="17" y="295"/>
                  </a:cubicBezTo>
                  <a:cubicBezTo>
                    <a:pt x="25" y="358"/>
                    <a:pt x="39" y="421"/>
                    <a:pt x="76" y="474"/>
                  </a:cubicBezTo>
                  <a:cubicBezTo>
                    <a:pt x="111" y="525"/>
                    <a:pt x="154" y="569"/>
                    <a:pt x="211" y="598"/>
                  </a:cubicBezTo>
                  <a:cubicBezTo>
                    <a:pt x="246" y="616"/>
                    <a:pt x="283" y="626"/>
                    <a:pt x="320" y="637"/>
                  </a:cubicBezTo>
                  <a:cubicBezTo>
                    <a:pt x="361" y="650"/>
                    <a:pt x="402" y="647"/>
                    <a:pt x="440" y="642"/>
                  </a:cubicBezTo>
                  <a:cubicBezTo>
                    <a:pt x="494" y="635"/>
                    <a:pt x="547" y="620"/>
                    <a:pt x="592" y="585"/>
                  </a:cubicBezTo>
                  <a:cubicBezTo>
                    <a:pt x="596" y="582"/>
                    <a:pt x="602" y="582"/>
                    <a:pt x="608" y="580"/>
                  </a:cubicBezTo>
                  <a:cubicBezTo>
                    <a:pt x="609" y="581"/>
                    <a:pt x="611" y="583"/>
                    <a:pt x="612" y="584"/>
                  </a:cubicBezTo>
                  <a:cubicBezTo>
                    <a:pt x="605" y="591"/>
                    <a:pt x="599" y="597"/>
                    <a:pt x="592" y="604"/>
                  </a:cubicBezTo>
                  <a:cubicBezTo>
                    <a:pt x="592" y="604"/>
                    <a:pt x="592" y="604"/>
                    <a:pt x="592" y="604"/>
                  </a:cubicBezTo>
                  <a:cubicBezTo>
                    <a:pt x="587" y="607"/>
                    <a:pt x="581" y="609"/>
                    <a:pt x="576" y="612"/>
                  </a:cubicBezTo>
                  <a:cubicBezTo>
                    <a:pt x="576" y="612"/>
                    <a:pt x="576" y="612"/>
                    <a:pt x="576" y="612"/>
                  </a:cubicBezTo>
                  <a:cubicBezTo>
                    <a:pt x="571" y="615"/>
                    <a:pt x="565" y="617"/>
                    <a:pt x="560" y="620"/>
                  </a:cubicBezTo>
                  <a:cubicBezTo>
                    <a:pt x="560" y="620"/>
                    <a:pt x="560" y="620"/>
                    <a:pt x="560" y="620"/>
                  </a:cubicBezTo>
                  <a:cubicBezTo>
                    <a:pt x="554" y="622"/>
                    <a:pt x="547" y="623"/>
                    <a:pt x="541" y="625"/>
                  </a:cubicBezTo>
                  <a:cubicBezTo>
                    <a:pt x="501" y="639"/>
                    <a:pt x="461" y="655"/>
                    <a:pt x="417" y="652"/>
                  </a:cubicBezTo>
                  <a:cubicBezTo>
                    <a:pt x="373" y="649"/>
                    <a:pt x="328" y="647"/>
                    <a:pt x="284" y="644"/>
                  </a:cubicBezTo>
                  <a:cubicBezTo>
                    <a:pt x="284" y="644"/>
                    <a:pt x="284" y="644"/>
                    <a:pt x="284" y="644"/>
                  </a:cubicBezTo>
                  <a:cubicBezTo>
                    <a:pt x="276" y="641"/>
                    <a:pt x="268" y="639"/>
                    <a:pt x="260" y="636"/>
                  </a:cubicBezTo>
                  <a:cubicBezTo>
                    <a:pt x="260" y="636"/>
                    <a:pt x="260" y="636"/>
                    <a:pt x="260" y="636"/>
                  </a:cubicBezTo>
                  <a:cubicBezTo>
                    <a:pt x="253" y="633"/>
                    <a:pt x="247" y="631"/>
                    <a:pt x="240" y="628"/>
                  </a:cubicBezTo>
                  <a:cubicBezTo>
                    <a:pt x="227" y="623"/>
                    <a:pt x="213" y="617"/>
                    <a:pt x="200" y="612"/>
                  </a:cubicBezTo>
                  <a:cubicBezTo>
                    <a:pt x="184" y="601"/>
                    <a:pt x="168" y="591"/>
                    <a:pt x="152" y="580"/>
                  </a:cubicBezTo>
                  <a:cubicBezTo>
                    <a:pt x="152" y="580"/>
                    <a:pt x="152" y="580"/>
                    <a:pt x="152" y="580"/>
                  </a:cubicBezTo>
                  <a:cubicBezTo>
                    <a:pt x="147" y="573"/>
                    <a:pt x="143" y="565"/>
                    <a:pt x="136" y="561"/>
                  </a:cubicBezTo>
                  <a:cubicBezTo>
                    <a:pt x="95" y="529"/>
                    <a:pt x="69" y="485"/>
                    <a:pt x="43" y="442"/>
                  </a:cubicBezTo>
                  <a:cubicBezTo>
                    <a:pt x="30" y="418"/>
                    <a:pt x="25" y="390"/>
                    <a:pt x="16" y="363"/>
                  </a:cubicBezTo>
                  <a:cubicBezTo>
                    <a:pt x="0" y="313"/>
                    <a:pt x="10" y="261"/>
                    <a:pt x="9" y="209"/>
                  </a:cubicBezTo>
                  <a:cubicBezTo>
                    <a:pt x="8" y="188"/>
                    <a:pt x="18" y="167"/>
                    <a:pt x="22" y="146"/>
                  </a:cubicBezTo>
                  <a:cubicBezTo>
                    <a:pt x="24" y="135"/>
                    <a:pt x="23" y="123"/>
                    <a:pt x="24" y="11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90">
              <a:extLst>
                <a:ext uri="{FF2B5EF4-FFF2-40B4-BE49-F238E27FC236}">
                  <a16:creationId xmlns:a16="http://schemas.microsoft.com/office/drawing/2014/main" id="{CC0A5202-9AF8-4F8A-900D-4ADDE4F44C6D}"/>
                </a:ext>
              </a:extLst>
            </p:cNvPr>
            <p:cNvSpPr>
              <a:spLocks/>
            </p:cNvSpPr>
            <p:nvPr/>
          </p:nvSpPr>
          <p:spPr bwMode="auto">
            <a:xfrm>
              <a:off x="5176838" y="5022851"/>
              <a:ext cx="104775" cy="76200"/>
            </a:xfrm>
            <a:custGeom>
              <a:avLst/>
              <a:gdLst>
                <a:gd name="T0" fmla="*/ 0 w 28"/>
                <a:gd name="T1" fmla="*/ 20 h 20"/>
                <a:gd name="T2" fmla="*/ 20 w 28"/>
                <a:gd name="T3" fmla="*/ 0 h 20"/>
                <a:gd name="T4" fmla="*/ 24 w 28"/>
                <a:gd name="T5" fmla="*/ 0 h 20"/>
                <a:gd name="T6" fmla="*/ 28 w 28"/>
                <a:gd name="T7" fmla="*/ 12 h 20"/>
                <a:gd name="T8" fmla="*/ 0 w 28"/>
                <a:gd name="T9" fmla="*/ 20 h 20"/>
              </a:gdLst>
              <a:ahLst/>
              <a:cxnLst>
                <a:cxn ang="0">
                  <a:pos x="T0" y="T1"/>
                </a:cxn>
                <a:cxn ang="0">
                  <a:pos x="T2" y="T3"/>
                </a:cxn>
                <a:cxn ang="0">
                  <a:pos x="T4" y="T5"/>
                </a:cxn>
                <a:cxn ang="0">
                  <a:pos x="T6" y="T7"/>
                </a:cxn>
                <a:cxn ang="0">
                  <a:pos x="T8" y="T9"/>
                </a:cxn>
              </a:cxnLst>
              <a:rect l="0" t="0" r="r" b="b"/>
              <a:pathLst>
                <a:path w="28" h="20">
                  <a:moveTo>
                    <a:pt x="0" y="20"/>
                  </a:moveTo>
                  <a:cubicBezTo>
                    <a:pt x="7" y="13"/>
                    <a:pt x="13" y="7"/>
                    <a:pt x="20" y="0"/>
                  </a:cubicBezTo>
                  <a:cubicBezTo>
                    <a:pt x="21" y="0"/>
                    <a:pt x="23" y="0"/>
                    <a:pt x="24" y="0"/>
                  </a:cubicBezTo>
                  <a:cubicBezTo>
                    <a:pt x="25" y="4"/>
                    <a:pt x="27" y="8"/>
                    <a:pt x="28" y="12"/>
                  </a:cubicBezTo>
                  <a:cubicBezTo>
                    <a:pt x="19" y="15"/>
                    <a:pt x="9" y="17"/>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91">
              <a:extLst>
                <a:ext uri="{FF2B5EF4-FFF2-40B4-BE49-F238E27FC236}">
                  <a16:creationId xmlns:a16="http://schemas.microsoft.com/office/drawing/2014/main" id="{E06BEF77-907B-405C-9F00-0267394AD3F6}"/>
                </a:ext>
              </a:extLst>
            </p:cNvPr>
            <p:cNvSpPr>
              <a:spLocks/>
            </p:cNvSpPr>
            <p:nvPr/>
          </p:nvSpPr>
          <p:spPr bwMode="auto">
            <a:xfrm>
              <a:off x="4030663" y="1624013"/>
              <a:ext cx="1371600" cy="728663"/>
            </a:xfrm>
            <a:custGeom>
              <a:avLst/>
              <a:gdLst>
                <a:gd name="T0" fmla="*/ 344 w 364"/>
                <a:gd name="T1" fmla="*/ 137 h 193"/>
                <a:gd name="T2" fmla="*/ 364 w 364"/>
                <a:gd name="T3" fmla="*/ 181 h 193"/>
                <a:gd name="T4" fmla="*/ 364 w 364"/>
                <a:gd name="T5" fmla="*/ 193 h 193"/>
                <a:gd name="T6" fmla="*/ 360 w 364"/>
                <a:gd name="T7" fmla="*/ 193 h 193"/>
                <a:gd name="T8" fmla="*/ 331 w 364"/>
                <a:gd name="T9" fmla="*/ 154 h 193"/>
                <a:gd name="T10" fmla="*/ 270 w 364"/>
                <a:gd name="T11" fmla="*/ 82 h 193"/>
                <a:gd name="T12" fmla="*/ 184 w 364"/>
                <a:gd name="T13" fmla="*/ 25 h 193"/>
                <a:gd name="T14" fmla="*/ 58 w 364"/>
                <a:gd name="T15" fmla="*/ 15 h 193"/>
                <a:gd name="T16" fmla="*/ 0 w 364"/>
                <a:gd name="T17" fmla="*/ 33 h 193"/>
                <a:gd name="T18" fmla="*/ 0 w 364"/>
                <a:gd name="T19" fmla="*/ 33 h 193"/>
                <a:gd name="T20" fmla="*/ 8 w 364"/>
                <a:gd name="T21" fmla="*/ 17 h 193"/>
                <a:gd name="T22" fmla="*/ 8 w 364"/>
                <a:gd name="T23" fmla="*/ 17 h 193"/>
                <a:gd name="T24" fmla="*/ 48 w 364"/>
                <a:gd name="T25" fmla="*/ 1 h 193"/>
                <a:gd name="T26" fmla="*/ 48 w 364"/>
                <a:gd name="T27" fmla="*/ 1 h 193"/>
                <a:gd name="T28" fmla="*/ 160 w 364"/>
                <a:gd name="T29" fmla="*/ 1 h 193"/>
                <a:gd name="T30" fmla="*/ 160 w 364"/>
                <a:gd name="T31" fmla="*/ 1 h 193"/>
                <a:gd name="T32" fmla="*/ 184 w 364"/>
                <a:gd name="T33" fmla="*/ 9 h 193"/>
                <a:gd name="T34" fmla="*/ 208 w 364"/>
                <a:gd name="T35" fmla="*/ 9 h 193"/>
                <a:gd name="T36" fmla="*/ 208 w 364"/>
                <a:gd name="T37" fmla="*/ 9 h 193"/>
                <a:gd name="T38" fmla="*/ 222 w 364"/>
                <a:gd name="T39" fmla="*/ 27 h 193"/>
                <a:gd name="T40" fmla="*/ 259 w 364"/>
                <a:gd name="T41" fmla="*/ 56 h 193"/>
                <a:gd name="T42" fmla="*/ 296 w 364"/>
                <a:gd name="T43" fmla="*/ 81 h 193"/>
                <a:gd name="T44" fmla="*/ 296 w 364"/>
                <a:gd name="T45" fmla="*/ 81 h 193"/>
                <a:gd name="T46" fmla="*/ 344 w 364"/>
                <a:gd name="T47"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 h="193">
                  <a:moveTo>
                    <a:pt x="344" y="137"/>
                  </a:moveTo>
                  <a:cubicBezTo>
                    <a:pt x="351" y="152"/>
                    <a:pt x="357" y="166"/>
                    <a:pt x="364" y="181"/>
                  </a:cubicBezTo>
                  <a:cubicBezTo>
                    <a:pt x="364" y="185"/>
                    <a:pt x="364" y="189"/>
                    <a:pt x="364" y="193"/>
                  </a:cubicBezTo>
                  <a:cubicBezTo>
                    <a:pt x="362" y="193"/>
                    <a:pt x="361" y="193"/>
                    <a:pt x="360" y="193"/>
                  </a:cubicBezTo>
                  <a:cubicBezTo>
                    <a:pt x="350" y="180"/>
                    <a:pt x="341" y="167"/>
                    <a:pt x="331" y="154"/>
                  </a:cubicBezTo>
                  <a:cubicBezTo>
                    <a:pt x="311" y="130"/>
                    <a:pt x="290" y="106"/>
                    <a:pt x="270" y="82"/>
                  </a:cubicBezTo>
                  <a:cubicBezTo>
                    <a:pt x="247" y="54"/>
                    <a:pt x="216" y="38"/>
                    <a:pt x="184" y="25"/>
                  </a:cubicBezTo>
                  <a:cubicBezTo>
                    <a:pt x="144" y="8"/>
                    <a:pt x="101" y="0"/>
                    <a:pt x="58" y="15"/>
                  </a:cubicBezTo>
                  <a:cubicBezTo>
                    <a:pt x="39" y="22"/>
                    <a:pt x="19" y="27"/>
                    <a:pt x="0" y="33"/>
                  </a:cubicBezTo>
                  <a:cubicBezTo>
                    <a:pt x="0" y="33"/>
                    <a:pt x="0" y="33"/>
                    <a:pt x="0" y="33"/>
                  </a:cubicBezTo>
                  <a:cubicBezTo>
                    <a:pt x="3" y="28"/>
                    <a:pt x="5" y="22"/>
                    <a:pt x="8" y="17"/>
                  </a:cubicBezTo>
                  <a:cubicBezTo>
                    <a:pt x="8" y="17"/>
                    <a:pt x="8" y="17"/>
                    <a:pt x="8" y="17"/>
                  </a:cubicBezTo>
                  <a:cubicBezTo>
                    <a:pt x="21" y="12"/>
                    <a:pt x="35" y="6"/>
                    <a:pt x="48" y="1"/>
                  </a:cubicBezTo>
                  <a:cubicBezTo>
                    <a:pt x="48" y="1"/>
                    <a:pt x="48" y="1"/>
                    <a:pt x="48" y="1"/>
                  </a:cubicBezTo>
                  <a:cubicBezTo>
                    <a:pt x="85" y="1"/>
                    <a:pt x="123" y="1"/>
                    <a:pt x="160" y="1"/>
                  </a:cubicBezTo>
                  <a:cubicBezTo>
                    <a:pt x="160" y="1"/>
                    <a:pt x="160" y="1"/>
                    <a:pt x="160" y="1"/>
                  </a:cubicBezTo>
                  <a:cubicBezTo>
                    <a:pt x="168" y="4"/>
                    <a:pt x="176" y="6"/>
                    <a:pt x="184" y="9"/>
                  </a:cubicBezTo>
                  <a:cubicBezTo>
                    <a:pt x="192" y="9"/>
                    <a:pt x="200" y="9"/>
                    <a:pt x="208" y="9"/>
                  </a:cubicBezTo>
                  <a:cubicBezTo>
                    <a:pt x="208" y="9"/>
                    <a:pt x="208" y="9"/>
                    <a:pt x="208" y="9"/>
                  </a:cubicBezTo>
                  <a:cubicBezTo>
                    <a:pt x="213" y="15"/>
                    <a:pt x="217" y="22"/>
                    <a:pt x="222" y="27"/>
                  </a:cubicBezTo>
                  <a:cubicBezTo>
                    <a:pt x="234" y="37"/>
                    <a:pt x="246" y="46"/>
                    <a:pt x="259" y="56"/>
                  </a:cubicBezTo>
                  <a:cubicBezTo>
                    <a:pt x="271" y="64"/>
                    <a:pt x="284" y="73"/>
                    <a:pt x="296" y="81"/>
                  </a:cubicBezTo>
                  <a:cubicBezTo>
                    <a:pt x="296" y="81"/>
                    <a:pt x="296" y="81"/>
                    <a:pt x="296" y="81"/>
                  </a:cubicBezTo>
                  <a:cubicBezTo>
                    <a:pt x="305" y="106"/>
                    <a:pt x="324" y="122"/>
                    <a:pt x="344" y="137"/>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92">
              <a:extLst>
                <a:ext uri="{FF2B5EF4-FFF2-40B4-BE49-F238E27FC236}">
                  <a16:creationId xmlns:a16="http://schemas.microsoft.com/office/drawing/2014/main" id="{2BA4274C-79EF-4A93-87E1-953BFD3804C8}"/>
                </a:ext>
              </a:extLst>
            </p:cNvPr>
            <p:cNvSpPr>
              <a:spLocks/>
            </p:cNvSpPr>
            <p:nvPr/>
          </p:nvSpPr>
          <p:spPr bwMode="auto">
            <a:xfrm>
              <a:off x="8462963" y="3016251"/>
              <a:ext cx="304800" cy="1690688"/>
            </a:xfrm>
            <a:custGeom>
              <a:avLst/>
              <a:gdLst>
                <a:gd name="T0" fmla="*/ 32 w 81"/>
                <a:gd name="T1" fmla="*/ 0 h 448"/>
                <a:gd name="T2" fmla="*/ 40 w 81"/>
                <a:gd name="T3" fmla="*/ 0 h 448"/>
                <a:gd name="T4" fmla="*/ 64 w 81"/>
                <a:gd name="T5" fmla="*/ 83 h 448"/>
                <a:gd name="T6" fmla="*/ 79 w 81"/>
                <a:gd name="T7" fmla="*/ 147 h 448"/>
                <a:gd name="T8" fmla="*/ 80 w 81"/>
                <a:gd name="T9" fmla="*/ 163 h 448"/>
                <a:gd name="T10" fmla="*/ 80 w 81"/>
                <a:gd name="T11" fmla="*/ 239 h 448"/>
                <a:gd name="T12" fmla="*/ 44 w 81"/>
                <a:gd name="T13" fmla="*/ 385 h 448"/>
                <a:gd name="T14" fmla="*/ 24 w 81"/>
                <a:gd name="T15" fmla="*/ 432 h 448"/>
                <a:gd name="T16" fmla="*/ 0 w 81"/>
                <a:gd name="T17" fmla="*/ 448 h 448"/>
                <a:gd name="T18" fmla="*/ 19 w 81"/>
                <a:gd name="T19" fmla="*/ 414 h 448"/>
                <a:gd name="T20" fmla="*/ 50 w 81"/>
                <a:gd name="T21" fmla="*/ 337 h 448"/>
                <a:gd name="T22" fmla="*/ 71 w 81"/>
                <a:gd name="T23" fmla="*/ 247 h 448"/>
                <a:gd name="T24" fmla="*/ 56 w 81"/>
                <a:gd name="T25" fmla="*/ 107 h 448"/>
                <a:gd name="T26" fmla="*/ 40 w 81"/>
                <a:gd name="T27" fmla="*/ 32 h 448"/>
                <a:gd name="T28" fmla="*/ 32 w 81"/>
                <a:gd name="T2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48">
                  <a:moveTo>
                    <a:pt x="32" y="0"/>
                  </a:moveTo>
                  <a:cubicBezTo>
                    <a:pt x="35" y="0"/>
                    <a:pt x="37" y="0"/>
                    <a:pt x="40" y="0"/>
                  </a:cubicBezTo>
                  <a:cubicBezTo>
                    <a:pt x="48" y="28"/>
                    <a:pt x="56" y="55"/>
                    <a:pt x="64" y="83"/>
                  </a:cubicBezTo>
                  <a:cubicBezTo>
                    <a:pt x="70" y="104"/>
                    <a:pt x="74" y="126"/>
                    <a:pt x="79" y="147"/>
                  </a:cubicBezTo>
                  <a:cubicBezTo>
                    <a:pt x="80" y="152"/>
                    <a:pt x="80" y="158"/>
                    <a:pt x="80" y="163"/>
                  </a:cubicBezTo>
                  <a:cubicBezTo>
                    <a:pt x="80" y="188"/>
                    <a:pt x="80" y="213"/>
                    <a:pt x="80" y="239"/>
                  </a:cubicBezTo>
                  <a:cubicBezTo>
                    <a:pt x="81" y="291"/>
                    <a:pt x="67" y="339"/>
                    <a:pt x="44" y="385"/>
                  </a:cubicBezTo>
                  <a:cubicBezTo>
                    <a:pt x="36" y="400"/>
                    <a:pt x="30" y="416"/>
                    <a:pt x="24" y="432"/>
                  </a:cubicBezTo>
                  <a:cubicBezTo>
                    <a:pt x="16" y="437"/>
                    <a:pt x="8" y="443"/>
                    <a:pt x="0" y="448"/>
                  </a:cubicBezTo>
                  <a:cubicBezTo>
                    <a:pt x="6" y="437"/>
                    <a:pt x="14" y="426"/>
                    <a:pt x="19" y="414"/>
                  </a:cubicBezTo>
                  <a:cubicBezTo>
                    <a:pt x="30" y="388"/>
                    <a:pt x="42" y="363"/>
                    <a:pt x="50" y="337"/>
                  </a:cubicBezTo>
                  <a:cubicBezTo>
                    <a:pt x="60" y="307"/>
                    <a:pt x="68" y="277"/>
                    <a:pt x="71" y="247"/>
                  </a:cubicBezTo>
                  <a:cubicBezTo>
                    <a:pt x="76" y="200"/>
                    <a:pt x="69" y="153"/>
                    <a:pt x="56" y="107"/>
                  </a:cubicBezTo>
                  <a:cubicBezTo>
                    <a:pt x="50" y="82"/>
                    <a:pt x="46" y="57"/>
                    <a:pt x="40" y="32"/>
                  </a:cubicBezTo>
                  <a:cubicBezTo>
                    <a:pt x="38" y="21"/>
                    <a:pt x="35" y="11"/>
                    <a:pt x="3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93">
              <a:extLst>
                <a:ext uri="{FF2B5EF4-FFF2-40B4-BE49-F238E27FC236}">
                  <a16:creationId xmlns:a16="http://schemas.microsoft.com/office/drawing/2014/main" id="{B6DF7FE0-7FC7-46FC-80EB-D80A9A56ABF9}"/>
                </a:ext>
              </a:extLst>
            </p:cNvPr>
            <p:cNvSpPr>
              <a:spLocks/>
            </p:cNvSpPr>
            <p:nvPr/>
          </p:nvSpPr>
          <p:spPr bwMode="auto">
            <a:xfrm>
              <a:off x="8432801" y="4645026"/>
              <a:ext cx="120650" cy="152400"/>
            </a:xfrm>
            <a:custGeom>
              <a:avLst/>
              <a:gdLst>
                <a:gd name="T0" fmla="*/ 8 w 32"/>
                <a:gd name="T1" fmla="*/ 16 h 40"/>
                <a:gd name="T2" fmla="*/ 32 w 32"/>
                <a:gd name="T3" fmla="*/ 0 h 40"/>
                <a:gd name="T4" fmla="*/ 0 w 32"/>
                <a:gd name="T5" fmla="*/ 40 h 40"/>
                <a:gd name="T6" fmla="*/ 0 w 32"/>
                <a:gd name="T7" fmla="*/ 40 h 40"/>
                <a:gd name="T8" fmla="*/ 8 w 32"/>
                <a:gd name="T9" fmla="*/ 16 h 40"/>
              </a:gdLst>
              <a:ahLst/>
              <a:cxnLst>
                <a:cxn ang="0">
                  <a:pos x="T0" y="T1"/>
                </a:cxn>
                <a:cxn ang="0">
                  <a:pos x="T2" y="T3"/>
                </a:cxn>
                <a:cxn ang="0">
                  <a:pos x="T4" y="T5"/>
                </a:cxn>
                <a:cxn ang="0">
                  <a:pos x="T6" y="T7"/>
                </a:cxn>
                <a:cxn ang="0">
                  <a:pos x="T8" y="T9"/>
                </a:cxn>
              </a:cxnLst>
              <a:rect l="0" t="0" r="r" b="b"/>
              <a:pathLst>
                <a:path w="32" h="40">
                  <a:moveTo>
                    <a:pt x="8" y="16"/>
                  </a:moveTo>
                  <a:cubicBezTo>
                    <a:pt x="16" y="11"/>
                    <a:pt x="24" y="5"/>
                    <a:pt x="32" y="0"/>
                  </a:cubicBezTo>
                  <a:cubicBezTo>
                    <a:pt x="21" y="13"/>
                    <a:pt x="11" y="27"/>
                    <a:pt x="0" y="40"/>
                  </a:cubicBezTo>
                  <a:cubicBezTo>
                    <a:pt x="0" y="40"/>
                    <a:pt x="0" y="40"/>
                    <a:pt x="0" y="40"/>
                  </a:cubicBezTo>
                  <a:cubicBezTo>
                    <a:pt x="3" y="32"/>
                    <a:pt x="5" y="24"/>
                    <a:pt x="8" y="1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94">
              <a:extLst>
                <a:ext uri="{FF2B5EF4-FFF2-40B4-BE49-F238E27FC236}">
                  <a16:creationId xmlns:a16="http://schemas.microsoft.com/office/drawing/2014/main" id="{3BC48ECF-084A-4D1A-B8F1-B65EEF412C81}"/>
                </a:ext>
              </a:extLst>
            </p:cNvPr>
            <p:cNvSpPr>
              <a:spLocks/>
            </p:cNvSpPr>
            <p:nvPr/>
          </p:nvSpPr>
          <p:spPr bwMode="auto">
            <a:xfrm>
              <a:off x="8402638" y="4797426"/>
              <a:ext cx="30163" cy="30163"/>
            </a:xfrm>
            <a:custGeom>
              <a:avLst/>
              <a:gdLst>
                <a:gd name="T0" fmla="*/ 8 w 8"/>
                <a:gd name="T1" fmla="*/ 0 h 8"/>
                <a:gd name="T2" fmla="*/ 0 w 8"/>
                <a:gd name="T3" fmla="*/ 8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cubicBezTo>
                    <a:pt x="5" y="3"/>
                    <a:pt x="3" y="5"/>
                    <a:pt x="0" y="8"/>
                  </a:cubicBezTo>
                  <a:cubicBezTo>
                    <a:pt x="0" y="8"/>
                    <a:pt x="0" y="8"/>
                    <a:pt x="0" y="8"/>
                  </a:cubicBezTo>
                  <a:cubicBezTo>
                    <a:pt x="3" y="5"/>
                    <a:pt x="5" y="3"/>
                    <a:pt x="8"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95">
              <a:extLst>
                <a:ext uri="{FF2B5EF4-FFF2-40B4-BE49-F238E27FC236}">
                  <a16:creationId xmlns:a16="http://schemas.microsoft.com/office/drawing/2014/main" id="{F484087F-CE59-49E4-90B1-9725C8F90C3B}"/>
                </a:ext>
              </a:extLst>
            </p:cNvPr>
            <p:cNvSpPr>
              <a:spLocks/>
            </p:cNvSpPr>
            <p:nvPr/>
          </p:nvSpPr>
          <p:spPr bwMode="auto">
            <a:xfrm>
              <a:off x="6683376" y="1577976"/>
              <a:ext cx="2065338" cy="3400425"/>
            </a:xfrm>
            <a:custGeom>
              <a:avLst/>
              <a:gdLst>
                <a:gd name="T0" fmla="*/ 504 w 548"/>
                <a:gd name="T1" fmla="*/ 381 h 901"/>
                <a:gd name="T2" fmla="*/ 512 w 548"/>
                <a:gd name="T3" fmla="*/ 413 h 901"/>
                <a:gd name="T4" fmla="*/ 528 w 548"/>
                <a:gd name="T5" fmla="*/ 488 h 901"/>
                <a:gd name="T6" fmla="*/ 543 w 548"/>
                <a:gd name="T7" fmla="*/ 628 h 901"/>
                <a:gd name="T8" fmla="*/ 522 w 548"/>
                <a:gd name="T9" fmla="*/ 718 h 901"/>
                <a:gd name="T10" fmla="*/ 491 w 548"/>
                <a:gd name="T11" fmla="*/ 795 h 901"/>
                <a:gd name="T12" fmla="*/ 472 w 548"/>
                <a:gd name="T13" fmla="*/ 829 h 901"/>
                <a:gd name="T14" fmla="*/ 472 w 548"/>
                <a:gd name="T15" fmla="*/ 829 h 901"/>
                <a:gd name="T16" fmla="*/ 432 w 548"/>
                <a:gd name="T17" fmla="*/ 877 h 901"/>
                <a:gd name="T18" fmla="*/ 412 w 548"/>
                <a:gd name="T19" fmla="*/ 889 h 901"/>
                <a:gd name="T20" fmla="*/ 384 w 548"/>
                <a:gd name="T21" fmla="*/ 901 h 901"/>
                <a:gd name="T22" fmla="*/ 384 w 548"/>
                <a:gd name="T23" fmla="*/ 901 h 901"/>
                <a:gd name="T24" fmla="*/ 414 w 548"/>
                <a:gd name="T25" fmla="*/ 872 h 901"/>
                <a:gd name="T26" fmla="*/ 473 w 548"/>
                <a:gd name="T27" fmla="*/ 801 h 901"/>
                <a:gd name="T28" fmla="*/ 505 w 548"/>
                <a:gd name="T29" fmla="*/ 736 h 901"/>
                <a:gd name="T30" fmla="*/ 527 w 548"/>
                <a:gd name="T31" fmla="*/ 654 h 901"/>
                <a:gd name="T32" fmla="*/ 504 w 548"/>
                <a:gd name="T33" fmla="*/ 428 h 901"/>
                <a:gd name="T34" fmla="*/ 474 w 548"/>
                <a:gd name="T35" fmla="*/ 337 h 901"/>
                <a:gd name="T36" fmla="*/ 433 w 548"/>
                <a:gd name="T37" fmla="*/ 247 h 901"/>
                <a:gd name="T38" fmla="*/ 336 w 548"/>
                <a:gd name="T39" fmla="*/ 106 h 901"/>
                <a:gd name="T40" fmla="*/ 302 w 548"/>
                <a:gd name="T41" fmla="*/ 78 h 901"/>
                <a:gd name="T42" fmla="*/ 130 w 548"/>
                <a:gd name="T43" fmla="*/ 21 h 901"/>
                <a:gd name="T44" fmla="*/ 26 w 548"/>
                <a:gd name="T45" fmla="*/ 70 h 901"/>
                <a:gd name="T46" fmla="*/ 0 w 548"/>
                <a:gd name="T47" fmla="*/ 68 h 901"/>
                <a:gd name="T48" fmla="*/ 0 w 548"/>
                <a:gd name="T49" fmla="*/ 61 h 901"/>
                <a:gd name="T50" fmla="*/ 0 w 548"/>
                <a:gd name="T51" fmla="*/ 61 h 901"/>
                <a:gd name="T52" fmla="*/ 16 w 548"/>
                <a:gd name="T53" fmla="*/ 45 h 901"/>
                <a:gd name="T54" fmla="*/ 16 w 548"/>
                <a:gd name="T55" fmla="*/ 45 h 901"/>
                <a:gd name="T56" fmla="*/ 48 w 548"/>
                <a:gd name="T57" fmla="*/ 29 h 901"/>
                <a:gd name="T58" fmla="*/ 48 w 548"/>
                <a:gd name="T59" fmla="*/ 29 h 901"/>
                <a:gd name="T60" fmla="*/ 105 w 548"/>
                <a:gd name="T61" fmla="*/ 13 h 901"/>
                <a:gd name="T62" fmla="*/ 214 w 548"/>
                <a:gd name="T63" fmla="*/ 13 h 901"/>
                <a:gd name="T64" fmla="*/ 248 w 548"/>
                <a:gd name="T65" fmla="*/ 21 h 901"/>
                <a:gd name="T66" fmla="*/ 248 w 548"/>
                <a:gd name="T67" fmla="*/ 21 h 901"/>
                <a:gd name="T68" fmla="*/ 304 w 548"/>
                <a:gd name="T69" fmla="*/ 53 h 901"/>
                <a:gd name="T70" fmla="*/ 363 w 548"/>
                <a:gd name="T71" fmla="*/ 109 h 901"/>
                <a:gd name="T72" fmla="*/ 376 w 548"/>
                <a:gd name="T73" fmla="*/ 125 h 901"/>
                <a:gd name="T74" fmla="*/ 424 w 548"/>
                <a:gd name="T75" fmla="*/ 197 h 901"/>
                <a:gd name="T76" fmla="*/ 424 w 548"/>
                <a:gd name="T77" fmla="*/ 197 h 901"/>
                <a:gd name="T78" fmla="*/ 503 w 548"/>
                <a:gd name="T79" fmla="*/ 371 h 901"/>
                <a:gd name="T80" fmla="*/ 504 w 548"/>
                <a:gd name="T81" fmla="*/ 38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8" h="901">
                  <a:moveTo>
                    <a:pt x="504" y="381"/>
                  </a:moveTo>
                  <a:cubicBezTo>
                    <a:pt x="507" y="392"/>
                    <a:pt x="510" y="402"/>
                    <a:pt x="512" y="413"/>
                  </a:cubicBezTo>
                  <a:cubicBezTo>
                    <a:pt x="518" y="438"/>
                    <a:pt x="522" y="463"/>
                    <a:pt x="528" y="488"/>
                  </a:cubicBezTo>
                  <a:cubicBezTo>
                    <a:pt x="541" y="534"/>
                    <a:pt x="548" y="581"/>
                    <a:pt x="543" y="628"/>
                  </a:cubicBezTo>
                  <a:cubicBezTo>
                    <a:pt x="540" y="658"/>
                    <a:pt x="532" y="688"/>
                    <a:pt x="522" y="718"/>
                  </a:cubicBezTo>
                  <a:cubicBezTo>
                    <a:pt x="514" y="744"/>
                    <a:pt x="502" y="769"/>
                    <a:pt x="491" y="795"/>
                  </a:cubicBezTo>
                  <a:cubicBezTo>
                    <a:pt x="486" y="807"/>
                    <a:pt x="478" y="818"/>
                    <a:pt x="472" y="829"/>
                  </a:cubicBezTo>
                  <a:cubicBezTo>
                    <a:pt x="472" y="829"/>
                    <a:pt x="472" y="829"/>
                    <a:pt x="472" y="829"/>
                  </a:cubicBezTo>
                  <a:cubicBezTo>
                    <a:pt x="459" y="845"/>
                    <a:pt x="445" y="861"/>
                    <a:pt x="432" y="877"/>
                  </a:cubicBezTo>
                  <a:cubicBezTo>
                    <a:pt x="425" y="881"/>
                    <a:pt x="419" y="885"/>
                    <a:pt x="412" y="889"/>
                  </a:cubicBezTo>
                  <a:cubicBezTo>
                    <a:pt x="403" y="893"/>
                    <a:pt x="393" y="897"/>
                    <a:pt x="384" y="901"/>
                  </a:cubicBezTo>
                  <a:cubicBezTo>
                    <a:pt x="384" y="901"/>
                    <a:pt x="384" y="901"/>
                    <a:pt x="384" y="901"/>
                  </a:cubicBezTo>
                  <a:cubicBezTo>
                    <a:pt x="394" y="891"/>
                    <a:pt x="405" y="882"/>
                    <a:pt x="414" y="872"/>
                  </a:cubicBezTo>
                  <a:cubicBezTo>
                    <a:pt x="434" y="849"/>
                    <a:pt x="455" y="826"/>
                    <a:pt x="473" y="801"/>
                  </a:cubicBezTo>
                  <a:cubicBezTo>
                    <a:pt x="486" y="781"/>
                    <a:pt x="497" y="758"/>
                    <a:pt x="505" y="736"/>
                  </a:cubicBezTo>
                  <a:cubicBezTo>
                    <a:pt x="515" y="709"/>
                    <a:pt x="525" y="682"/>
                    <a:pt x="527" y="654"/>
                  </a:cubicBezTo>
                  <a:cubicBezTo>
                    <a:pt x="532" y="578"/>
                    <a:pt x="530" y="502"/>
                    <a:pt x="504" y="428"/>
                  </a:cubicBezTo>
                  <a:cubicBezTo>
                    <a:pt x="494" y="398"/>
                    <a:pt x="486" y="367"/>
                    <a:pt x="474" y="337"/>
                  </a:cubicBezTo>
                  <a:cubicBezTo>
                    <a:pt x="462" y="306"/>
                    <a:pt x="446" y="277"/>
                    <a:pt x="433" y="247"/>
                  </a:cubicBezTo>
                  <a:cubicBezTo>
                    <a:pt x="409" y="194"/>
                    <a:pt x="373" y="150"/>
                    <a:pt x="336" y="106"/>
                  </a:cubicBezTo>
                  <a:cubicBezTo>
                    <a:pt x="327" y="95"/>
                    <a:pt x="314" y="87"/>
                    <a:pt x="302" y="78"/>
                  </a:cubicBezTo>
                  <a:cubicBezTo>
                    <a:pt x="252" y="36"/>
                    <a:pt x="198" y="8"/>
                    <a:pt x="130" y="21"/>
                  </a:cubicBezTo>
                  <a:cubicBezTo>
                    <a:pt x="91" y="28"/>
                    <a:pt x="55" y="41"/>
                    <a:pt x="26" y="70"/>
                  </a:cubicBezTo>
                  <a:cubicBezTo>
                    <a:pt x="17" y="70"/>
                    <a:pt x="9" y="69"/>
                    <a:pt x="0" y="68"/>
                  </a:cubicBezTo>
                  <a:cubicBezTo>
                    <a:pt x="0" y="66"/>
                    <a:pt x="0" y="63"/>
                    <a:pt x="0" y="61"/>
                  </a:cubicBezTo>
                  <a:cubicBezTo>
                    <a:pt x="0" y="61"/>
                    <a:pt x="0" y="61"/>
                    <a:pt x="0" y="61"/>
                  </a:cubicBezTo>
                  <a:cubicBezTo>
                    <a:pt x="12" y="63"/>
                    <a:pt x="18" y="58"/>
                    <a:pt x="16" y="45"/>
                  </a:cubicBezTo>
                  <a:cubicBezTo>
                    <a:pt x="16" y="45"/>
                    <a:pt x="16" y="45"/>
                    <a:pt x="16" y="45"/>
                  </a:cubicBezTo>
                  <a:cubicBezTo>
                    <a:pt x="35" y="56"/>
                    <a:pt x="41" y="41"/>
                    <a:pt x="48" y="29"/>
                  </a:cubicBezTo>
                  <a:cubicBezTo>
                    <a:pt x="48" y="29"/>
                    <a:pt x="48" y="29"/>
                    <a:pt x="48" y="29"/>
                  </a:cubicBezTo>
                  <a:cubicBezTo>
                    <a:pt x="67" y="24"/>
                    <a:pt x="86" y="19"/>
                    <a:pt x="105" y="13"/>
                  </a:cubicBezTo>
                  <a:cubicBezTo>
                    <a:pt x="141" y="0"/>
                    <a:pt x="178" y="1"/>
                    <a:pt x="214" y="13"/>
                  </a:cubicBezTo>
                  <a:cubicBezTo>
                    <a:pt x="225" y="16"/>
                    <a:pt x="237" y="18"/>
                    <a:pt x="248" y="21"/>
                  </a:cubicBezTo>
                  <a:cubicBezTo>
                    <a:pt x="248" y="21"/>
                    <a:pt x="248" y="21"/>
                    <a:pt x="248" y="21"/>
                  </a:cubicBezTo>
                  <a:cubicBezTo>
                    <a:pt x="267" y="32"/>
                    <a:pt x="285" y="42"/>
                    <a:pt x="304" y="53"/>
                  </a:cubicBezTo>
                  <a:cubicBezTo>
                    <a:pt x="324" y="72"/>
                    <a:pt x="343" y="90"/>
                    <a:pt x="363" y="109"/>
                  </a:cubicBezTo>
                  <a:cubicBezTo>
                    <a:pt x="368" y="114"/>
                    <a:pt x="372" y="120"/>
                    <a:pt x="376" y="125"/>
                  </a:cubicBezTo>
                  <a:cubicBezTo>
                    <a:pt x="392" y="149"/>
                    <a:pt x="408" y="173"/>
                    <a:pt x="424" y="197"/>
                  </a:cubicBezTo>
                  <a:cubicBezTo>
                    <a:pt x="424" y="197"/>
                    <a:pt x="424" y="197"/>
                    <a:pt x="424" y="197"/>
                  </a:cubicBezTo>
                  <a:cubicBezTo>
                    <a:pt x="451" y="255"/>
                    <a:pt x="477" y="313"/>
                    <a:pt x="503" y="371"/>
                  </a:cubicBezTo>
                  <a:cubicBezTo>
                    <a:pt x="505" y="374"/>
                    <a:pt x="504" y="378"/>
                    <a:pt x="504" y="381"/>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96">
              <a:extLst>
                <a:ext uri="{FF2B5EF4-FFF2-40B4-BE49-F238E27FC236}">
                  <a16:creationId xmlns:a16="http://schemas.microsoft.com/office/drawing/2014/main" id="{3B1A7329-1721-4819-BD35-FA534B086931}"/>
                </a:ext>
              </a:extLst>
            </p:cNvPr>
            <p:cNvSpPr>
              <a:spLocks/>
            </p:cNvSpPr>
            <p:nvPr/>
          </p:nvSpPr>
          <p:spPr bwMode="auto">
            <a:xfrm>
              <a:off x="6864351" y="1530351"/>
              <a:ext cx="754063" cy="157163"/>
            </a:xfrm>
            <a:custGeom>
              <a:avLst/>
              <a:gdLst>
                <a:gd name="T0" fmla="*/ 200 w 200"/>
                <a:gd name="T1" fmla="*/ 34 h 42"/>
                <a:gd name="T2" fmla="*/ 166 w 200"/>
                <a:gd name="T3" fmla="*/ 26 h 42"/>
                <a:gd name="T4" fmla="*/ 57 w 200"/>
                <a:gd name="T5" fmla="*/ 26 h 42"/>
                <a:gd name="T6" fmla="*/ 0 w 200"/>
                <a:gd name="T7" fmla="*/ 42 h 42"/>
                <a:gd name="T8" fmla="*/ 27 w 200"/>
                <a:gd name="T9" fmla="*/ 24 h 42"/>
                <a:gd name="T10" fmla="*/ 186 w 200"/>
                <a:gd name="T11" fmla="*/ 19 h 42"/>
                <a:gd name="T12" fmla="*/ 200 w 200"/>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200" h="42">
                  <a:moveTo>
                    <a:pt x="200" y="34"/>
                  </a:moveTo>
                  <a:cubicBezTo>
                    <a:pt x="189" y="31"/>
                    <a:pt x="177" y="29"/>
                    <a:pt x="166" y="26"/>
                  </a:cubicBezTo>
                  <a:cubicBezTo>
                    <a:pt x="130" y="14"/>
                    <a:pt x="93" y="13"/>
                    <a:pt x="57" y="26"/>
                  </a:cubicBezTo>
                  <a:cubicBezTo>
                    <a:pt x="38" y="32"/>
                    <a:pt x="19" y="37"/>
                    <a:pt x="0" y="42"/>
                  </a:cubicBezTo>
                  <a:cubicBezTo>
                    <a:pt x="3" y="27"/>
                    <a:pt x="17" y="28"/>
                    <a:pt x="27" y="24"/>
                  </a:cubicBezTo>
                  <a:cubicBezTo>
                    <a:pt x="80" y="0"/>
                    <a:pt x="133" y="6"/>
                    <a:pt x="186" y="19"/>
                  </a:cubicBezTo>
                  <a:cubicBezTo>
                    <a:pt x="192" y="20"/>
                    <a:pt x="195" y="29"/>
                    <a:pt x="200" y="3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97">
              <a:extLst>
                <a:ext uri="{FF2B5EF4-FFF2-40B4-BE49-F238E27FC236}">
                  <a16:creationId xmlns:a16="http://schemas.microsoft.com/office/drawing/2014/main" id="{E979A1D0-EC39-4627-9A31-65374172408F}"/>
                </a:ext>
              </a:extLst>
            </p:cNvPr>
            <p:cNvSpPr>
              <a:spLocks/>
            </p:cNvSpPr>
            <p:nvPr/>
          </p:nvSpPr>
          <p:spPr bwMode="auto">
            <a:xfrm>
              <a:off x="8101013" y="2049463"/>
              <a:ext cx="180975" cy="273050"/>
            </a:xfrm>
            <a:custGeom>
              <a:avLst/>
              <a:gdLst>
                <a:gd name="T0" fmla="*/ 48 w 48"/>
                <a:gd name="T1" fmla="*/ 72 h 72"/>
                <a:gd name="T2" fmla="*/ 0 w 48"/>
                <a:gd name="T3" fmla="*/ 0 h 72"/>
                <a:gd name="T4" fmla="*/ 48 w 48"/>
                <a:gd name="T5" fmla="*/ 72 h 72"/>
              </a:gdLst>
              <a:ahLst/>
              <a:cxnLst>
                <a:cxn ang="0">
                  <a:pos x="T0" y="T1"/>
                </a:cxn>
                <a:cxn ang="0">
                  <a:pos x="T2" y="T3"/>
                </a:cxn>
                <a:cxn ang="0">
                  <a:pos x="T4" y="T5"/>
                </a:cxn>
              </a:cxnLst>
              <a:rect l="0" t="0" r="r" b="b"/>
              <a:pathLst>
                <a:path w="48" h="72">
                  <a:moveTo>
                    <a:pt x="48" y="72"/>
                  </a:moveTo>
                  <a:cubicBezTo>
                    <a:pt x="32" y="48"/>
                    <a:pt x="16" y="24"/>
                    <a:pt x="0" y="0"/>
                  </a:cubicBezTo>
                  <a:cubicBezTo>
                    <a:pt x="25" y="18"/>
                    <a:pt x="41" y="42"/>
                    <a:pt x="48" y="72"/>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98">
              <a:extLst>
                <a:ext uri="{FF2B5EF4-FFF2-40B4-BE49-F238E27FC236}">
                  <a16:creationId xmlns:a16="http://schemas.microsoft.com/office/drawing/2014/main" id="{73032AB6-22B8-405B-A183-1A08160AB1A0}"/>
                </a:ext>
              </a:extLst>
            </p:cNvPr>
            <p:cNvSpPr>
              <a:spLocks/>
            </p:cNvSpPr>
            <p:nvPr/>
          </p:nvSpPr>
          <p:spPr bwMode="auto">
            <a:xfrm>
              <a:off x="7618413" y="1657351"/>
              <a:ext cx="211138" cy="120650"/>
            </a:xfrm>
            <a:custGeom>
              <a:avLst/>
              <a:gdLst>
                <a:gd name="T0" fmla="*/ 56 w 56"/>
                <a:gd name="T1" fmla="*/ 32 h 32"/>
                <a:gd name="T2" fmla="*/ 0 w 56"/>
                <a:gd name="T3" fmla="*/ 0 h 32"/>
                <a:gd name="T4" fmla="*/ 56 w 56"/>
                <a:gd name="T5" fmla="*/ 32 h 32"/>
              </a:gdLst>
              <a:ahLst/>
              <a:cxnLst>
                <a:cxn ang="0">
                  <a:pos x="T0" y="T1"/>
                </a:cxn>
                <a:cxn ang="0">
                  <a:pos x="T2" y="T3"/>
                </a:cxn>
                <a:cxn ang="0">
                  <a:pos x="T4" y="T5"/>
                </a:cxn>
              </a:cxnLst>
              <a:rect l="0" t="0" r="r" b="b"/>
              <a:pathLst>
                <a:path w="56" h="32">
                  <a:moveTo>
                    <a:pt x="56" y="32"/>
                  </a:moveTo>
                  <a:cubicBezTo>
                    <a:pt x="37" y="21"/>
                    <a:pt x="19" y="11"/>
                    <a:pt x="0" y="0"/>
                  </a:cubicBezTo>
                  <a:cubicBezTo>
                    <a:pt x="25" y="0"/>
                    <a:pt x="45" y="9"/>
                    <a:pt x="56" y="3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99">
              <a:extLst>
                <a:ext uri="{FF2B5EF4-FFF2-40B4-BE49-F238E27FC236}">
                  <a16:creationId xmlns:a16="http://schemas.microsoft.com/office/drawing/2014/main" id="{E6D58234-8564-4FBC-9548-07C00DACBC40}"/>
                </a:ext>
              </a:extLst>
            </p:cNvPr>
            <p:cNvSpPr>
              <a:spLocks/>
            </p:cNvSpPr>
            <p:nvPr/>
          </p:nvSpPr>
          <p:spPr bwMode="auto">
            <a:xfrm>
              <a:off x="6743701" y="1687513"/>
              <a:ext cx="120650" cy="103188"/>
            </a:xfrm>
            <a:custGeom>
              <a:avLst/>
              <a:gdLst>
                <a:gd name="T0" fmla="*/ 32 w 32"/>
                <a:gd name="T1" fmla="*/ 0 h 27"/>
                <a:gd name="T2" fmla="*/ 0 w 32"/>
                <a:gd name="T3" fmla="*/ 16 h 27"/>
                <a:gd name="T4" fmla="*/ 32 w 32"/>
                <a:gd name="T5" fmla="*/ 0 h 27"/>
              </a:gdLst>
              <a:ahLst/>
              <a:cxnLst>
                <a:cxn ang="0">
                  <a:pos x="T0" y="T1"/>
                </a:cxn>
                <a:cxn ang="0">
                  <a:pos x="T2" y="T3"/>
                </a:cxn>
                <a:cxn ang="0">
                  <a:pos x="T4" y="T5"/>
                </a:cxn>
              </a:cxnLst>
              <a:rect l="0" t="0" r="r" b="b"/>
              <a:pathLst>
                <a:path w="32" h="27">
                  <a:moveTo>
                    <a:pt x="32" y="0"/>
                  </a:moveTo>
                  <a:cubicBezTo>
                    <a:pt x="25" y="12"/>
                    <a:pt x="19" y="27"/>
                    <a:pt x="0" y="16"/>
                  </a:cubicBezTo>
                  <a:cubicBezTo>
                    <a:pt x="11" y="11"/>
                    <a:pt x="21" y="5"/>
                    <a:pt x="32"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00">
              <a:extLst>
                <a:ext uri="{FF2B5EF4-FFF2-40B4-BE49-F238E27FC236}">
                  <a16:creationId xmlns:a16="http://schemas.microsoft.com/office/drawing/2014/main" id="{9EDA064E-2872-4E6A-8E44-11DC516E5E30}"/>
                </a:ext>
              </a:extLst>
            </p:cNvPr>
            <p:cNvSpPr>
              <a:spLocks/>
            </p:cNvSpPr>
            <p:nvPr/>
          </p:nvSpPr>
          <p:spPr bwMode="auto">
            <a:xfrm>
              <a:off x="6683376" y="1747838"/>
              <a:ext cx="68263" cy="68263"/>
            </a:xfrm>
            <a:custGeom>
              <a:avLst/>
              <a:gdLst>
                <a:gd name="T0" fmla="*/ 16 w 18"/>
                <a:gd name="T1" fmla="*/ 0 h 18"/>
                <a:gd name="T2" fmla="*/ 0 w 18"/>
                <a:gd name="T3" fmla="*/ 16 h 18"/>
                <a:gd name="T4" fmla="*/ 0 w 18"/>
                <a:gd name="T5" fmla="*/ 0 h 18"/>
                <a:gd name="T6" fmla="*/ 16 w 18"/>
                <a:gd name="T7" fmla="*/ 0 h 18"/>
              </a:gdLst>
              <a:ahLst/>
              <a:cxnLst>
                <a:cxn ang="0">
                  <a:pos x="T0" y="T1"/>
                </a:cxn>
                <a:cxn ang="0">
                  <a:pos x="T2" y="T3"/>
                </a:cxn>
                <a:cxn ang="0">
                  <a:pos x="T4" y="T5"/>
                </a:cxn>
                <a:cxn ang="0">
                  <a:pos x="T6" y="T7"/>
                </a:cxn>
              </a:cxnLst>
              <a:rect l="0" t="0" r="r" b="b"/>
              <a:pathLst>
                <a:path w="18" h="18">
                  <a:moveTo>
                    <a:pt x="16" y="0"/>
                  </a:moveTo>
                  <a:cubicBezTo>
                    <a:pt x="18" y="13"/>
                    <a:pt x="12" y="18"/>
                    <a:pt x="0" y="16"/>
                  </a:cubicBezTo>
                  <a:cubicBezTo>
                    <a:pt x="0" y="11"/>
                    <a:pt x="0" y="5"/>
                    <a:pt x="0" y="0"/>
                  </a:cubicBezTo>
                  <a:cubicBezTo>
                    <a:pt x="5" y="0"/>
                    <a:pt x="11" y="0"/>
                    <a:pt x="16"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01">
              <a:extLst>
                <a:ext uri="{FF2B5EF4-FFF2-40B4-BE49-F238E27FC236}">
                  <a16:creationId xmlns:a16="http://schemas.microsoft.com/office/drawing/2014/main" id="{1ADF39CD-950A-4B30-9495-B07F26F33E70}"/>
                </a:ext>
              </a:extLst>
            </p:cNvPr>
            <p:cNvSpPr>
              <a:spLocks/>
            </p:cNvSpPr>
            <p:nvPr/>
          </p:nvSpPr>
          <p:spPr bwMode="auto">
            <a:xfrm>
              <a:off x="5843588" y="2473326"/>
              <a:ext cx="2287588" cy="2836863"/>
            </a:xfrm>
            <a:custGeom>
              <a:avLst/>
              <a:gdLst>
                <a:gd name="T0" fmla="*/ 7 w 607"/>
                <a:gd name="T1" fmla="*/ 472 h 752"/>
                <a:gd name="T2" fmla="*/ 0 w 607"/>
                <a:gd name="T3" fmla="*/ 314 h 752"/>
                <a:gd name="T4" fmla="*/ 14 w 607"/>
                <a:gd name="T5" fmla="*/ 238 h 752"/>
                <a:gd name="T6" fmla="*/ 39 w 607"/>
                <a:gd name="T7" fmla="*/ 142 h 752"/>
                <a:gd name="T8" fmla="*/ 47 w 607"/>
                <a:gd name="T9" fmla="*/ 104 h 752"/>
                <a:gd name="T10" fmla="*/ 47 w 607"/>
                <a:gd name="T11" fmla="*/ 104 h 752"/>
                <a:gd name="T12" fmla="*/ 63 w 607"/>
                <a:gd name="T13" fmla="*/ 72 h 752"/>
                <a:gd name="T14" fmla="*/ 101 w 607"/>
                <a:gd name="T15" fmla="*/ 0 h 752"/>
                <a:gd name="T16" fmla="*/ 104 w 607"/>
                <a:gd name="T17" fmla="*/ 14 h 752"/>
                <a:gd name="T18" fmla="*/ 95 w 607"/>
                <a:gd name="T19" fmla="*/ 48 h 752"/>
                <a:gd name="T20" fmla="*/ 91 w 607"/>
                <a:gd name="T21" fmla="*/ 49 h 752"/>
                <a:gd name="T22" fmla="*/ 55 w 607"/>
                <a:gd name="T23" fmla="*/ 127 h 752"/>
                <a:gd name="T24" fmla="*/ 39 w 607"/>
                <a:gd name="T25" fmla="*/ 174 h 752"/>
                <a:gd name="T26" fmla="*/ 20 w 607"/>
                <a:gd name="T27" fmla="*/ 263 h 752"/>
                <a:gd name="T28" fmla="*/ 8 w 607"/>
                <a:gd name="T29" fmla="*/ 347 h 752"/>
                <a:gd name="T30" fmla="*/ 14 w 607"/>
                <a:gd name="T31" fmla="*/ 415 h 752"/>
                <a:gd name="T32" fmla="*/ 43 w 607"/>
                <a:gd name="T33" fmla="*/ 524 h 752"/>
                <a:gd name="T34" fmla="*/ 111 w 607"/>
                <a:gd name="T35" fmla="*/ 626 h 752"/>
                <a:gd name="T36" fmla="*/ 157 w 607"/>
                <a:gd name="T37" fmla="*/ 665 h 752"/>
                <a:gd name="T38" fmla="*/ 224 w 607"/>
                <a:gd name="T39" fmla="*/ 704 h 752"/>
                <a:gd name="T40" fmla="*/ 300 w 607"/>
                <a:gd name="T41" fmla="*/ 728 h 752"/>
                <a:gd name="T42" fmla="*/ 424 w 607"/>
                <a:gd name="T43" fmla="*/ 734 h 752"/>
                <a:gd name="T44" fmla="*/ 514 w 607"/>
                <a:gd name="T45" fmla="*/ 712 h 752"/>
                <a:gd name="T46" fmla="*/ 577 w 607"/>
                <a:gd name="T47" fmla="*/ 685 h 752"/>
                <a:gd name="T48" fmla="*/ 607 w 607"/>
                <a:gd name="T49" fmla="*/ 664 h 752"/>
                <a:gd name="T50" fmla="*/ 607 w 607"/>
                <a:gd name="T51" fmla="*/ 664 h 752"/>
                <a:gd name="T52" fmla="*/ 607 w 607"/>
                <a:gd name="T53" fmla="*/ 680 h 752"/>
                <a:gd name="T54" fmla="*/ 607 w 607"/>
                <a:gd name="T55" fmla="*/ 680 h 752"/>
                <a:gd name="T56" fmla="*/ 599 w 607"/>
                <a:gd name="T57" fmla="*/ 688 h 752"/>
                <a:gd name="T58" fmla="*/ 520 w 607"/>
                <a:gd name="T59" fmla="*/ 728 h 752"/>
                <a:gd name="T60" fmla="*/ 503 w 607"/>
                <a:gd name="T61" fmla="*/ 732 h 752"/>
                <a:gd name="T62" fmla="*/ 435 w 607"/>
                <a:gd name="T63" fmla="*/ 746 h 752"/>
                <a:gd name="T64" fmla="*/ 431 w 607"/>
                <a:gd name="T65" fmla="*/ 752 h 752"/>
                <a:gd name="T66" fmla="*/ 403 w 607"/>
                <a:gd name="T67" fmla="*/ 752 h 752"/>
                <a:gd name="T68" fmla="*/ 291 w 607"/>
                <a:gd name="T69" fmla="*/ 744 h 752"/>
                <a:gd name="T70" fmla="*/ 287 w 607"/>
                <a:gd name="T71" fmla="*/ 744 h 752"/>
                <a:gd name="T72" fmla="*/ 263 w 607"/>
                <a:gd name="T73" fmla="*/ 736 h 752"/>
                <a:gd name="T74" fmla="*/ 239 w 607"/>
                <a:gd name="T75" fmla="*/ 728 h 752"/>
                <a:gd name="T76" fmla="*/ 199 w 607"/>
                <a:gd name="T77" fmla="*/ 712 h 752"/>
                <a:gd name="T78" fmla="*/ 199 w 607"/>
                <a:gd name="T79" fmla="*/ 712 h 752"/>
                <a:gd name="T80" fmla="*/ 175 w 607"/>
                <a:gd name="T81" fmla="*/ 696 h 752"/>
                <a:gd name="T82" fmla="*/ 175 w 607"/>
                <a:gd name="T83" fmla="*/ 696 h 752"/>
                <a:gd name="T84" fmla="*/ 119 w 607"/>
                <a:gd name="T85" fmla="*/ 656 h 752"/>
                <a:gd name="T86" fmla="*/ 78 w 607"/>
                <a:gd name="T87" fmla="*/ 612 h 752"/>
                <a:gd name="T88" fmla="*/ 23 w 607"/>
                <a:gd name="T89" fmla="*/ 521 h 752"/>
                <a:gd name="T90" fmla="*/ 7 w 607"/>
                <a:gd name="T91" fmla="*/ 47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2">
                  <a:moveTo>
                    <a:pt x="7" y="472"/>
                  </a:moveTo>
                  <a:cubicBezTo>
                    <a:pt x="4" y="419"/>
                    <a:pt x="0" y="367"/>
                    <a:pt x="0" y="314"/>
                  </a:cubicBezTo>
                  <a:cubicBezTo>
                    <a:pt x="0" y="289"/>
                    <a:pt x="8" y="263"/>
                    <a:pt x="14" y="238"/>
                  </a:cubicBezTo>
                  <a:cubicBezTo>
                    <a:pt x="21" y="206"/>
                    <a:pt x="31" y="174"/>
                    <a:pt x="39" y="142"/>
                  </a:cubicBezTo>
                  <a:cubicBezTo>
                    <a:pt x="42" y="130"/>
                    <a:pt x="44" y="117"/>
                    <a:pt x="47" y="104"/>
                  </a:cubicBezTo>
                  <a:cubicBezTo>
                    <a:pt x="47" y="104"/>
                    <a:pt x="47" y="104"/>
                    <a:pt x="47" y="104"/>
                  </a:cubicBezTo>
                  <a:cubicBezTo>
                    <a:pt x="64" y="99"/>
                    <a:pt x="63" y="86"/>
                    <a:pt x="63" y="72"/>
                  </a:cubicBezTo>
                  <a:cubicBezTo>
                    <a:pt x="76" y="48"/>
                    <a:pt x="88" y="24"/>
                    <a:pt x="101" y="0"/>
                  </a:cubicBezTo>
                  <a:cubicBezTo>
                    <a:pt x="102" y="5"/>
                    <a:pt x="103" y="9"/>
                    <a:pt x="104" y="14"/>
                  </a:cubicBezTo>
                  <a:cubicBezTo>
                    <a:pt x="101" y="25"/>
                    <a:pt x="98" y="37"/>
                    <a:pt x="95" y="48"/>
                  </a:cubicBezTo>
                  <a:cubicBezTo>
                    <a:pt x="94" y="48"/>
                    <a:pt x="92" y="48"/>
                    <a:pt x="91" y="49"/>
                  </a:cubicBezTo>
                  <a:cubicBezTo>
                    <a:pt x="79" y="75"/>
                    <a:pt x="67" y="101"/>
                    <a:pt x="55" y="127"/>
                  </a:cubicBezTo>
                  <a:cubicBezTo>
                    <a:pt x="49" y="142"/>
                    <a:pt x="43" y="158"/>
                    <a:pt x="39" y="174"/>
                  </a:cubicBezTo>
                  <a:cubicBezTo>
                    <a:pt x="32" y="204"/>
                    <a:pt x="25" y="233"/>
                    <a:pt x="20" y="263"/>
                  </a:cubicBezTo>
                  <a:cubicBezTo>
                    <a:pt x="15" y="291"/>
                    <a:pt x="9" y="319"/>
                    <a:pt x="8" y="347"/>
                  </a:cubicBezTo>
                  <a:cubicBezTo>
                    <a:pt x="7" y="370"/>
                    <a:pt x="15" y="393"/>
                    <a:pt x="14" y="415"/>
                  </a:cubicBezTo>
                  <a:cubicBezTo>
                    <a:pt x="13" y="455"/>
                    <a:pt x="29" y="491"/>
                    <a:pt x="43" y="524"/>
                  </a:cubicBezTo>
                  <a:cubicBezTo>
                    <a:pt x="58" y="561"/>
                    <a:pt x="86" y="594"/>
                    <a:pt x="111" y="626"/>
                  </a:cubicBezTo>
                  <a:cubicBezTo>
                    <a:pt x="124" y="641"/>
                    <a:pt x="141" y="654"/>
                    <a:pt x="157" y="665"/>
                  </a:cubicBezTo>
                  <a:cubicBezTo>
                    <a:pt x="179" y="680"/>
                    <a:pt x="201" y="694"/>
                    <a:pt x="224" y="704"/>
                  </a:cubicBezTo>
                  <a:cubicBezTo>
                    <a:pt x="249" y="715"/>
                    <a:pt x="274" y="725"/>
                    <a:pt x="300" y="728"/>
                  </a:cubicBezTo>
                  <a:cubicBezTo>
                    <a:pt x="341" y="734"/>
                    <a:pt x="383" y="737"/>
                    <a:pt x="424" y="734"/>
                  </a:cubicBezTo>
                  <a:cubicBezTo>
                    <a:pt x="455" y="732"/>
                    <a:pt x="485" y="721"/>
                    <a:pt x="514" y="712"/>
                  </a:cubicBezTo>
                  <a:cubicBezTo>
                    <a:pt x="536" y="705"/>
                    <a:pt x="557" y="695"/>
                    <a:pt x="577" y="685"/>
                  </a:cubicBezTo>
                  <a:cubicBezTo>
                    <a:pt x="588" y="680"/>
                    <a:pt x="597" y="671"/>
                    <a:pt x="607" y="664"/>
                  </a:cubicBezTo>
                  <a:cubicBezTo>
                    <a:pt x="607" y="664"/>
                    <a:pt x="607" y="664"/>
                    <a:pt x="607" y="664"/>
                  </a:cubicBezTo>
                  <a:cubicBezTo>
                    <a:pt x="607" y="669"/>
                    <a:pt x="607" y="675"/>
                    <a:pt x="607" y="680"/>
                  </a:cubicBezTo>
                  <a:cubicBezTo>
                    <a:pt x="607" y="680"/>
                    <a:pt x="607" y="680"/>
                    <a:pt x="607" y="680"/>
                  </a:cubicBezTo>
                  <a:cubicBezTo>
                    <a:pt x="604" y="683"/>
                    <a:pt x="602" y="685"/>
                    <a:pt x="599" y="688"/>
                  </a:cubicBezTo>
                  <a:cubicBezTo>
                    <a:pt x="573" y="701"/>
                    <a:pt x="547" y="715"/>
                    <a:pt x="520" y="728"/>
                  </a:cubicBezTo>
                  <a:cubicBezTo>
                    <a:pt x="515" y="731"/>
                    <a:pt x="509" y="731"/>
                    <a:pt x="503" y="732"/>
                  </a:cubicBezTo>
                  <a:cubicBezTo>
                    <a:pt x="480" y="737"/>
                    <a:pt x="457" y="741"/>
                    <a:pt x="435" y="746"/>
                  </a:cubicBezTo>
                  <a:cubicBezTo>
                    <a:pt x="433" y="746"/>
                    <a:pt x="432" y="750"/>
                    <a:pt x="431" y="752"/>
                  </a:cubicBezTo>
                  <a:cubicBezTo>
                    <a:pt x="422" y="752"/>
                    <a:pt x="412" y="752"/>
                    <a:pt x="403" y="752"/>
                  </a:cubicBezTo>
                  <a:cubicBezTo>
                    <a:pt x="366" y="749"/>
                    <a:pt x="328" y="747"/>
                    <a:pt x="291" y="744"/>
                  </a:cubicBezTo>
                  <a:cubicBezTo>
                    <a:pt x="290" y="744"/>
                    <a:pt x="288" y="744"/>
                    <a:pt x="287" y="744"/>
                  </a:cubicBezTo>
                  <a:cubicBezTo>
                    <a:pt x="279" y="741"/>
                    <a:pt x="271" y="739"/>
                    <a:pt x="263" y="736"/>
                  </a:cubicBezTo>
                  <a:cubicBezTo>
                    <a:pt x="255" y="733"/>
                    <a:pt x="247" y="731"/>
                    <a:pt x="239" y="728"/>
                  </a:cubicBezTo>
                  <a:cubicBezTo>
                    <a:pt x="229" y="713"/>
                    <a:pt x="215" y="712"/>
                    <a:pt x="199" y="712"/>
                  </a:cubicBezTo>
                  <a:cubicBezTo>
                    <a:pt x="199" y="712"/>
                    <a:pt x="199" y="712"/>
                    <a:pt x="199" y="712"/>
                  </a:cubicBezTo>
                  <a:cubicBezTo>
                    <a:pt x="191" y="707"/>
                    <a:pt x="183" y="701"/>
                    <a:pt x="175" y="696"/>
                  </a:cubicBezTo>
                  <a:cubicBezTo>
                    <a:pt x="175" y="696"/>
                    <a:pt x="175" y="696"/>
                    <a:pt x="175" y="696"/>
                  </a:cubicBezTo>
                  <a:cubicBezTo>
                    <a:pt x="156" y="683"/>
                    <a:pt x="138" y="669"/>
                    <a:pt x="119" y="656"/>
                  </a:cubicBezTo>
                  <a:cubicBezTo>
                    <a:pt x="105" y="641"/>
                    <a:pt x="93" y="625"/>
                    <a:pt x="78" y="612"/>
                  </a:cubicBezTo>
                  <a:cubicBezTo>
                    <a:pt x="51" y="586"/>
                    <a:pt x="37" y="554"/>
                    <a:pt x="23" y="521"/>
                  </a:cubicBezTo>
                  <a:cubicBezTo>
                    <a:pt x="17" y="505"/>
                    <a:pt x="12" y="488"/>
                    <a:pt x="7" y="47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02">
              <a:extLst>
                <a:ext uri="{FF2B5EF4-FFF2-40B4-BE49-F238E27FC236}">
                  <a16:creationId xmlns:a16="http://schemas.microsoft.com/office/drawing/2014/main" id="{1E9D3C3B-B969-47C8-9CB9-38330179440D}"/>
                </a:ext>
              </a:extLst>
            </p:cNvPr>
            <p:cNvSpPr>
              <a:spLocks/>
            </p:cNvSpPr>
            <p:nvPr/>
          </p:nvSpPr>
          <p:spPr bwMode="auto">
            <a:xfrm>
              <a:off x="6291263" y="4948238"/>
              <a:ext cx="211138" cy="150813"/>
            </a:xfrm>
            <a:custGeom>
              <a:avLst/>
              <a:gdLst>
                <a:gd name="T0" fmla="*/ 0 w 56"/>
                <a:gd name="T1" fmla="*/ 0 h 40"/>
                <a:gd name="T2" fmla="*/ 56 w 56"/>
                <a:gd name="T3" fmla="*/ 40 h 40"/>
                <a:gd name="T4" fmla="*/ 0 w 56"/>
                <a:gd name="T5" fmla="*/ 0 h 40"/>
              </a:gdLst>
              <a:ahLst/>
              <a:cxnLst>
                <a:cxn ang="0">
                  <a:pos x="T0" y="T1"/>
                </a:cxn>
                <a:cxn ang="0">
                  <a:pos x="T2" y="T3"/>
                </a:cxn>
                <a:cxn ang="0">
                  <a:pos x="T4" y="T5"/>
                </a:cxn>
              </a:cxnLst>
              <a:rect l="0" t="0" r="r" b="b"/>
              <a:pathLst>
                <a:path w="56" h="40">
                  <a:moveTo>
                    <a:pt x="0" y="0"/>
                  </a:moveTo>
                  <a:cubicBezTo>
                    <a:pt x="19" y="13"/>
                    <a:pt x="37" y="27"/>
                    <a:pt x="56" y="40"/>
                  </a:cubicBezTo>
                  <a:cubicBezTo>
                    <a:pt x="37" y="27"/>
                    <a:pt x="19" y="1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03">
              <a:extLst>
                <a:ext uri="{FF2B5EF4-FFF2-40B4-BE49-F238E27FC236}">
                  <a16:creationId xmlns:a16="http://schemas.microsoft.com/office/drawing/2014/main" id="{EBE94A64-4340-4C11-A92A-C79A260EC983}"/>
                </a:ext>
              </a:extLst>
            </p:cNvPr>
            <p:cNvSpPr>
              <a:spLocks/>
            </p:cNvSpPr>
            <p:nvPr/>
          </p:nvSpPr>
          <p:spPr bwMode="auto">
            <a:xfrm>
              <a:off x="6592888" y="5159376"/>
              <a:ext cx="150813" cy="60325"/>
            </a:xfrm>
            <a:custGeom>
              <a:avLst/>
              <a:gdLst>
                <a:gd name="T0" fmla="*/ 0 w 40"/>
                <a:gd name="T1" fmla="*/ 0 h 16"/>
                <a:gd name="T2" fmla="*/ 40 w 40"/>
                <a:gd name="T3" fmla="*/ 16 h 16"/>
                <a:gd name="T4" fmla="*/ 0 w 40"/>
                <a:gd name="T5" fmla="*/ 0 h 16"/>
              </a:gdLst>
              <a:ahLst/>
              <a:cxnLst>
                <a:cxn ang="0">
                  <a:pos x="T0" y="T1"/>
                </a:cxn>
                <a:cxn ang="0">
                  <a:pos x="T2" y="T3"/>
                </a:cxn>
                <a:cxn ang="0">
                  <a:pos x="T4" y="T5"/>
                </a:cxn>
              </a:cxnLst>
              <a:rect l="0" t="0" r="r" b="b"/>
              <a:pathLst>
                <a:path w="40" h="16">
                  <a:moveTo>
                    <a:pt x="0" y="0"/>
                  </a:moveTo>
                  <a:cubicBezTo>
                    <a:pt x="16" y="0"/>
                    <a:pt x="30" y="1"/>
                    <a:pt x="40" y="16"/>
                  </a:cubicBezTo>
                  <a:cubicBezTo>
                    <a:pt x="27" y="11"/>
                    <a:pt x="13" y="5"/>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04">
              <a:extLst>
                <a:ext uri="{FF2B5EF4-FFF2-40B4-BE49-F238E27FC236}">
                  <a16:creationId xmlns:a16="http://schemas.microsoft.com/office/drawing/2014/main" id="{E085EF37-0597-486D-8D66-05DCFC9C3263}"/>
                </a:ext>
              </a:extLst>
            </p:cNvPr>
            <p:cNvSpPr>
              <a:spLocks/>
            </p:cNvSpPr>
            <p:nvPr/>
          </p:nvSpPr>
          <p:spPr bwMode="auto">
            <a:xfrm>
              <a:off x="6502401" y="5099051"/>
              <a:ext cx="90488" cy="63500"/>
            </a:xfrm>
            <a:custGeom>
              <a:avLst/>
              <a:gdLst>
                <a:gd name="T0" fmla="*/ 0 w 24"/>
                <a:gd name="T1" fmla="*/ 0 h 17"/>
                <a:gd name="T2" fmla="*/ 24 w 24"/>
                <a:gd name="T3" fmla="*/ 16 h 17"/>
                <a:gd name="T4" fmla="*/ 0 w 24"/>
                <a:gd name="T5" fmla="*/ 0 h 17"/>
              </a:gdLst>
              <a:ahLst/>
              <a:cxnLst>
                <a:cxn ang="0">
                  <a:pos x="T0" y="T1"/>
                </a:cxn>
                <a:cxn ang="0">
                  <a:pos x="T2" y="T3"/>
                </a:cxn>
                <a:cxn ang="0">
                  <a:pos x="T4" y="T5"/>
                </a:cxn>
              </a:cxnLst>
              <a:rect l="0" t="0" r="r" b="b"/>
              <a:pathLst>
                <a:path w="24" h="17">
                  <a:moveTo>
                    <a:pt x="0" y="0"/>
                  </a:moveTo>
                  <a:cubicBezTo>
                    <a:pt x="8" y="5"/>
                    <a:pt x="16" y="11"/>
                    <a:pt x="24" y="16"/>
                  </a:cubicBezTo>
                  <a:cubicBezTo>
                    <a:pt x="12" y="17"/>
                    <a:pt x="4" y="12"/>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5">
              <a:extLst>
                <a:ext uri="{FF2B5EF4-FFF2-40B4-BE49-F238E27FC236}">
                  <a16:creationId xmlns:a16="http://schemas.microsoft.com/office/drawing/2014/main" id="{E42077E0-F194-4980-A82E-84AF2D5A7612}"/>
                </a:ext>
              </a:extLst>
            </p:cNvPr>
            <p:cNvSpPr>
              <a:spLocks/>
            </p:cNvSpPr>
            <p:nvPr/>
          </p:nvSpPr>
          <p:spPr bwMode="auto">
            <a:xfrm>
              <a:off x="6834188" y="5249863"/>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06">
              <a:extLst>
                <a:ext uri="{FF2B5EF4-FFF2-40B4-BE49-F238E27FC236}">
                  <a16:creationId xmlns:a16="http://schemas.microsoft.com/office/drawing/2014/main" id="{590EB1A6-C02D-458A-AA09-EC4CCAB2B159}"/>
                </a:ext>
              </a:extLst>
            </p:cNvPr>
            <p:cNvSpPr>
              <a:spLocks/>
            </p:cNvSpPr>
            <p:nvPr/>
          </p:nvSpPr>
          <p:spPr bwMode="auto">
            <a:xfrm>
              <a:off x="7467601" y="5233988"/>
              <a:ext cx="271463" cy="87313"/>
            </a:xfrm>
            <a:custGeom>
              <a:avLst/>
              <a:gdLst>
                <a:gd name="T0" fmla="*/ 0 w 72"/>
                <a:gd name="T1" fmla="*/ 20 h 23"/>
                <a:gd name="T2" fmla="*/ 4 w 72"/>
                <a:gd name="T3" fmla="*/ 14 h 23"/>
                <a:gd name="T4" fmla="*/ 72 w 72"/>
                <a:gd name="T5" fmla="*/ 0 h 23"/>
                <a:gd name="T6" fmla="*/ 27 w 72"/>
                <a:gd name="T7" fmla="*/ 19 h 23"/>
                <a:gd name="T8" fmla="*/ 0 w 72"/>
                <a:gd name="T9" fmla="*/ 20 h 23"/>
              </a:gdLst>
              <a:ahLst/>
              <a:cxnLst>
                <a:cxn ang="0">
                  <a:pos x="T0" y="T1"/>
                </a:cxn>
                <a:cxn ang="0">
                  <a:pos x="T2" y="T3"/>
                </a:cxn>
                <a:cxn ang="0">
                  <a:pos x="T4" y="T5"/>
                </a:cxn>
                <a:cxn ang="0">
                  <a:pos x="T6" y="T7"/>
                </a:cxn>
                <a:cxn ang="0">
                  <a:pos x="T8" y="T9"/>
                </a:cxn>
              </a:cxnLst>
              <a:rect l="0" t="0" r="r" b="b"/>
              <a:pathLst>
                <a:path w="72" h="23">
                  <a:moveTo>
                    <a:pt x="0" y="20"/>
                  </a:moveTo>
                  <a:cubicBezTo>
                    <a:pt x="1" y="18"/>
                    <a:pt x="2" y="14"/>
                    <a:pt x="4" y="14"/>
                  </a:cubicBezTo>
                  <a:cubicBezTo>
                    <a:pt x="26" y="9"/>
                    <a:pt x="49" y="5"/>
                    <a:pt x="72" y="0"/>
                  </a:cubicBezTo>
                  <a:cubicBezTo>
                    <a:pt x="63" y="19"/>
                    <a:pt x="42" y="13"/>
                    <a:pt x="27" y="19"/>
                  </a:cubicBezTo>
                  <a:cubicBezTo>
                    <a:pt x="19" y="23"/>
                    <a:pt x="9" y="20"/>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07">
              <a:extLst>
                <a:ext uri="{FF2B5EF4-FFF2-40B4-BE49-F238E27FC236}">
                  <a16:creationId xmlns:a16="http://schemas.microsoft.com/office/drawing/2014/main" id="{75A3D581-4CA4-412E-B06B-330D0D0F68F0}"/>
                </a:ext>
              </a:extLst>
            </p:cNvPr>
            <p:cNvSpPr>
              <a:spLocks/>
            </p:cNvSpPr>
            <p:nvPr/>
          </p:nvSpPr>
          <p:spPr bwMode="auto">
            <a:xfrm>
              <a:off x="8131176" y="4887913"/>
              <a:ext cx="180975" cy="150813"/>
            </a:xfrm>
            <a:custGeom>
              <a:avLst/>
              <a:gdLst>
                <a:gd name="T0" fmla="*/ 0 w 48"/>
                <a:gd name="T1" fmla="*/ 40 h 40"/>
                <a:gd name="T2" fmla="*/ 0 w 48"/>
                <a:gd name="T3" fmla="*/ 24 h 40"/>
                <a:gd name="T4" fmla="*/ 28 w 48"/>
                <a:gd name="T5" fmla="*/ 12 h 40"/>
                <a:gd name="T6" fmla="*/ 48 w 48"/>
                <a:gd name="T7" fmla="*/ 0 h 40"/>
                <a:gd name="T8" fmla="*/ 0 w 48"/>
                <a:gd name="T9" fmla="*/ 40 h 40"/>
              </a:gdLst>
              <a:ahLst/>
              <a:cxnLst>
                <a:cxn ang="0">
                  <a:pos x="T0" y="T1"/>
                </a:cxn>
                <a:cxn ang="0">
                  <a:pos x="T2" y="T3"/>
                </a:cxn>
                <a:cxn ang="0">
                  <a:pos x="T4" y="T5"/>
                </a:cxn>
                <a:cxn ang="0">
                  <a:pos x="T6" y="T7"/>
                </a:cxn>
                <a:cxn ang="0">
                  <a:pos x="T8" y="T9"/>
                </a:cxn>
              </a:cxnLst>
              <a:rect l="0" t="0" r="r" b="b"/>
              <a:pathLst>
                <a:path w="48" h="40">
                  <a:moveTo>
                    <a:pt x="0" y="40"/>
                  </a:moveTo>
                  <a:cubicBezTo>
                    <a:pt x="0" y="35"/>
                    <a:pt x="0" y="29"/>
                    <a:pt x="0" y="24"/>
                  </a:cubicBezTo>
                  <a:cubicBezTo>
                    <a:pt x="9" y="20"/>
                    <a:pt x="19" y="16"/>
                    <a:pt x="28" y="12"/>
                  </a:cubicBezTo>
                  <a:cubicBezTo>
                    <a:pt x="35" y="8"/>
                    <a:pt x="41" y="4"/>
                    <a:pt x="48" y="0"/>
                  </a:cubicBezTo>
                  <a:cubicBezTo>
                    <a:pt x="36" y="19"/>
                    <a:pt x="23" y="35"/>
                    <a:pt x="0" y="4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08">
              <a:extLst>
                <a:ext uri="{FF2B5EF4-FFF2-40B4-BE49-F238E27FC236}">
                  <a16:creationId xmlns:a16="http://schemas.microsoft.com/office/drawing/2014/main" id="{E65CFEEE-AF92-46C4-90A0-31926B08817B}"/>
                </a:ext>
              </a:extLst>
            </p:cNvPr>
            <p:cNvSpPr>
              <a:spLocks/>
            </p:cNvSpPr>
            <p:nvPr/>
          </p:nvSpPr>
          <p:spPr bwMode="auto">
            <a:xfrm>
              <a:off x="8312151" y="4706938"/>
              <a:ext cx="150813" cy="180975"/>
            </a:xfrm>
            <a:custGeom>
              <a:avLst/>
              <a:gdLst>
                <a:gd name="T0" fmla="*/ 0 w 40"/>
                <a:gd name="T1" fmla="*/ 48 h 48"/>
                <a:gd name="T2" fmla="*/ 40 w 40"/>
                <a:gd name="T3" fmla="*/ 0 h 48"/>
                <a:gd name="T4" fmla="*/ 32 w 40"/>
                <a:gd name="T5" fmla="*/ 24 h 48"/>
                <a:gd name="T6" fmla="*/ 24 w 40"/>
                <a:gd name="T7" fmla="*/ 32 h 48"/>
                <a:gd name="T8" fmla="*/ 0 w 40"/>
                <a:gd name="T9" fmla="*/ 48 h 48"/>
              </a:gdLst>
              <a:ahLst/>
              <a:cxnLst>
                <a:cxn ang="0">
                  <a:pos x="T0" y="T1"/>
                </a:cxn>
                <a:cxn ang="0">
                  <a:pos x="T2" y="T3"/>
                </a:cxn>
                <a:cxn ang="0">
                  <a:pos x="T4" y="T5"/>
                </a:cxn>
                <a:cxn ang="0">
                  <a:pos x="T6" y="T7"/>
                </a:cxn>
                <a:cxn ang="0">
                  <a:pos x="T8" y="T9"/>
                </a:cxn>
              </a:cxnLst>
              <a:rect l="0" t="0" r="r" b="b"/>
              <a:pathLst>
                <a:path w="40" h="48">
                  <a:moveTo>
                    <a:pt x="0" y="48"/>
                  </a:moveTo>
                  <a:cubicBezTo>
                    <a:pt x="13" y="32"/>
                    <a:pt x="27" y="16"/>
                    <a:pt x="40" y="0"/>
                  </a:cubicBezTo>
                  <a:cubicBezTo>
                    <a:pt x="37" y="8"/>
                    <a:pt x="35" y="16"/>
                    <a:pt x="32" y="24"/>
                  </a:cubicBezTo>
                  <a:cubicBezTo>
                    <a:pt x="29" y="27"/>
                    <a:pt x="27" y="29"/>
                    <a:pt x="24" y="32"/>
                  </a:cubicBezTo>
                  <a:cubicBezTo>
                    <a:pt x="16" y="37"/>
                    <a:pt x="8" y="43"/>
                    <a:pt x="0" y="4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09">
              <a:extLst>
                <a:ext uri="{FF2B5EF4-FFF2-40B4-BE49-F238E27FC236}">
                  <a16:creationId xmlns:a16="http://schemas.microsoft.com/office/drawing/2014/main" id="{4FE9AF72-C196-48F0-87A6-32FD1489EB32}"/>
                </a:ext>
              </a:extLst>
            </p:cNvPr>
            <p:cNvSpPr>
              <a:spLocks/>
            </p:cNvSpPr>
            <p:nvPr/>
          </p:nvSpPr>
          <p:spPr bwMode="auto">
            <a:xfrm>
              <a:off x="8101013" y="5038726"/>
              <a:ext cx="30163" cy="30163"/>
            </a:xfrm>
            <a:custGeom>
              <a:avLst/>
              <a:gdLst>
                <a:gd name="T0" fmla="*/ 0 w 8"/>
                <a:gd name="T1" fmla="*/ 8 h 8"/>
                <a:gd name="T2" fmla="*/ 8 w 8"/>
                <a:gd name="T3" fmla="*/ 0 h 8"/>
                <a:gd name="T4" fmla="*/ 0 w 8"/>
                <a:gd name="T5" fmla="*/ 8 h 8"/>
              </a:gdLst>
              <a:ahLst/>
              <a:cxnLst>
                <a:cxn ang="0">
                  <a:pos x="T0" y="T1"/>
                </a:cxn>
                <a:cxn ang="0">
                  <a:pos x="T2" y="T3"/>
                </a:cxn>
                <a:cxn ang="0">
                  <a:pos x="T4" y="T5"/>
                </a:cxn>
              </a:cxnLst>
              <a:rect l="0" t="0" r="r" b="b"/>
              <a:pathLst>
                <a:path w="8" h="8">
                  <a:moveTo>
                    <a:pt x="0" y="8"/>
                  </a:moveTo>
                  <a:cubicBezTo>
                    <a:pt x="3" y="5"/>
                    <a:pt x="5" y="3"/>
                    <a:pt x="8" y="0"/>
                  </a:cubicBezTo>
                  <a:cubicBezTo>
                    <a:pt x="5" y="3"/>
                    <a:pt x="3"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11">
              <a:extLst>
                <a:ext uri="{FF2B5EF4-FFF2-40B4-BE49-F238E27FC236}">
                  <a16:creationId xmlns:a16="http://schemas.microsoft.com/office/drawing/2014/main" id="{EC31C9E3-EB0D-46DB-816C-AB2A14D7FD63}"/>
                </a:ext>
              </a:extLst>
            </p:cNvPr>
            <p:cNvSpPr>
              <a:spLocks/>
            </p:cNvSpPr>
            <p:nvPr/>
          </p:nvSpPr>
          <p:spPr bwMode="auto">
            <a:xfrm>
              <a:off x="6638926" y="1808163"/>
              <a:ext cx="44450" cy="49213"/>
            </a:xfrm>
            <a:custGeom>
              <a:avLst/>
              <a:gdLst>
                <a:gd name="T0" fmla="*/ 12 w 12"/>
                <a:gd name="T1" fmla="*/ 7 h 13"/>
                <a:gd name="T2" fmla="*/ 0 w 12"/>
                <a:gd name="T3" fmla="*/ 13 h 13"/>
                <a:gd name="T4" fmla="*/ 12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8" y="9"/>
                    <a:pt x="4" y="11"/>
                    <a:pt x="0" y="13"/>
                  </a:cubicBezTo>
                  <a:cubicBezTo>
                    <a:pt x="4" y="8"/>
                    <a:pt x="8" y="4"/>
                    <a:pt x="12" y="0"/>
                  </a:cubicBezTo>
                  <a:cubicBezTo>
                    <a:pt x="12" y="2"/>
                    <a:pt x="12" y="5"/>
                    <a:pt x="12" y="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12">
              <a:extLst>
                <a:ext uri="{FF2B5EF4-FFF2-40B4-BE49-F238E27FC236}">
                  <a16:creationId xmlns:a16="http://schemas.microsoft.com/office/drawing/2014/main" id="{BAA4ED37-C04B-4C82-984C-65D3F42B52AF}"/>
                </a:ext>
              </a:extLst>
            </p:cNvPr>
            <p:cNvSpPr>
              <a:spLocks/>
            </p:cNvSpPr>
            <p:nvPr/>
          </p:nvSpPr>
          <p:spPr bwMode="auto">
            <a:xfrm>
              <a:off x="3216276" y="2084388"/>
              <a:ext cx="528638" cy="795338"/>
            </a:xfrm>
            <a:custGeom>
              <a:avLst/>
              <a:gdLst>
                <a:gd name="T0" fmla="*/ 16 w 140"/>
                <a:gd name="T1" fmla="*/ 207 h 211"/>
                <a:gd name="T2" fmla="*/ 1 w 140"/>
                <a:gd name="T3" fmla="*/ 190 h 211"/>
                <a:gd name="T4" fmla="*/ 0 w 140"/>
                <a:gd name="T5" fmla="*/ 183 h 211"/>
                <a:gd name="T6" fmla="*/ 95 w 140"/>
                <a:gd name="T7" fmla="*/ 10 h 211"/>
                <a:gd name="T8" fmla="*/ 112 w 140"/>
                <a:gd name="T9" fmla="*/ 0 h 211"/>
                <a:gd name="T10" fmla="*/ 136 w 140"/>
                <a:gd name="T11" fmla="*/ 9 h 211"/>
                <a:gd name="T12" fmla="*/ 121 w 140"/>
                <a:gd name="T13" fmla="*/ 59 h 211"/>
                <a:gd name="T14" fmla="*/ 55 w 140"/>
                <a:gd name="T15" fmla="*/ 180 h 211"/>
                <a:gd name="T16" fmla="*/ 16 w 140"/>
                <a:gd name="T17" fmla="*/ 2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1">
                  <a:moveTo>
                    <a:pt x="16" y="207"/>
                  </a:moveTo>
                  <a:cubicBezTo>
                    <a:pt x="11" y="201"/>
                    <a:pt x="6" y="196"/>
                    <a:pt x="1" y="190"/>
                  </a:cubicBezTo>
                  <a:cubicBezTo>
                    <a:pt x="1" y="188"/>
                    <a:pt x="0" y="185"/>
                    <a:pt x="0" y="183"/>
                  </a:cubicBezTo>
                  <a:cubicBezTo>
                    <a:pt x="25" y="122"/>
                    <a:pt x="55" y="63"/>
                    <a:pt x="95" y="10"/>
                  </a:cubicBezTo>
                  <a:cubicBezTo>
                    <a:pt x="99" y="5"/>
                    <a:pt x="106" y="3"/>
                    <a:pt x="112" y="0"/>
                  </a:cubicBezTo>
                  <a:cubicBezTo>
                    <a:pt x="120" y="3"/>
                    <a:pt x="128" y="6"/>
                    <a:pt x="136" y="9"/>
                  </a:cubicBezTo>
                  <a:cubicBezTo>
                    <a:pt x="140" y="28"/>
                    <a:pt x="131" y="43"/>
                    <a:pt x="121" y="59"/>
                  </a:cubicBezTo>
                  <a:cubicBezTo>
                    <a:pt x="97" y="99"/>
                    <a:pt x="76" y="139"/>
                    <a:pt x="55" y="180"/>
                  </a:cubicBezTo>
                  <a:cubicBezTo>
                    <a:pt x="47" y="197"/>
                    <a:pt x="38" y="211"/>
                    <a:pt x="16" y="207"/>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14">
              <a:extLst>
                <a:ext uri="{FF2B5EF4-FFF2-40B4-BE49-F238E27FC236}">
                  <a16:creationId xmlns:a16="http://schemas.microsoft.com/office/drawing/2014/main" id="{E5538295-5A46-49A8-A492-61CD6EB5857D}"/>
                </a:ext>
              </a:extLst>
            </p:cNvPr>
            <p:cNvSpPr>
              <a:spLocks/>
            </p:cNvSpPr>
            <p:nvPr/>
          </p:nvSpPr>
          <p:spPr bwMode="auto">
            <a:xfrm>
              <a:off x="3635376" y="1914526"/>
              <a:ext cx="127000" cy="203200"/>
            </a:xfrm>
            <a:custGeom>
              <a:avLst/>
              <a:gdLst>
                <a:gd name="T0" fmla="*/ 32 w 34"/>
                <a:gd name="T1" fmla="*/ 0 h 54"/>
                <a:gd name="T2" fmla="*/ 34 w 34"/>
                <a:gd name="T3" fmla="*/ 23 h 54"/>
                <a:gd name="T4" fmla="*/ 25 w 34"/>
                <a:gd name="T5" fmla="*/ 54 h 54"/>
                <a:gd name="T6" fmla="*/ 1 w 34"/>
                <a:gd name="T7" fmla="*/ 45 h 54"/>
                <a:gd name="T8" fmla="*/ 32 w 34"/>
                <a:gd name="T9" fmla="*/ 0 h 54"/>
              </a:gdLst>
              <a:ahLst/>
              <a:cxnLst>
                <a:cxn ang="0">
                  <a:pos x="T0" y="T1"/>
                </a:cxn>
                <a:cxn ang="0">
                  <a:pos x="T2" y="T3"/>
                </a:cxn>
                <a:cxn ang="0">
                  <a:pos x="T4" y="T5"/>
                </a:cxn>
                <a:cxn ang="0">
                  <a:pos x="T6" y="T7"/>
                </a:cxn>
                <a:cxn ang="0">
                  <a:pos x="T8" y="T9"/>
                </a:cxn>
              </a:cxnLst>
              <a:rect l="0" t="0" r="r" b="b"/>
              <a:pathLst>
                <a:path w="34" h="54">
                  <a:moveTo>
                    <a:pt x="32" y="0"/>
                  </a:moveTo>
                  <a:cubicBezTo>
                    <a:pt x="33" y="8"/>
                    <a:pt x="33" y="15"/>
                    <a:pt x="34" y="23"/>
                  </a:cubicBezTo>
                  <a:cubicBezTo>
                    <a:pt x="31" y="33"/>
                    <a:pt x="28" y="43"/>
                    <a:pt x="25" y="54"/>
                  </a:cubicBezTo>
                  <a:cubicBezTo>
                    <a:pt x="17" y="51"/>
                    <a:pt x="9" y="48"/>
                    <a:pt x="1" y="45"/>
                  </a:cubicBezTo>
                  <a:cubicBezTo>
                    <a:pt x="0" y="22"/>
                    <a:pt x="22" y="15"/>
                    <a:pt x="32"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15">
              <a:extLst>
                <a:ext uri="{FF2B5EF4-FFF2-40B4-BE49-F238E27FC236}">
                  <a16:creationId xmlns:a16="http://schemas.microsoft.com/office/drawing/2014/main" id="{85EF3EEC-6FFD-4629-A77E-7EF104B1BB9C}"/>
                </a:ext>
              </a:extLst>
            </p:cNvPr>
            <p:cNvSpPr>
              <a:spLocks/>
            </p:cNvSpPr>
            <p:nvPr/>
          </p:nvSpPr>
          <p:spPr bwMode="auto">
            <a:xfrm>
              <a:off x="4211638" y="1597026"/>
              <a:ext cx="422275" cy="30163"/>
            </a:xfrm>
            <a:custGeom>
              <a:avLst/>
              <a:gdLst>
                <a:gd name="T0" fmla="*/ 112 w 112"/>
                <a:gd name="T1" fmla="*/ 8 h 8"/>
                <a:gd name="T2" fmla="*/ 0 w 112"/>
                <a:gd name="T3" fmla="*/ 8 h 8"/>
                <a:gd name="T4" fmla="*/ 11 w 112"/>
                <a:gd name="T5" fmla="*/ 0 h 8"/>
                <a:gd name="T6" fmla="*/ 101 w 112"/>
                <a:gd name="T7" fmla="*/ 0 h 8"/>
                <a:gd name="T8" fmla="*/ 112 w 112"/>
                <a:gd name="T9" fmla="*/ 8 h 8"/>
              </a:gdLst>
              <a:ahLst/>
              <a:cxnLst>
                <a:cxn ang="0">
                  <a:pos x="T0" y="T1"/>
                </a:cxn>
                <a:cxn ang="0">
                  <a:pos x="T2" y="T3"/>
                </a:cxn>
                <a:cxn ang="0">
                  <a:pos x="T4" y="T5"/>
                </a:cxn>
                <a:cxn ang="0">
                  <a:pos x="T6" y="T7"/>
                </a:cxn>
                <a:cxn ang="0">
                  <a:pos x="T8" y="T9"/>
                </a:cxn>
              </a:cxnLst>
              <a:rect l="0" t="0" r="r" b="b"/>
              <a:pathLst>
                <a:path w="112" h="8">
                  <a:moveTo>
                    <a:pt x="112" y="8"/>
                  </a:moveTo>
                  <a:cubicBezTo>
                    <a:pt x="75" y="8"/>
                    <a:pt x="37" y="8"/>
                    <a:pt x="0" y="8"/>
                  </a:cubicBezTo>
                  <a:cubicBezTo>
                    <a:pt x="4" y="5"/>
                    <a:pt x="8" y="0"/>
                    <a:pt x="11" y="0"/>
                  </a:cubicBezTo>
                  <a:cubicBezTo>
                    <a:pt x="41" y="0"/>
                    <a:pt x="71" y="0"/>
                    <a:pt x="101" y="0"/>
                  </a:cubicBezTo>
                  <a:cubicBezTo>
                    <a:pt x="104" y="0"/>
                    <a:pt x="108"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16">
              <a:extLst>
                <a:ext uri="{FF2B5EF4-FFF2-40B4-BE49-F238E27FC236}">
                  <a16:creationId xmlns:a16="http://schemas.microsoft.com/office/drawing/2014/main" id="{C7E91753-5145-4124-9BE8-DE89EB0F6D84}"/>
                </a:ext>
              </a:extLst>
            </p:cNvPr>
            <p:cNvSpPr>
              <a:spLocks/>
            </p:cNvSpPr>
            <p:nvPr/>
          </p:nvSpPr>
          <p:spPr bwMode="auto">
            <a:xfrm>
              <a:off x="3835401" y="1747838"/>
              <a:ext cx="195263" cy="106363"/>
            </a:xfrm>
            <a:custGeom>
              <a:avLst/>
              <a:gdLst>
                <a:gd name="T0" fmla="*/ 28 w 52"/>
                <a:gd name="T1" fmla="*/ 28 h 28"/>
                <a:gd name="T2" fmla="*/ 0 w 52"/>
                <a:gd name="T3" fmla="*/ 23 h 28"/>
                <a:gd name="T4" fmla="*/ 36 w 52"/>
                <a:gd name="T5" fmla="*/ 0 h 28"/>
                <a:gd name="T6" fmla="*/ 52 w 52"/>
                <a:gd name="T7" fmla="*/ 0 h 28"/>
                <a:gd name="T8" fmla="*/ 52 w 52"/>
                <a:gd name="T9" fmla="*/ 0 h 28"/>
                <a:gd name="T10" fmla="*/ 39 w 52"/>
                <a:gd name="T11" fmla="*/ 13 h 28"/>
                <a:gd name="T12" fmla="*/ 28 w 5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28" y="28"/>
                  </a:moveTo>
                  <a:cubicBezTo>
                    <a:pt x="19" y="27"/>
                    <a:pt x="9" y="25"/>
                    <a:pt x="0" y="23"/>
                  </a:cubicBezTo>
                  <a:cubicBezTo>
                    <a:pt x="12" y="15"/>
                    <a:pt x="24" y="8"/>
                    <a:pt x="36" y="0"/>
                  </a:cubicBezTo>
                  <a:cubicBezTo>
                    <a:pt x="41" y="0"/>
                    <a:pt x="47" y="0"/>
                    <a:pt x="52" y="0"/>
                  </a:cubicBezTo>
                  <a:cubicBezTo>
                    <a:pt x="52" y="0"/>
                    <a:pt x="52" y="0"/>
                    <a:pt x="52" y="0"/>
                  </a:cubicBezTo>
                  <a:cubicBezTo>
                    <a:pt x="48" y="4"/>
                    <a:pt x="43" y="8"/>
                    <a:pt x="39" y="13"/>
                  </a:cubicBezTo>
                  <a:cubicBezTo>
                    <a:pt x="35" y="17"/>
                    <a:pt x="32" y="23"/>
                    <a:pt x="28" y="28"/>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17">
              <a:extLst>
                <a:ext uri="{FF2B5EF4-FFF2-40B4-BE49-F238E27FC236}">
                  <a16:creationId xmlns:a16="http://schemas.microsoft.com/office/drawing/2014/main" id="{D940F593-3D7A-4EB1-A086-B293EECDBE6F}"/>
                </a:ext>
              </a:extLst>
            </p:cNvPr>
            <p:cNvSpPr>
              <a:spLocks/>
            </p:cNvSpPr>
            <p:nvPr/>
          </p:nvSpPr>
          <p:spPr bwMode="auto">
            <a:xfrm>
              <a:off x="4060826" y="1627188"/>
              <a:ext cx="150813" cy="60325"/>
            </a:xfrm>
            <a:custGeom>
              <a:avLst/>
              <a:gdLst>
                <a:gd name="T0" fmla="*/ 40 w 40"/>
                <a:gd name="T1" fmla="*/ 0 h 16"/>
                <a:gd name="T2" fmla="*/ 0 w 40"/>
                <a:gd name="T3" fmla="*/ 16 h 16"/>
                <a:gd name="T4" fmla="*/ 40 w 40"/>
                <a:gd name="T5" fmla="*/ 0 h 16"/>
              </a:gdLst>
              <a:ahLst/>
              <a:cxnLst>
                <a:cxn ang="0">
                  <a:pos x="T0" y="T1"/>
                </a:cxn>
                <a:cxn ang="0">
                  <a:pos x="T2" y="T3"/>
                </a:cxn>
                <a:cxn ang="0">
                  <a:pos x="T4" y="T5"/>
                </a:cxn>
              </a:cxnLst>
              <a:rect l="0" t="0" r="r" b="b"/>
              <a:pathLst>
                <a:path w="40" h="16">
                  <a:moveTo>
                    <a:pt x="40" y="0"/>
                  </a:moveTo>
                  <a:cubicBezTo>
                    <a:pt x="27" y="5"/>
                    <a:pt x="13" y="11"/>
                    <a:pt x="0" y="16"/>
                  </a:cubicBezTo>
                  <a:cubicBezTo>
                    <a:pt x="9" y="0"/>
                    <a:pt x="24" y="0"/>
                    <a:pt x="4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18">
              <a:extLst>
                <a:ext uri="{FF2B5EF4-FFF2-40B4-BE49-F238E27FC236}">
                  <a16:creationId xmlns:a16="http://schemas.microsoft.com/office/drawing/2014/main" id="{4F3746A0-D5B1-4A52-982D-090C26D47F07}"/>
                </a:ext>
              </a:extLst>
            </p:cNvPr>
            <p:cNvSpPr>
              <a:spLocks/>
            </p:cNvSpPr>
            <p:nvPr/>
          </p:nvSpPr>
          <p:spPr bwMode="auto">
            <a:xfrm>
              <a:off x="3962401" y="1668463"/>
              <a:ext cx="98425" cy="79375"/>
            </a:xfrm>
            <a:custGeom>
              <a:avLst/>
              <a:gdLst>
                <a:gd name="T0" fmla="*/ 18 w 26"/>
                <a:gd name="T1" fmla="*/ 21 h 21"/>
                <a:gd name="T2" fmla="*/ 2 w 26"/>
                <a:gd name="T3" fmla="*/ 21 h 21"/>
                <a:gd name="T4" fmla="*/ 26 w 26"/>
                <a:gd name="T5" fmla="*/ 5 h 21"/>
                <a:gd name="T6" fmla="*/ 18 w 26"/>
                <a:gd name="T7" fmla="*/ 21 h 21"/>
              </a:gdLst>
              <a:ahLst/>
              <a:cxnLst>
                <a:cxn ang="0">
                  <a:pos x="T0" y="T1"/>
                </a:cxn>
                <a:cxn ang="0">
                  <a:pos x="T2" y="T3"/>
                </a:cxn>
                <a:cxn ang="0">
                  <a:pos x="T4" y="T5"/>
                </a:cxn>
                <a:cxn ang="0">
                  <a:pos x="T6" y="T7"/>
                </a:cxn>
              </a:cxnLst>
              <a:rect l="0" t="0" r="r" b="b"/>
              <a:pathLst>
                <a:path w="26" h="21">
                  <a:moveTo>
                    <a:pt x="18" y="21"/>
                  </a:moveTo>
                  <a:cubicBezTo>
                    <a:pt x="13" y="21"/>
                    <a:pt x="7" y="21"/>
                    <a:pt x="2" y="21"/>
                  </a:cubicBezTo>
                  <a:cubicBezTo>
                    <a:pt x="0" y="0"/>
                    <a:pt x="15" y="6"/>
                    <a:pt x="26" y="5"/>
                  </a:cubicBezTo>
                  <a:cubicBezTo>
                    <a:pt x="23" y="10"/>
                    <a:pt x="21" y="16"/>
                    <a:pt x="18" y="21"/>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19">
              <a:extLst>
                <a:ext uri="{FF2B5EF4-FFF2-40B4-BE49-F238E27FC236}">
                  <a16:creationId xmlns:a16="http://schemas.microsoft.com/office/drawing/2014/main" id="{FE1EC416-95B2-4D9D-943D-D5ED40F64C3A}"/>
                </a:ext>
              </a:extLst>
            </p:cNvPr>
            <p:cNvSpPr>
              <a:spLocks/>
            </p:cNvSpPr>
            <p:nvPr/>
          </p:nvSpPr>
          <p:spPr bwMode="auto">
            <a:xfrm>
              <a:off x="4633913" y="1627188"/>
              <a:ext cx="90488" cy="30163"/>
            </a:xfrm>
            <a:custGeom>
              <a:avLst/>
              <a:gdLst>
                <a:gd name="T0" fmla="*/ 24 w 24"/>
                <a:gd name="T1" fmla="*/ 8 h 8"/>
                <a:gd name="T2" fmla="*/ 0 w 24"/>
                <a:gd name="T3" fmla="*/ 0 h 8"/>
                <a:gd name="T4" fmla="*/ 24 w 24"/>
                <a:gd name="T5" fmla="*/ 8 h 8"/>
              </a:gdLst>
              <a:ahLst/>
              <a:cxnLst>
                <a:cxn ang="0">
                  <a:pos x="T0" y="T1"/>
                </a:cxn>
                <a:cxn ang="0">
                  <a:pos x="T2" y="T3"/>
                </a:cxn>
                <a:cxn ang="0">
                  <a:pos x="T4" y="T5"/>
                </a:cxn>
              </a:cxnLst>
              <a:rect l="0" t="0" r="r" b="b"/>
              <a:pathLst>
                <a:path w="24" h="8">
                  <a:moveTo>
                    <a:pt x="24" y="8"/>
                  </a:moveTo>
                  <a:cubicBezTo>
                    <a:pt x="16" y="5"/>
                    <a:pt x="8" y="3"/>
                    <a:pt x="0" y="0"/>
                  </a:cubicBezTo>
                  <a:cubicBezTo>
                    <a:pt x="8" y="3"/>
                    <a:pt x="16" y="5"/>
                    <a:pt x="24"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20">
              <a:extLst>
                <a:ext uri="{FF2B5EF4-FFF2-40B4-BE49-F238E27FC236}">
                  <a16:creationId xmlns:a16="http://schemas.microsoft.com/office/drawing/2014/main" id="{27F1C5D3-F22A-44E2-BEEF-EF4C7BC311F2}"/>
                </a:ext>
              </a:extLst>
            </p:cNvPr>
            <p:cNvSpPr>
              <a:spLocks/>
            </p:cNvSpPr>
            <p:nvPr/>
          </p:nvSpPr>
          <p:spPr bwMode="auto">
            <a:xfrm>
              <a:off x="3186113" y="2774951"/>
              <a:ext cx="34925" cy="60325"/>
            </a:xfrm>
            <a:custGeom>
              <a:avLst/>
              <a:gdLst>
                <a:gd name="T0" fmla="*/ 8 w 9"/>
                <a:gd name="T1" fmla="*/ 0 h 16"/>
                <a:gd name="T2" fmla="*/ 9 w 9"/>
                <a:gd name="T3" fmla="*/ 7 h 16"/>
                <a:gd name="T4" fmla="*/ 8 w 9"/>
                <a:gd name="T5" fmla="*/ 12 h 16"/>
                <a:gd name="T6" fmla="*/ 0 w 9"/>
                <a:gd name="T7" fmla="*/ 16 h 16"/>
                <a:gd name="T8" fmla="*/ 8 w 9"/>
                <a:gd name="T9" fmla="*/ 0 h 16"/>
              </a:gdLst>
              <a:ahLst/>
              <a:cxnLst>
                <a:cxn ang="0">
                  <a:pos x="T0" y="T1"/>
                </a:cxn>
                <a:cxn ang="0">
                  <a:pos x="T2" y="T3"/>
                </a:cxn>
                <a:cxn ang="0">
                  <a:pos x="T4" y="T5"/>
                </a:cxn>
                <a:cxn ang="0">
                  <a:pos x="T6" y="T7"/>
                </a:cxn>
                <a:cxn ang="0">
                  <a:pos x="T8" y="T9"/>
                </a:cxn>
              </a:cxnLst>
              <a:rect l="0" t="0" r="r" b="b"/>
              <a:pathLst>
                <a:path w="9" h="16">
                  <a:moveTo>
                    <a:pt x="8" y="0"/>
                  </a:moveTo>
                  <a:cubicBezTo>
                    <a:pt x="8" y="2"/>
                    <a:pt x="9" y="5"/>
                    <a:pt x="9" y="7"/>
                  </a:cubicBezTo>
                  <a:cubicBezTo>
                    <a:pt x="9" y="9"/>
                    <a:pt x="8" y="10"/>
                    <a:pt x="8" y="12"/>
                  </a:cubicBezTo>
                  <a:cubicBezTo>
                    <a:pt x="5" y="13"/>
                    <a:pt x="3" y="15"/>
                    <a:pt x="0" y="16"/>
                  </a:cubicBezTo>
                  <a:cubicBezTo>
                    <a:pt x="3" y="11"/>
                    <a:pt x="5" y="5"/>
                    <a:pt x="8"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21">
              <a:extLst>
                <a:ext uri="{FF2B5EF4-FFF2-40B4-BE49-F238E27FC236}">
                  <a16:creationId xmlns:a16="http://schemas.microsoft.com/office/drawing/2014/main" id="{3876EA11-38AA-4215-917E-193AE4DF359E}"/>
                </a:ext>
              </a:extLst>
            </p:cNvPr>
            <p:cNvSpPr>
              <a:spLocks/>
            </p:cNvSpPr>
            <p:nvPr/>
          </p:nvSpPr>
          <p:spPr bwMode="auto">
            <a:xfrm>
              <a:off x="4814888" y="1657351"/>
              <a:ext cx="331788" cy="271463"/>
            </a:xfrm>
            <a:custGeom>
              <a:avLst/>
              <a:gdLst>
                <a:gd name="T0" fmla="*/ 88 w 88"/>
                <a:gd name="T1" fmla="*/ 72 h 72"/>
                <a:gd name="T2" fmla="*/ 51 w 88"/>
                <a:gd name="T3" fmla="*/ 47 h 72"/>
                <a:gd name="T4" fmla="*/ 14 w 88"/>
                <a:gd name="T5" fmla="*/ 18 h 72"/>
                <a:gd name="T6" fmla="*/ 0 w 88"/>
                <a:gd name="T7" fmla="*/ 0 h 72"/>
                <a:gd name="T8" fmla="*/ 86 w 88"/>
                <a:gd name="T9" fmla="*/ 59 h 72"/>
                <a:gd name="T10" fmla="*/ 88 w 88"/>
                <a:gd name="T11" fmla="*/ 72 h 72"/>
              </a:gdLst>
              <a:ahLst/>
              <a:cxnLst>
                <a:cxn ang="0">
                  <a:pos x="T0" y="T1"/>
                </a:cxn>
                <a:cxn ang="0">
                  <a:pos x="T2" y="T3"/>
                </a:cxn>
                <a:cxn ang="0">
                  <a:pos x="T4" y="T5"/>
                </a:cxn>
                <a:cxn ang="0">
                  <a:pos x="T6" y="T7"/>
                </a:cxn>
                <a:cxn ang="0">
                  <a:pos x="T8" y="T9"/>
                </a:cxn>
                <a:cxn ang="0">
                  <a:pos x="T10" y="T11"/>
                </a:cxn>
              </a:cxnLst>
              <a:rect l="0" t="0" r="r" b="b"/>
              <a:pathLst>
                <a:path w="88" h="72">
                  <a:moveTo>
                    <a:pt x="88" y="72"/>
                  </a:moveTo>
                  <a:cubicBezTo>
                    <a:pt x="76" y="64"/>
                    <a:pt x="63" y="55"/>
                    <a:pt x="51" y="47"/>
                  </a:cubicBezTo>
                  <a:cubicBezTo>
                    <a:pt x="38" y="37"/>
                    <a:pt x="26" y="28"/>
                    <a:pt x="14" y="18"/>
                  </a:cubicBezTo>
                  <a:cubicBezTo>
                    <a:pt x="9" y="13"/>
                    <a:pt x="5" y="6"/>
                    <a:pt x="0" y="0"/>
                  </a:cubicBezTo>
                  <a:cubicBezTo>
                    <a:pt x="36" y="8"/>
                    <a:pt x="61" y="33"/>
                    <a:pt x="86" y="59"/>
                  </a:cubicBezTo>
                  <a:cubicBezTo>
                    <a:pt x="88" y="61"/>
                    <a:pt x="87" y="68"/>
                    <a:pt x="88" y="7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22">
              <a:extLst>
                <a:ext uri="{FF2B5EF4-FFF2-40B4-BE49-F238E27FC236}">
                  <a16:creationId xmlns:a16="http://schemas.microsoft.com/office/drawing/2014/main" id="{10010D8F-1C53-4304-A269-619F3403FBEA}"/>
                </a:ext>
              </a:extLst>
            </p:cNvPr>
            <p:cNvSpPr>
              <a:spLocks/>
            </p:cNvSpPr>
            <p:nvPr/>
          </p:nvSpPr>
          <p:spPr bwMode="auto">
            <a:xfrm>
              <a:off x="5146676" y="1928813"/>
              <a:ext cx="180975" cy="212725"/>
            </a:xfrm>
            <a:custGeom>
              <a:avLst/>
              <a:gdLst>
                <a:gd name="T0" fmla="*/ 48 w 48"/>
                <a:gd name="T1" fmla="*/ 56 h 56"/>
                <a:gd name="T2" fmla="*/ 0 w 48"/>
                <a:gd name="T3" fmla="*/ 0 h 56"/>
                <a:gd name="T4" fmla="*/ 22 w 48"/>
                <a:gd name="T5" fmla="*/ 12 h 56"/>
                <a:gd name="T6" fmla="*/ 48 w 48"/>
                <a:gd name="T7" fmla="*/ 56 h 56"/>
              </a:gdLst>
              <a:ahLst/>
              <a:cxnLst>
                <a:cxn ang="0">
                  <a:pos x="T0" y="T1"/>
                </a:cxn>
                <a:cxn ang="0">
                  <a:pos x="T2" y="T3"/>
                </a:cxn>
                <a:cxn ang="0">
                  <a:pos x="T4" y="T5"/>
                </a:cxn>
                <a:cxn ang="0">
                  <a:pos x="T6" y="T7"/>
                </a:cxn>
              </a:cxnLst>
              <a:rect l="0" t="0" r="r" b="b"/>
              <a:pathLst>
                <a:path w="48" h="56">
                  <a:moveTo>
                    <a:pt x="48" y="56"/>
                  </a:moveTo>
                  <a:cubicBezTo>
                    <a:pt x="28" y="41"/>
                    <a:pt x="9" y="25"/>
                    <a:pt x="0" y="0"/>
                  </a:cubicBezTo>
                  <a:cubicBezTo>
                    <a:pt x="7" y="4"/>
                    <a:pt x="17" y="6"/>
                    <a:pt x="22" y="12"/>
                  </a:cubicBezTo>
                  <a:cubicBezTo>
                    <a:pt x="32" y="26"/>
                    <a:pt x="39" y="41"/>
                    <a:pt x="48" y="56"/>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23">
              <a:extLst>
                <a:ext uri="{FF2B5EF4-FFF2-40B4-BE49-F238E27FC236}">
                  <a16:creationId xmlns:a16="http://schemas.microsoft.com/office/drawing/2014/main" id="{5A99023F-1163-4247-BBB5-8839FD0BA821}"/>
                </a:ext>
              </a:extLst>
            </p:cNvPr>
            <p:cNvSpPr>
              <a:spLocks/>
            </p:cNvSpPr>
            <p:nvPr/>
          </p:nvSpPr>
          <p:spPr bwMode="auto">
            <a:xfrm>
              <a:off x="3457576" y="2846388"/>
              <a:ext cx="1417638" cy="969963"/>
            </a:xfrm>
            <a:custGeom>
              <a:avLst/>
              <a:gdLst>
                <a:gd name="T0" fmla="*/ 120 w 376"/>
                <a:gd name="T1" fmla="*/ 229 h 257"/>
                <a:gd name="T2" fmla="*/ 106 w 376"/>
                <a:gd name="T3" fmla="*/ 235 h 257"/>
                <a:gd name="T4" fmla="*/ 102 w 376"/>
                <a:gd name="T5" fmla="*/ 215 h 257"/>
                <a:gd name="T6" fmla="*/ 33 w 376"/>
                <a:gd name="T7" fmla="*/ 253 h 257"/>
                <a:gd name="T8" fmla="*/ 0 w 376"/>
                <a:gd name="T9" fmla="*/ 257 h 257"/>
                <a:gd name="T10" fmla="*/ 8 w 376"/>
                <a:gd name="T11" fmla="*/ 189 h 257"/>
                <a:gd name="T12" fmla="*/ 192 w 376"/>
                <a:gd name="T13" fmla="*/ 111 h 257"/>
                <a:gd name="T14" fmla="*/ 256 w 376"/>
                <a:gd name="T15" fmla="*/ 1 h 257"/>
                <a:gd name="T16" fmla="*/ 376 w 376"/>
                <a:gd name="T17" fmla="*/ 33 h 257"/>
                <a:gd name="T18" fmla="*/ 347 w 376"/>
                <a:gd name="T19" fmla="*/ 86 h 257"/>
                <a:gd name="T20" fmla="*/ 270 w 376"/>
                <a:gd name="T21" fmla="*/ 169 h 257"/>
                <a:gd name="T22" fmla="*/ 195 w 376"/>
                <a:gd name="T23" fmla="*/ 223 h 257"/>
                <a:gd name="T24" fmla="*/ 185 w 376"/>
                <a:gd name="T25" fmla="*/ 236 h 257"/>
                <a:gd name="T26" fmla="*/ 158 w 376"/>
                <a:gd name="T27" fmla="*/ 195 h 257"/>
                <a:gd name="T28" fmla="*/ 120 w 376"/>
                <a:gd name="T29"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257">
                  <a:moveTo>
                    <a:pt x="120" y="229"/>
                  </a:moveTo>
                  <a:cubicBezTo>
                    <a:pt x="116" y="231"/>
                    <a:pt x="112" y="233"/>
                    <a:pt x="106" y="235"/>
                  </a:cubicBezTo>
                  <a:cubicBezTo>
                    <a:pt x="105" y="229"/>
                    <a:pt x="103" y="222"/>
                    <a:pt x="102" y="215"/>
                  </a:cubicBezTo>
                  <a:cubicBezTo>
                    <a:pt x="93" y="254"/>
                    <a:pt x="58" y="244"/>
                    <a:pt x="33" y="253"/>
                  </a:cubicBezTo>
                  <a:cubicBezTo>
                    <a:pt x="23" y="256"/>
                    <a:pt x="11" y="256"/>
                    <a:pt x="0" y="257"/>
                  </a:cubicBezTo>
                  <a:cubicBezTo>
                    <a:pt x="3" y="234"/>
                    <a:pt x="5" y="212"/>
                    <a:pt x="8" y="189"/>
                  </a:cubicBezTo>
                  <a:cubicBezTo>
                    <a:pt x="75" y="176"/>
                    <a:pt x="138" y="155"/>
                    <a:pt x="192" y="111"/>
                  </a:cubicBezTo>
                  <a:cubicBezTo>
                    <a:pt x="228" y="82"/>
                    <a:pt x="237" y="39"/>
                    <a:pt x="256" y="1"/>
                  </a:cubicBezTo>
                  <a:cubicBezTo>
                    <a:pt x="299" y="0"/>
                    <a:pt x="340" y="7"/>
                    <a:pt x="376" y="33"/>
                  </a:cubicBezTo>
                  <a:cubicBezTo>
                    <a:pt x="366" y="51"/>
                    <a:pt x="356" y="68"/>
                    <a:pt x="347" y="86"/>
                  </a:cubicBezTo>
                  <a:cubicBezTo>
                    <a:pt x="330" y="122"/>
                    <a:pt x="303" y="148"/>
                    <a:pt x="270" y="169"/>
                  </a:cubicBezTo>
                  <a:cubicBezTo>
                    <a:pt x="244" y="185"/>
                    <a:pt x="220" y="204"/>
                    <a:pt x="195" y="223"/>
                  </a:cubicBezTo>
                  <a:cubicBezTo>
                    <a:pt x="191" y="226"/>
                    <a:pt x="189" y="232"/>
                    <a:pt x="185" y="236"/>
                  </a:cubicBezTo>
                  <a:cubicBezTo>
                    <a:pt x="187" y="212"/>
                    <a:pt x="178" y="198"/>
                    <a:pt x="158" y="195"/>
                  </a:cubicBezTo>
                  <a:cubicBezTo>
                    <a:pt x="139" y="193"/>
                    <a:pt x="125" y="204"/>
                    <a:pt x="120" y="229"/>
                  </a:cubicBezTo>
                  <a:close/>
                </a:path>
              </a:pathLst>
            </a:custGeom>
            <a:solidFill>
              <a:srgbClr val="89F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24">
              <a:extLst>
                <a:ext uri="{FF2B5EF4-FFF2-40B4-BE49-F238E27FC236}">
                  <a16:creationId xmlns:a16="http://schemas.microsoft.com/office/drawing/2014/main" id="{45C89DA1-FC69-496D-82E1-E554FDFDB9C0}"/>
                </a:ext>
              </a:extLst>
            </p:cNvPr>
            <p:cNvSpPr>
              <a:spLocks/>
            </p:cNvSpPr>
            <p:nvPr/>
          </p:nvSpPr>
          <p:spPr bwMode="auto">
            <a:xfrm>
              <a:off x="3487738" y="2846388"/>
              <a:ext cx="935038" cy="712788"/>
            </a:xfrm>
            <a:custGeom>
              <a:avLst/>
              <a:gdLst>
                <a:gd name="T0" fmla="*/ 248 w 248"/>
                <a:gd name="T1" fmla="*/ 1 h 189"/>
                <a:gd name="T2" fmla="*/ 184 w 248"/>
                <a:gd name="T3" fmla="*/ 111 h 189"/>
                <a:gd name="T4" fmla="*/ 0 w 248"/>
                <a:gd name="T5" fmla="*/ 189 h 189"/>
                <a:gd name="T6" fmla="*/ 89 w 248"/>
                <a:gd name="T7" fmla="*/ 68 h 189"/>
                <a:gd name="T8" fmla="*/ 134 w 248"/>
                <a:gd name="T9" fmla="*/ 30 h 189"/>
                <a:gd name="T10" fmla="*/ 248 w 248"/>
                <a:gd name="T11" fmla="*/ 1 h 189"/>
              </a:gdLst>
              <a:ahLst/>
              <a:cxnLst>
                <a:cxn ang="0">
                  <a:pos x="T0" y="T1"/>
                </a:cxn>
                <a:cxn ang="0">
                  <a:pos x="T2" y="T3"/>
                </a:cxn>
                <a:cxn ang="0">
                  <a:pos x="T4" y="T5"/>
                </a:cxn>
                <a:cxn ang="0">
                  <a:pos x="T6" y="T7"/>
                </a:cxn>
                <a:cxn ang="0">
                  <a:pos x="T8" y="T9"/>
                </a:cxn>
                <a:cxn ang="0">
                  <a:pos x="T10" y="T11"/>
                </a:cxn>
              </a:cxnLst>
              <a:rect l="0" t="0" r="r" b="b"/>
              <a:pathLst>
                <a:path w="248" h="189">
                  <a:moveTo>
                    <a:pt x="248" y="1"/>
                  </a:moveTo>
                  <a:cubicBezTo>
                    <a:pt x="229" y="39"/>
                    <a:pt x="220" y="82"/>
                    <a:pt x="184" y="111"/>
                  </a:cubicBezTo>
                  <a:cubicBezTo>
                    <a:pt x="130" y="155"/>
                    <a:pt x="67" y="176"/>
                    <a:pt x="0" y="189"/>
                  </a:cubicBezTo>
                  <a:cubicBezTo>
                    <a:pt x="14" y="137"/>
                    <a:pt x="41" y="95"/>
                    <a:pt x="89" y="68"/>
                  </a:cubicBezTo>
                  <a:cubicBezTo>
                    <a:pt x="106" y="58"/>
                    <a:pt x="118" y="41"/>
                    <a:pt x="134" y="30"/>
                  </a:cubicBezTo>
                  <a:cubicBezTo>
                    <a:pt x="168" y="6"/>
                    <a:pt x="207" y="0"/>
                    <a:pt x="248" y="1"/>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25">
              <a:extLst>
                <a:ext uri="{FF2B5EF4-FFF2-40B4-BE49-F238E27FC236}">
                  <a16:creationId xmlns:a16="http://schemas.microsoft.com/office/drawing/2014/main" id="{687DC68A-DF08-4BFB-9368-ADFFF0668056}"/>
                </a:ext>
              </a:extLst>
            </p:cNvPr>
            <p:cNvSpPr>
              <a:spLocks/>
            </p:cNvSpPr>
            <p:nvPr/>
          </p:nvSpPr>
          <p:spPr bwMode="auto">
            <a:xfrm>
              <a:off x="3578226" y="3740151"/>
              <a:ext cx="1357313" cy="693738"/>
            </a:xfrm>
            <a:custGeom>
              <a:avLst/>
              <a:gdLst>
                <a:gd name="T0" fmla="*/ 360 w 360"/>
                <a:gd name="T1" fmla="*/ 0 h 184"/>
                <a:gd name="T2" fmla="*/ 360 w 360"/>
                <a:gd name="T3" fmla="*/ 40 h 184"/>
                <a:gd name="T4" fmla="*/ 329 w 360"/>
                <a:gd name="T5" fmla="*/ 49 h 184"/>
                <a:gd name="T6" fmla="*/ 332 w 360"/>
                <a:gd name="T7" fmla="*/ 92 h 184"/>
                <a:gd name="T8" fmla="*/ 287 w 360"/>
                <a:gd name="T9" fmla="*/ 119 h 184"/>
                <a:gd name="T10" fmla="*/ 129 w 360"/>
                <a:gd name="T11" fmla="*/ 161 h 184"/>
                <a:gd name="T12" fmla="*/ 51 w 360"/>
                <a:gd name="T13" fmla="*/ 175 h 184"/>
                <a:gd name="T14" fmla="*/ 32 w 360"/>
                <a:gd name="T15" fmla="*/ 184 h 184"/>
                <a:gd name="T16" fmla="*/ 0 w 360"/>
                <a:gd name="T17" fmla="*/ 136 h 184"/>
                <a:gd name="T18" fmla="*/ 44 w 360"/>
                <a:gd name="T19" fmla="*/ 127 h 184"/>
                <a:gd name="T20" fmla="*/ 157 w 360"/>
                <a:gd name="T21" fmla="*/ 103 h 184"/>
                <a:gd name="T22" fmla="*/ 177 w 360"/>
                <a:gd name="T23" fmla="*/ 75 h 184"/>
                <a:gd name="T24" fmla="*/ 182 w 360"/>
                <a:gd name="T25" fmla="*/ 67 h 184"/>
                <a:gd name="T26" fmla="*/ 264 w 360"/>
                <a:gd name="T27" fmla="*/ 64 h 184"/>
                <a:gd name="T28" fmla="*/ 276 w 360"/>
                <a:gd name="T29" fmla="*/ 34 h 184"/>
                <a:gd name="T30" fmla="*/ 311 w 360"/>
                <a:gd name="T31" fmla="*/ 36 h 184"/>
                <a:gd name="T32" fmla="*/ 300 w 360"/>
                <a:gd name="T33" fmla="*/ 25 h 184"/>
                <a:gd name="T34" fmla="*/ 313 w 360"/>
                <a:gd name="T35" fmla="*/ 24 h 184"/>
                <a:gd name="T36" fmla="*/ 352 w 360"/>
                <a:gd name="T37" fmla="*/ 0 h 184"/>
                <a:gd name="T38" fmla="*/ 360 w 360"/>
                <a:gd name="T3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184">
                  <a:moveTo>
                    <a:pt x="360" y="0"/>
                  </a:moveTo>
                  <a:cubicBezTo>
                    <a:pt x="360" y="13"/>
                    <a:pt x="360" y="26"/>
                    <a:pt x="360" y="40"/>
                  </a:cubicBezTo>
                  <a:cubicBezTo>
                    <a:pt x="350" y="43"/>
                    <a:pt x="337" y="43"/>
                    <a:pt x="329" y="49"/>
                  </a:cubicBezTo>
                  <a:cubicBezTo>
                    <a:pt x="312" y="63"/>
                    <a:pt x="325" y="78"/>
                    <a:pt x="332" y="92"/>
                  </a:cubicBezTo>
                  <a:cubicBezTo>
                    <a:pt x="317" y="101"/>
                    <a:pt x="303" y="114"/>
                    <a:pt x="287" y="119"/>
                  </a:cubicBezTo>
                  <a:cubicBezTo>
                    <a:pt x="235" y="135"/>
                    <a:pt x="182" y="148"/>
                    <a:pt x="129" y="161"/>
                  </a:cubicBezTo>
                  <a:cubicBezTo>
                    <a:pt x="103" y="168"/>
                    <a:pt x="77" y="170"/>
                    <a:pt x="51" y="175"/>
                  </a:cubicBezTo>
                  <a:cubicBezTo>
                    <a:pt x="44" y="177"/>
                    <a:pt x="38" y="181"/>
                    <a:pt x="32" y="184"/>
                  </a:cubicBezTo>
                  <a:cubicBezTo>
                    <a:pt x="21" y="168"/>
                    <a:pt x="11" y="152"/>
                    <a:pt x="0" y="136"/>
                  </a:cubicBezTo>
                  <a:cubicBezTo>
                    <a:pt x="14" y="130"/>
                    <a:pt x="29" y="129"/>
                    <a:pt x="44" y="127"/>
                  </a:cubicBezTo>
                  <a:cubicBezTo>
                    <a:pt x="82" y="123"/>
                    <a:pt x="120" y="113"/>
                    <a:pt x="157" y="103"/>
                  </a:cubicBezTo>
                  <a:cubicBezTo>
                    <a:pt x="170" y="100"/>
                    <a:pt x="187" y="96"/>
                    <a:pt x="177" y="75"/>
                  </a:cubicBezTo>
                  <a:cubicBezTo>
                    <a:pt x="176" y="73"/>
                    <a:pt x="180" y="70"/>
                    <a:pt x="182" y="67"/>
                  </a:cubicBezTo>
                  <a:cubicBezTo>
                    <a:pt x="211" y="99"/>
                    <a:pt x="237" y="98"/>
                    <a:pt x="264" y="64"/>
                  </a:cubicBezTo>
                  <a:cubicBezTo>
                    <a:pt x="268" y="54"/>
                    <a:pt x="272" y="44"/>
                    <a:pt x="276" y="34"/>
                  </a:cubicBezTo>
                  <a:cubicBezTo>
                    <a:pt x="285" y="50"/>
                    <a:pt x="299" y="51"/>
                    <a:pt x="311" y="36"/>
                  </a:cubicBezTo>
                  <a:cubicBezTo>
                    <a:pt x="308" y="33"/>
                    <a:pt x="305" y="30"/>
                    <a:pt x="300" y="25"/>
                  </a:cubicBezTo>
                  <a:cubicBezTo>
                    <a:pt x="306" y="24"/>
                    <a:pt x="310" y="24"/>
                    <a:pt x="313" y="24"/>
                  </a:cubicBezTo>
                  <a:cubicBezTo>
                    <a:pt x="331" y="25"/>
                    <a:pt x="345" y="17"/>
                    <a:pt x="352" y="0"/>
                  </a:cubicBezTo>
                  <a:cubicBezTo>
                    <a:pt x="355" y="0"/>
                    <a:pt x="357" y="0"/>
                    <a:pt x="360" y="0"/>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26">
              <a:extLst>
                <a:ext uri="{FF2B5EF4-FFF2-40B4-BE49-F238E27FC236}">
                  <a16:creationId xmlns:a16="http://schemas.microsoft.com/office/drawing/2014/main" id="{9BA54B20-02D7-4861-AECC-AAE429B6B8D8}"/>
                </a:ext>
              </a:extLst>
            </p:cNvPr>
            <p:cNvSpPr>
              <a:spLocks/>
            </p:cNvSpPr>
            <p:nvPr/>
          </p:nvSpPr>
          <p:spPr bwMode="auto">
            <a:xfrm>
              <a:off x="3698876" y="4087813"/>
              <a:ext cx="1250950" cy="501650"/>
            </a:xfrm>
            <a:custGeom>
              <a:avLst/>
              <a:gdLst>
                <a:gd name="T0" fmla="*/ 0 w 332"/>
                <a:gd name="T1" fmla="*/ 92 h 133"/>
                <a:gd name="T2" fmla="*/ 19 w 332"/>
                <a:gd name="T3" fmla="*/ 83 h 133"/>
                <a:gd name="T4" fmla="*/ 97 w 332"/>
                <a:gd name="T5" fmla="*/ 69 h 133"/>
                <a:gd name="T6" fmla="*/ 255 w 332"/>
                <a:gd name="T7" fmla="*/ 27 h 133"/>
                <a:gd name="T8" fmla="*/ 300 w 332"/>
                <a:gd name="T9" fmla="*/ 0 h 133"/>
                <a:gd name="T10" fmla="*/ 328 w 332"/>
                <a:gd name="T11" fmla="*/ 4 h 133"/>
                <a:gd name="T12" fmla="*/ 332 w 332"/>
                <a:gd name="T13" fmla="*/ 68 h 133"/>
                <a:gd name="T14" fmla="*/ 321 w 332"/>
                <a:gd name="T15" fmla="*/ 66 h 133"/>
                <a:gd name="T16" fmla="*/ 137 w 332"/>
                <a:gd name="T17" fmla="*/ 113 h 133"/>
                <a:gd name="T18" fmla="*/ 59 w 332"/>
                <a:gd name="T19" fmla="*/ 122 h 133"/>
                <a:gd name="T20" fmla="*/ 48 w 332"/>
                <a:gd name="T21" fmla="*/ 133 h 133"/>
                <a:gd name="T22" fmla="*/ 0 w 332"/>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 h="133">
                  <a:moveTo>
                    <a:pt x="0" y="92"/>
                  </a:moveTo>
                  <a:cubicBezTo>
                    <a:pt x="6" y="89"/>
                    <a:pt x="12" y="85"/>
                    <a:pt x="19" y="83"/>
                  </a:cubicBezTo>
                  <a:cubicBezTo>
                    <a:pt x="45" y="78"/>
                    <a:pt x="71" y="76"/>
                    <a:pt x="97" y="69"/>
                  </a:cubicBezTo>
                  <a:cubicBezTo>
                    <a:pt x="150" y="56"/>
                    <a:pt x="203" y="43"/>
                    <a:pt x="255" y="27"/>
                  </a:cubicBezTo>
                  <a:cubicBezTo>
                    <a:pt x="271" y="22"/>
                    <a:pt x="285" y="9"/>
                    <a:pt x="300" y="0"/>
                  </a:cubicBezTo>
                  <a:cubicBezTo>
                    <a:pt x="309" y="1"/>
                    <a:pt x="319" y="3"/>
                    <a:pt x="328" y="4"/>
                  </a:cubicBezTo>
                  <a:cubicBezTo>
                    <a:pt x="329" y="25"/>
                    <a:pt x="331" y="47"/>
                    <a:pt x="332" y="68"/>
                  </a:cubicBezTo>
                  <a:cubicBezTo>
                    <a:pt x="328" y="67"/>
                    <a:pt x="324" y="65"/>
                    <a:pt x="321" y="66"/>
                  </a:cubicBezTo>
                  <a:cubicBezTo>
                    <a:pt x="259" y="82"/>
                    <a:pt x="199" y="99"/>
                    <a:pt x="137" y="113"/>
                  </a:cubicBezTo>
                  <a:cubicBezTo>
                    <a:pt x="112" y="119"/>
                    <a:pt x="85" y="118"/>
                    <a:pt x="59" y="122"/>
                  </a:cubicBezTo>
                  <a:cubicBezTo>
                    <a:pt x="55" y="122"/>
                    <a:pt x="51" y="129"/>
                    <a:pt x="48" y="133"/>
                  </a:cubicBezTo>
                  <a:cubicBezTo>
                    <a:pt x="32" y="119"/>
                    <a:pt x="16" y="105"/>
                    <a:pt x="0" y="92"/>
                  </a:cubicBezTo>
                  <a:close/>
                </a:path>
              </a:pathLst>
            </a:custGeom>
            <a:solidFill>
              <a:srgbClr val="59D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27">
              <a:extLst>
                <a:ext uri="{FF2B5EF4-FFF2-40B4-BE49-F238E27FC236}">
                  <a16:creationId xmlns:a16="http://schemas.microsoft.com/office/drawing/2014/main" id="{1C2A1EBD-5F38-4EB0-BAD3-BE8883612113}"/>
                </a:ext>
              </a:extLst>
            </p:cNvPr>
            <p:cNvSpPr>
              <a:spLocks/>
            </p:cNvSpPr>
            <p:nvPr/>
          </p:nvSpPr>
          <p:spPr bwMode="auto">
            <a:xfrm>
              <a:off x="3514726" y="3921126"/>
              <a:ext cx="768350" cy="331788"/>
            </a:xfrm>
            <a:custGeom>
              <a:avLst/>
              <a:gdLst>
                <a:gd name="T0" fmla="*/ 199 w 204"/>
                <a:gd name="T1" fmla="*/ 19 h 88"/>
                <a:gd name="T2" fmla="*/ 194 w 204"/>
                <a:gd name="T3" fmla="*/ 27 h 88"/>
                <a:gd name="T4" fmla="*/ 174 w 204"/>
                <a:gd name="T5" fmla="*/ 55 h 88"/>
                <a:gd name="T6" fmla="*/ 61 w 204"/>
                <a:gd name="T7" fmla="*/ 79 h 88"/>
                <a:gd name="T8" fmla="*/ 17 w 204"/>
                <a:gd name="T9" fmla="*/ 88 h 88"/>
                <a:gd name="T10" fmla="*/ 0 w 204"/>
                <a:gd name="T11" fmla="*/ 40 h 88"/>
                <a:gd name="T12" fmla="*/ 76 w 204"/>
                <a:gd name="T13" fmla="*/ 20 h 88"/>
                <a:gd name="T14" fmla="*/ 86 w 204"/>
                <a:gd name="T15" fmla="*/ 8 h 88"/>
                <a:gd name="T16" fmla="*/ 106 w 204"/>
                <a:gd name="T17" fmla="*/ 47 h 88"/>
                <a:gd name="T18" fmla="*/ 141 w 204"/>
                <a:gd name="T19" fmla="*/ 28 h 88"/>
                <a:gd name="T20" fmla="*/ 159 w 204"/>
                <a:gd name="T21" fmla="*/ 24 h 88"/>
                <a:gd name="T22" fmla="*/ 182 w 204"/>
                <a:gd name="T23" fmla="*/ 8 h 88"/>
                <a:gd name="T24" fmla="*/ 192 w 204"/>
                <a:gd name="T25" fmla="*/ 0 h 88"/>
                <a:gd name="T26" fmla="*/ 199 w 204"/>
                <a:gd name="T2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88">
                  <a:moveTo>
                    <a:pt x="199" y="19"/>
                  </a:moveTo>
                  <a:cubicBezTo>
                    <a:pt x="197" y="22"/>
                    <a:pt x="193" y="25"/>
                    <a:pt x="194" y="27"/>
                  </a:cubicBezTo>
                  <a:cubicBezTo>
                    <a:pt x="204" y="48"/>
                    <a:pt x="187" y="52"/>
                    <a:pt x="174" y="55"/>
                  </a:cubicBezTo>
                  <a:cubicBezTo>
                    <a:pt x="137" y="65"/>
                    <a:pt x="99" y="75"/>
                    <a:pt x="61" y="79"/>
                  </a:cubicBezTo>
                  <a:cubicBezTo>
                    <a:pt x="46" y="81"/>
                    <a:pt x="31" y="82"/>
                    <a:pt x="17" y="88"/>
                  </a:cubicBezTo>
                  <a:cubicBezTo>
                    <a:pt x="11" y="72"/>
                    <a:pt x="6" y="56"/>
                    <a:pt x="0" y="40"/>
                  </a:cubicBezTo>
                  <a:cubicBezTo>
                    <a:pt x="27" y="39"/>
                    <a:pt x="52" y="33"/>
                    <a:pt x="76" y="20"/>
                  </a:cubicBezTo>
                  <a:cubicBezTo>
                    <a:pt x="80" y="17"/>
                    <a:pt x="82" y="12"/>
                    <a:pt x="86" y="8"/>
                  </a:cubicBezTo>
                  <a:cubicBezTo>
                    <a:pt x="85" y="25"/>
                    <a:pt x="88" y="40"/>
                    <a:pt x="106" y="47"/>
                  </a:cubicBezTo>
                  <a:cubicBezTo>
                    <a:pt x="125" y="53"/>
                    <a:pt x="132" y="38"/>
                    <a:pt x="141" y="28"/>
                  </a:cubicBezTo>
                  <a:cubicBezTo>
                    <a:pt x="147" y="27"/>
                    <a:pt x="153" y="24"/>
                    <a:pt x="159" y="24"/>
                  </a:cubicBezTo>
                  <a:cubicBezTo>
                    <a:pt x="171" y="24"/>
                    <a:pt x="179" y="21"/>
                    <a:pt x="182" y="8"/>
                  </a:cubicBezTo>
                  <a:cubicBezTo>
                    <a:pt x="182" y="5"/>
                    <a:pt x="189" y="3"/>
                    <a:pt x="192" y="0"/>
                  </a:cubicBezTo>
                  <a:cubicBezTo>
                    <a:pt x="194" y="6"/>
                    <a:pt x="197" y="13"/>
                    <a:pt x="199" y="19"/>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28">
              <a:extLst>
                <a:ext uri="{FF2B5EF4-FFF2-40B4-BE49-F238E27FC236}">
                  <a16:creationId xmlns:a16="http://schemas.microsoft.com/office/drawing/2014/main" id="{87F15381-2D25-4385-BE5C-62F859BA0B76}"/>
                </a:ext>
              </a:extLst>
            </p:cNvPr>
            <p:cNvSpPr>
              <a:spLocks/>
            </p:cNvSpPr>
            <p:nvPr/>
          </p:nvSpPr>
          <p:spPr bwMode="auto">
            <a:xfrm>
              <a:off x="4708526" y="3181351"/>
              <a:ext cx="347663" cy="558800"/>
            </a:xfrm>
            <a:custGeom>
              <a:avLst/>
              <a:gdLst>
                <a:gd name="T0" fmla="*/ 60 w 92"/>
                <a:gd name="T1" fmla="*/ 148 h 148"/>
                <a:gd name="T2" fmla="*/ 52 w 92"/>
                <a:gd name="T3" fmla="*/ 148 h 148"/>
                <a:gd name="T4" fmla="*/ 0 w 92"/>
                <a:gd name="T5" fmla="*/ 112 h 148"/>
                <a:gd name="T6" fmla="*/ 5 w 92"/>
                <a:gd name="T7" fmla="*/ 77 h 148"/>
                <a:gd name="T8" fmla="*/ 28 w 92"/>
                <a:gd name="T9" fmla="*/ 76 h 148"/>
                <a:gd name="T10" fmla="*/ 28 w 92"/>
                <a:gd name="T11" fmla="*/ 84 h 148"/>
                <a:gd name="T12" fmla="*/ 14 w 92"/>
                <a:gd name="T13" fmla="*/ 86 h 148"/>
                <a:gd name="T14" fmla="*/ 17 w 92"/>
                <a:gd name="T15" fmla="*/ 93 h 148"/>
                <a:gd name="T16" fmla="*/ 28 w 92"/>
                <a:gd name="T17" fmla="*/ 84 h 148"/>
                <a:gd name="T18" fmla="*/ 50 w 92"/>
                <a:gd name="T19" fmla="*/ 84 h 148"/>
                <a:gd name="T20" fmla="*/ 50 w 92"/>
                <a:gd name="T21" fmla="*/ 76 h 148"/>
                <a:gd name="T22" fmla="*/ 28 w 92"/>
                <a:gd name="T23" fmla="*/ 76 h 148"/>
                <a:gd name="T24" fmla="*/ 61 w 92"/>
                <a:gd name="T25" fmla="*/ 30 h 148"/>
                <a:gd name="T26" fmla="*/ 76 w 92"/>
                <a:gd name="T27" fmla="*/ 7 h 148"/>
                <a:gd name="T28" fmla="*/ 92 w 92"/>
                <a:gd name="T29" fmla="*/ 0 h 148"/>
                <a:gd name="T30" fmla="*/ 64 w 92"/>
                <a:gd name="T31" fmla="*/ 121 h 148"/>
                <a:gd name="T32" fmla="*/ 60 w 92"/>
                <a:gd name="T3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48">
                  <a:moveTo>
                    <a:pt x="60" y="148"/>
                  </a:moveTo>
                  <a:cubicBezTo>
                    <a:pt x="57" y="148"/>
                    <a:pt x="55" y="148"/>
                    <a:pt x="52" y="148"/>
                  </a:cubicBezTo>
                  <a:cubicBezTo>
                    <a:pt x="53" y="112"/>
                    <a:pt x="33" y="99"/>
                    <a:pt x="0" y="112"/>
                  </a:cubicBezTo>
                  <a:cubicBezTo>
                    <a:pt x="2" y="101"/>
                    <a:pt x="3" y="90"/>
                    <a:pt x="5" y="77"/>
                  </a:cubicBezTo>
                  <a:cubicBezTo>
                    <a:pt x="13" y="77"/>
                    <a:pt x="20" y="76"/>
                    <a:pt x="28" y="76"/>
                  </a:cubicBezTo>
                  <a:cubicBezTo>
                    <a:pt x="28" y="79"/>
                    <a:pt x="28" y="81"/>
                    <a:pt x="28" y="84"/>
                  </a:cubicBezTo>
                  <a:cubicBezTo>
                    <a:pt x="23" y="85"/>
                    <a:pt x="19" y="85"/>
                    <a:pt x="14" y="86"/>
                  </a:cubicBezTo>
                  <a:cubicBezTo>
                    <a:pt x="15" y="88"/>
                    <a:pt x="16" y="91"/>
                    <a:pt x="17" y="93"/>
                  </a:cubicBezTo>
                  <a:cubicBezTo>
                    <a:pt x="20" y="90"/>
                    <a:pt x="24" y="87"/>
                    <a:pt x="28" y="84"/>
                  </a:cubicBezTo>
                  <a:cubicBezTo>
                    <a:pt x="35" y="84"/>
                    <a:pt x="42" y="84"/>
                    <a:pt x="50" y="84"/>
                  </a:cubicBezTo>
                  <a:cubicBezTo>
                    <a:pt x="50" y="81"/>
                    <a:pt x="50" y="79"/>
                    <a:pt x="50" y="76"/>
                  </a:cubicBezTo>
                  <a:cubicBezTo>
                    <a:pt x="42" y="76"/>
                    <a:pt x="35" y="76"/>
                    <a:pt x="28" y="76"/>
                  </a:cubicBezTo>
                  <a:cubicBezTo>
                    <a:pt x="50" y="68"/>
                    <a:pt x="53" y="47"/>
                    <a:pt x="61" y="30"/>
                  </a:cubicBezTo>
                  <a:cubicBezTo>
                    <a:pt x="65" y="22"/>
                    <a:pt x="70" y="14"/>
                    <a:pt x="76" y="7"/>
                  </a:cubicBezTo>
                  <a:cubicBezTo>
                    <a:pt x="80" y="3"/>
                    <a:pt x="87" y="2"/>
                    <a:pt x="92" y="0"/>
                  </a:cubicBezTo>
                  <a:cubicBezTo>
                    <a:pt x="83" y="40"/>
                    <a:pt x="73" y="81"/>
                    <a:pt x="64" y="121"/>
                  </a:cubicBezTo>
                  <a:cubicBezTo>
                    <a:pt x="62" y="130"/>
                    <a:pt x="61" y="139"/>
                    <a:pt x="60" y="148"/>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29">
              <a:extLst>
                <a:ext uri="{FF2B5EF4-FFF2-40B4-BE49-F238E27FC236}">
                  <a16:creationId xmlns:a16="http://schemas.microsoft.com/office/drawing/2014/main" id="{EC57699F-9B29-487B-B35E-DA6495091A6E}"/>
                </a:ext>
              </a:extLst>
            </p:cNvPr>
            <p:cNvSpPr>
              <a:spLocks/>
            </p:cNvSpPr>
            <p:nvPr/>
          </p:nvSpPr>
          <p:spPr bwMode="auto">
            <a:xfrm>
              <a:off x="4754563" y="3890963"/>
              <a:ext cx="271463" cy="211138"/>
            </a:xfrm>
            <a:custGeom>
              <a:avLst/>
              <a:gdLst>
                <a:gd name="T0" fmla="*/ 48 w 72"/>
                <a:gd name="T1" fmla="*/ 56 h 56"/>
                <a:gd name="T2" fmla="*/ 20 w 72"/>
                <a:gd name="T3" fmla="*/ 52 h 56"/>
                <a:gd name="T4" fmla="*/ 17 w 72"/>
                <a:gd name="T5" fmla="*/ 9 h 56"/>
                <a:gd name="T6" fmla="*/ 48 w 72"/>
                <a:gd name="T7" fmla="*/ 0 h 56"/>
                <a:gd name="T8" fmla="*/ 48 w 72"/>
                <a:gd name="T9" fmla="*/ 56 h 56"/>
              </a:gdLst>
              <a:ahLst/>
              <a:cxnLst>
                <a:cxn ang="0">
                  <a:pos x="T0" y="T1"/>
                </a:cxn>
                <a:cxn ang="0">
                  <a:pos x="T2" y="T3"/>
                </a:cxn>
                <a:cxn ang="0">
                  <a:pos x="T4" y="T5"/>
                </a:cxn>
                <a:cxn ang="0">
                  <a:pos x="T6" y="T7"/>
                </a:cxn>
                <a:cxn ang="0">
                  <a:pos x="T8" y="T9"/>
                </a:cxn>
              </a:cxnLst>
              <a:rect l="0" t="0" r="r" b="b"/>
              <a:pathLst>
                <a:path w="72" h="56">
                  <a:moveTo>
                    <a:pt x="48" y="56"/>
                  </a:moveTo>
                  <a:cubicBezTo>
                    <a:pt x="39" y="55"/>
                    <a:pt x="29" y="53"/>
                    <a:pt x="20" y="52"/>
                  </a:cubicBezTo>
                  <a:cubicBezTo>
                    <a:pt x="13" y="38"/>
                    <a:pt x="0" y="23"/>
                    <a:pt x="17" y="9"/>
                  </a:cubicBezTo>
                  <a:cubicBezTo>
                    <a:pt x="25" y="3"/>
                    <a:pt x="38" y="3"/>
                    <a:pt x="48" y="0"/>
                  </a:cubicBezTo>
                  <a:cubicBezTo>
                    <a:pt x="69" y="14"/>
                    <a:pt x="72" y="34"/>
                    <a:pt x="48" y="5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30">
              <a:extLst>
                <a:ext uri="{FF2B5EF4-FFF2-40B4-BE49-F238E27FC236}">
                  <a16:creationId xmlns:a16="http://schemas.microsoft.com/office/drawing/2014/main" id="{50B6797A-2597-48F5-89A0-6254B6AFED9F}"/>
                </a:ext>
              </a:extLst>
            </p:cNvPr>
            <p:cNvSpPr>
              <a:spLocks/>
            </p:cNvSpPr>
            <p:nvPr/>
          </p:nvSpPr>
          <p:spPr bwMode="auto">
            <a:xfrm>
              <a:off x="4310063" y="3619501"/>
              <a:ext cx="447675" cy="361950"/>
            </a:xfrm>
            <a:custGeom>
              <a:avLst/>
              <a:gdLst>
                <a:gd name="T0" fmla="*/ 119 w 119"/>
                <a:gd name="T1" fmla="*/ 56 h 96"/>
                <a:gd name="T2" fmla="*/ 106 w 119"/>
                <a:gd name="T3" fmla="*/ 57 h 96"/>
                <a:gd name="T4" fmla="*/ 117 w 119"/>
                <a:gd name="T5" fmla="*/ 68 h 96"/>
                <a:gd name="T6" fmla="*/ 82 w 119"/>
                <a:gd name="T7" fmla="*/ 66 h 96"/>
                <a:gd name="T8" fmla="*/ 70 w 119"/>
                <a:gd name="T9" fmla="*/ 96 h 96"/>
                <a:gd name="T10" fmla="*/ 71 w 119"/>
                <a:gd name="T11" fmla="*/ 90 h 96"/>
                <a:gd name="T12" fmla="*/ 64 w 119"/>
                <a:gd name="T13" fmla="*/ 63 h 96"/>
                <a:gd name="T14" fmla="*/ 44 w 119"/>
                <a:gd name="T15" fmla="*/ 81 h 96"/>
                <a:gd name="T16" fmla="*/ 28 w 119"/>
                <a:gd name="T17" fmla="*/ 92 h 96"/>
                <a:gd name="T18" fmla="*/ 11 w 119"/>
                <a:gd name="T19" fmla="*/ 81 h 96"/>
                <a:gd name="T20" fmla="*/ 0 w 119"/>
                <a:gd name="T21" fmla="*/ 61 h 96"/>
                <a:gd name="T22" fmla="*/ 58 w 119"/>
                <a:gd name="T23" fmla="*/ 17 h 96"/>
                <a:gd name="T24" fmla="*/ 76 w 119"/>
                <a:gd name="T25" fmla="*/ 4 h 96"/>
                <a:gd name="T26" fmla="*/ 79 w 119"/>
                <a:gd name="T27" fmla="*/ 11 h 96"/>
                <a:gd name="T28" fmla="*/ 102 w 119"/>
                <a:gd name="T29" fmla="*/ 0 h 96"/>
                <a:gd name="T30" fmla="*/ 119 w 119"/>
                <a:gd name="T3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6">
                  <a:moveTo>
                    <a:pt x="119" y="56"/>
                  </a:moveTo>
                  <a:cubicBezTo>
                    <a:pt x="116" y="56"/>
                    <a:pt x="112" y="56"/>
                    <a:pt x="106" y="57"/>
                  </a:cubicBezTo>
                  <a:cubicBezTo>
                    <a:pt x="111" y="62"/>
                    <a:pt x="114" y="65"/>
                    <a:pt x="117" y="68"/>
                  </a:cubicBezTo>
                  <a:cubicBezTo>
                    <a:pt x="105" y="83"/>
                    <a:pt x="91" y="82"/>
                    <a:pt x="82" y="66"/>
                  </a:cubicBezTo>
                  <a:cubicBezTo>
                    <a:pt x="78" y="76"/>
                    <a:pt x="74" y="86"/>
                    <a:pt x="70" y="96"/>
                  </a:cubicBezTo>
                  <a:cubicBezTo>
                    <a:pt x="71" y="94"/>
                    <a:pt x="71" y="92"/>
                    <a:pt x="71" y="90"/>
                  </a:cubicBezTo>
                  <a:cubicBezTo>
                    <a:pt x="74" y="80"/>
                    <a:pt x="78" y="68"/>
                    <a:pt x="64" y="63"/>
                  </a:cubicBezTo>
                  <a:cubicBezTo>
                    <a:pt x="50" y="58"/>
                    <a:pt x="48" y="70"/>
                    <a:pt x="44" y="81"/>
                  </a:cubicBezTo>
                  <a:cubicBezTo>
                    <a:pt x="42" y="86"/>
                    <a:pt x="34" y="92"/>
                    <a:pt x="28" y="92"/>
                  </a:cubicBezTo>
                  <a:cubicBezTo>
                    <a:pt x="22" y="92"/>
                    <a:pt x="16" y="86"/>
                    <a:pt x="11" y="81"/>
                  </a:cubicBezTo>
                  <a:cubicBezTo>
                    <a:pt x="7" y="75"/>
                    <a:pt x="4" y="68"/>
                    <a:pt x="0" y="61"/>
                  </a:cubicBezTo>
                  <a:cubicBezTo>
                    <a:pt x="9" y="33"/>
                    <a:pt x="40" y="33"/>
                    <a:pt x="58" y="17"/>
                  </a:cubicBezTo>
                  <a:cubicBezTo>
                    <a:pt x="63" y="12"/>
                    <a:pt x="69" y="9"/>
                    <a:pt x="76" y="4"/>
                  </a:cubicBezTo>
                  <a:cubicBezTo>
                    <a:pt x="77" y="6"/>
                    <a:pt x="79" y="10"/>
                    <a:pt x="79" y="11"/>
                  </a:cubicBezTo>
                  <a:cubicBezTo>
                    <a:pt x="88" y="7"/>
                    <a:pt x="95" y="3"/>
                    <a:pt x="102" y="0"/>
                  </a:cubicBezTo>
                  <a:cubicBezTo>
                    <a:pt x="88" y="28"/>
                    <a:pt x="92" y="44"/>
                    <a:pt x="119" y="56"/>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31">
              <a:extLst>
                <a:ext uri="{FF2B5EF4-FFF2-40B4-BE49-F238E27FC236}">
                  <a16:creationId xmlns:a16="http://schemas.microsoft.com/office/drawing/2014/main" id="{D8375FC6-D81B-4B81-ADDE-852BA972385B}"/>
                </a:ext>
              </a:extLst>
            </p:cNvPr>
            <p:cNvSpPr>
              <a:spLocks/>
            </p:cNvSpPr>
            <p:nvPr/>
          </p:nvSpPr>
          <p:spPr bwMode="auto">
            <a:xfrm>
              <a:off x="4238626" y="3838576"/>
              <a:ext cx="365125" cy="274638"/>
            </a:xfrm>
            <a:custGeom>
              <a:avLst/>
              <a:gdLst>
                <a:gd name="T0" fmla="*/ 19 w 97"/>
                <a:gd name="T1" fmla="*/ 3 h 73"/>
                <a:gd name="T2" fmla="*/ 30 w 97"/>
                <a:gd name="T3" fmla="*/ 23 h 73"/>
                <a:gd name="T4" fmla="*/ 47 w 97"/>
                <a:gd name="T5" fmla="*/ 34 h 73"/>
                <a:gd name="T6" fmla="*/ 63 w 97"/>
                <a:gd name="T7" fmla="*/ 23 h 73"/>
                <a:gd name="T8" fmla="*/ 83 w 97"/>
                <a:gd name="T9" fmla="*/ 5 h 73"/>
                <a:gd name="T10" fmla="*/ 90 w 97"/>
                <a:gd name="T11" fmla="*/ 32 h 73"/>
                <a:gd name="T12" fmla="*/ 89 w 97"/>
                <a:gd name="T13" fmla="*/ 38 h 73"/>
                <a:gd name="T14" fmla="*/ 7 w 97"/>
                <a:gd name="T15" fmla="*/ 41 h 73"/>
                <a:gd name="T16" fmla="*/ 0 w 97"/>
                <a:gd name="T17" fmla="*/ 22 h 73"/>
                <a:gd name="T18" fmla="*/ 19 w 97"/>
                <a:gd name="T19"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3">
                  <a:moveTo>
                    <a:pt x="19" y="3"/>
                  </a:moveTo>
                  <a:cubicBezTo>
                    <a:pt x="23" y="10"/>
                    <a:pt x="26" y="17"/>
                    <a:pt x="30" y="23"/>
                  </a:cubicBezTo>
                  <a:cubicBezTo>
                    <a:pt x="35" y="28"/>
                    <a:pt x="41" y="34"/>
                    <a:pt x="47" y="34"/>
                  </a:cubicBezTo>
                  <a:cubicBezTo>
                    <a:pt x="53" y="34"/>
                    <a:pt x="61" y="28"/>
                    <a:pt x="63" y="23"/>
                  </a:cubicBezTo>
                  <a:cubicBezTo>
                    <a:pt x="67" y="12"/>
                    <a:pt x="69" y="0"/>
                    <a:pt x="83" y="5"/>
                  </a:cubicBezTo>
                  <a:cubicBezTo>
                    <a:pt x="97" y="10"/>
                    <a:pt x="93" y="22"/>
                    <a:pt x="90" y="32"/>
                  </a:cubicBezTo>
                  <a:cubicBezTo>
                    <a:pt x="90" y="34"/>
                    <a:pt x="90" y="36"/>
                    <a:pt x="89" y="38"/>
                  </a:cubicBezTo>
                  <a:cubicBezTo>
                    <a:pt x="62" y="72"/>
                    <a:pt x="36" y="73"/>
                    <a:pt x="7" y="41"/>
                  </a:cubicBezTo>
                  <a:cubicBezTo>
                    <a:pt x="5" y="35"/>
                    <a:pt x="2" y="28"/>
                    <a:pt x="0" y="22"/>
                  </a:cubicBezTo>
                  <a:cubicBezTo>
                    <a:pt x="1" y="10"/>
                    <a:pt x="7" y="3"/>
                    <a:pt x="19" y="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32">
              <a:extLst>
                <a:ext uri="{FF2B5EF4-FFF2-40B4-BE49-F238E27FC236}">
                  <a16:creationId xmlns:a16="http://schemas.microsoft.com/office/drawing/2014/main" id="{F851C8EE-062B-4F12-B993-5D4DD7C3FE51}"/>
                </a:ext>
              </a:extLst>
            </p:cNvPr>
            <p:cNvSpPr>
              <a:spLocks/>
            </p:cNvSpPr>
            <p:nvPr/>
          </p:nvSpPr>
          <p:spPr bwMode="auto">
            <a:xfrm>
              <a:off x="3910013" y="3575051"/>
              <a:ext cx="252413" cy="255588"/>
            </a:xfrm>
            <a:custGeom>
              <a:avLst/>
              <a:gdLst>
                <a:gd name="T0" fmla="*/ 0 w 67"/>
                <a:gd name="T1" fmla="*/ 36 h 68"/>
                <a:gd name="T2" fmla="*/ 38 w 67"/>
                <a:gd name="T3" fmla="*/ 2 h 68"/>
                <a:gd name="T4" fmla="*/ 65 w 67"/>
                <a:gd name="T5" fmla="*/ 43 h 68"/>
                <a:gd name="T6" fmla="*/ 31 w 67"/>
                <a:gd name="T7" fmla="*/ 67 h 68"/>
                <a:gd name="T8" fmla="*/ 0 w 67"/>
                <a:gd name="T9" fmla="*/ 36 h 68"/>
              </a:gdLst>
              <a:ahLst/>
              <a:cxnLst>
                <a:cxn ang="0">
                  <a:pos x="T0" y="T1"/>
                </a:cxn>
                <a:cxn ang="0">
                  <a:pos x="T2" y="T3"/>
                </a:cxn>
                <a:cxn ang="0">
                  <a:pos x="T4" y="T5"/>
                </a:cxn>
                <a:cxn ang="0">
                  <a:pos x="T6" y="T7"/>
                </a:cxn>
                <a:cxn ang="0">
                  <a:pos x="T8" y="T9"/>
                </a:cxn>
              </a:cxnLst>
              <a:rect l="0" t="0" r="r" b="b"/>
              <a:pathLst>
                <a:path w="67" h="68">
                  <a:moveTo>
                    <a:pt x="0" y="36"/>
                  </a:moveTo>
                  <a:cubicBezTo>
                    <a:pt x="5" y="11"/>
                    <a:pt x="19" y="0"/>
                    <a:pt x="38" y="2"/>
                  </a:cubicBezTo>
                  <a:cubicBezTo>
                    <a:pt x="58" y="5"/>
                    <a:pt x="67" y="19"/>
                    <a:pt x="65" y="43"/>
                  </a:cubicBezTo>
                  <a:cubicBezTo>
                    <a:pt x="59" y="59"/>
                    <a:pt x="48" y="68"/>
                    <a:pt x="31" y="67"/>
                  </a:cubicBezTo>
                  <a:cubicBezTo>
                    <a:pt x="12" y="66"/>
                    <a:pt x="4" y="52"/>
                    <a:pt x="0" y="3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33">
              <a:extLst>
                <a:ext uri="{FF2B5EF4-FFF2-40B4-BE49-F238E27FC236}">
                  <a16:creationId xmlns:a16="http://schemas.microsoft.com/office/drawing/2014/main" id="{77FD99AF-BEE1-495C-87E3-DC52E4279712}"/>
                </a:ext>
              </a:extLst>
            </p:cNvPr>
            <p:cNvSpPr>
              <a:spLocks/>
            </p:cNvSpPr>
            <p:nvPr/>
          </p:nvSpPr>
          <p:spPr bwMode="auto">
            <a:xfrm>
              <a:off x="4641851" y="3556001"/>
              <a:ext cx="266700" cy="279400"/>
            </a:xfrm>
            <a:custGeom>
              <a:avLst/>
              <a:gdLst>
                <a:gd name="T0" fmla="*/ 31 w 71"/>
                <a:gd name="T1" fmla="*/ 73 h 74"/>
                <a:gd name="T2" fmla="*/ 14 w 71"/>
                <a:gd name="T3" fmla="*/ 17 h 74"/>
                <a:gd name="T4" fmla="*/ 18 w 71"/>
                <a:gd name="T5" fmla="*/ 13 h 74"/>
                <a:gd name="T6" fmla="*/ 70 w 71"/>
                <a:gd name="T7" fmla="*/ 49 h 74"/>
                <a:gd name="T8" fmla="*/ 31 w 71"/>
                <a:gd name="T9" fmla="*/ 73 h 74"/>
              </a:gdLst>
              <a:ahLst/>
              <a:cxnLst>
                <a:cxn ang="0">
                  <a:pos x="T0" y="T1"/>
                </a:cxn>
                <a:cxn ang="0">
                  <a:pos x="T2" y="T3"/>
                </a:cxn>
                <a:cxn ang="0">
                  <a:pos x="T4" y="T5"/>
                </a:cxn>
                <a:cxn ang="0">
                  <a:pos x="T6" y="T7"/>
                </a:cxn>
                <a:cxn ang="0">
                  <a:pos x="T8" y="T9"/>
                </a:cxn>
              </a:cxnLst>
              <a:rect l="0" t="0" r="r" b="b"/>
              <a:pathLst>
                <a:path w="71" h="74">
                  <a:moveTo>
                    <a:pt x="31" y="73"/>
                  </a:moveTo>
                  <a:cubicBezTo>
                    <a:pt x="4" y="61"/>
                    <a:pt x="0" y="45"/>
                    <a:pt x="14" y="17"/>
                  </a:cubicBezTo>
                  <a:cubicBezTo>
                    <a:pt x="15" y="16"/>
                    <a:pt x="17" y="14"/>
                    <a:pt x="18" y="13"/>
                  </a:cubicBezTo>
                  <a:cubicBezTo>
                    <a:pt x="51" y="0"/>
                    <a:pt x="71" y="13"/>
                    <a:pt x="70" y="49"/>
                  </a:cubicBezTo>
                  <a:cubicBezTo>
                    <a:pt x="63" y="66"/>
                    <a:pt x="49" y="74"/>
                    <a:pt x="31" y="7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34">
              <a:extLst>
                <a:ext uri="{FF2B5EF4-FFF2-40B4-BE49-F238E27FC236}">
                  <a16:creationId xmlns:a16="http://schemas.microsoft.com/office/drawing/2014/main" id="{6D63BF2C-4AAB-4EA3-9AAD-B8F2EECD4568}"/>
                </a:ext>
              </a:extLst>
            </p:cNvPr>
            <p:cNvSpPr>
              <a:spLocks/>
            </p:cNvSpPr>
            <p:nvPr/>
          </p:nvSpPr>
          <p:spPr bwMode="auto">
            <a:xfrm>
              <a:off x="3835401" y="3876676"/>
              <a:ext cx="217488" cy="244475"/>
            </a:xfrm>
            <a:custGeom>
              <a:avLst/>
              <a:gdLst>
                <a:gd name="T0" fmla="*/ 56 w 58"/>
                <a:gd name="T1" fmla="*/ 40 h 65"/>
                <a:gd name="T2" fmla="*/ 21 w 58"/>
                <a:gd name="T3" fmla="*/ 59 h 65"/>
                <a:gd name="T4" fmla="*/ 1 w 58"/>
                <a:gd name="T5" fmla="*/ 20 h 65"/>
                <a:gd name="T6" fmla="*/ 37 w 58"/>
                <a:gd name="T7" fmla="*/ 5 h 65"/>
                <a:gd name="T8" fmla="*/ 56 w 58"/>
                <a:gd name="T9" fmla="*/ 40 h 65"/>
              </a:gdLst>
              <a:ahLst/>
              <a:cxnLst>
                <a:cxn ang="0">
                  <a:pos x="T0" y="T1"/>
                </a:cxn>
                <a:cxn ang="0">
                  <a:pos x="T2" y="T3"/>
                </a:cxn>
                <a:cxn ang="0">
                  <a:pos x="T4" y="T5"/>
                </a:cxn>
                <a:cxn ang="0">
                  <a:pos x="T6" y="T7"/>
                </a:cxn>
                <a:cxn ang="0">
                  <a:pos x="T8" y="T9"/>
                </a:cxn>
              </a:cxnLst>
              <a:rect l="0" t="0" r="r" b="b"/>
              <a:pathLst>
                <a:path w="58" h="65">
                  <a:moveTo>
                    <a:pt x="56" y="40"/>
                  </a:moveTo>
                  <a:cubicBezTo>
                    <a:pt x="47" y="50"/>
                    <a:pt x="40" y="65"/>
                    <a:pt x="21" y="59"/>
                  </a:cubicBezTo>
                  <a:cubicBezTo>
                    <a:pt x="3" y="52"/>
                    <a:pt x="0" y="37"/>
                    <a:pt x="1" y="20"/>
                  </a:cubicBezTo>
                  <a:cubicBezTo>
                    <a:pt x="9" y="6"/>
                    <a:pt x="22" y="0"/>
                    <a:pt x="37" y="5"/>
                  </a:cubicBezTo>
                  <a:cubicBezTo>
                    <a:pt x="55" y="10"/>
                    <a:pt x="58" y="24"/>
                    <a:pt x="56" y="4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35">
              <a:extLst>
                <a:ext uri="{FF2B5EF4-FFF2-40B4-BE49-F238E27FC236}">
                  <a16:creationId xmlns:a16="http://schemas.microsoft.com/office/drawing/2014/main" id="{02EA1194-C3CA-4F92-A0A4-34640B60FF92}"/>
                </a:ext>
              </a:extLst>
            </p:cNvPr>
            <p:cNvSpPr>
              <a:spLocks/>
            </p:cNvSpPr>
            <p:nvPr/>
          </p:nvSpPr>
          <p:spPr bwMode="auto">
            <a:xfrm>
              <a:off x="4016376" y="5159376"/>
              <a:ext cx="1039813" cy="165100"/>
            </a:xfrm>
            <a:custGeom>
              <a:avLst/>
              <a:gdLst>
                <a:gd name="T0" fmla="*/ 0 w 276"/>
                <a:gd name="T1" fmla="*/ 24 h 44"/>
                <a:gd name="T2" fmla="*/ 133 w 276"/>
                <a:gd name="T3" fmla="*/ 32 h 44"/>
                <a:gd name="T4" fmla="*/ 257 w 276"/>
                <a:gd name="T5" fmla="*/ 5 h 44"/>
                <a:gd name="T6" fmla="*/ 276 w 276"/>
                <a:gd name="T7" fmla="*/ 0 h 44"/>
                <a:gd name="T8" fmla="*/ 239 w 276"/>
                <a:gd name="T9" fmla="*/ 22 h 44"/>
                <a:gd name="T10" fmla="*/ 144 w 276"/>
                <a:gd name="T11" fmla="*/ 41 h 44"/>
                <a:gd name="T12" fmla="*/ 63 w 276"/>
                <a:gd name="T13" fmla="*/ 40 h 44"/>
                <a:gd name="T14" fmla="*/ 4 w 276"/>
                <a:gd name="T15" fmla="*/ 30 h 44"/>
                <a:gd name="T16" fmla="*/ 0 w 276"/>
                <a:gd name="T17"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4">
                  <a:moveTo>
                    <a:pt x="0" y="24"/>
                  </a:moveTo>
                  <a:cubicBezTo>
                    <a:pt x="44" y="27"/>
                    <a:pt x="89" y="29"/>
                    <a:pt x="133" y="32"/>
                  </a:cubicBezTo>
                  <a:cubicBezTo>
                    <a:pt x="177" y="35"/>
                    <a:pt x="217" y="19"/>
                    <a:pt x="257" y="5"/>
                  </a:cubicBezTo>
                  <a:cubicBezTo>
                    <a:pt x="263" y="3"/>
                    <a:pt x="270" y="2"/>
                    <a:pt x="276" y="0"/>
                  </a:cubicBezTo>
                  <a:cubicBezTo>
                    <a:pt x="264" y="7"/>
                    <a:pt x="252" y="18"/>
                    <a:pt x="239" y="22"/>
                  </a:cubicBezTo>
                  <a:cubicBezTo>
                    <a:pt x="207" y="29"/>
                    <a:pt x="177" y="40"/>
                    <a:pt x="144" y="41"/>
                  </a:cubicBezTo>
                  <a:cubicBezTo>
                    <a:pt x="116" y="43"/>
                    <a:pt x="90" y="44"/>
                    <a:pt x="63" y="40"/>
                  </a:cubicBezTo>
                  <a:cubicBezTo>
                    <a:pt x="43" y="37"/>
                    <a:pt x="23" y="34"/>
                    <a:pt x="4" y="30"/>
                  </a:cubicBezTo>
                  <a:cubicBezTo>
                    <a:pt x="2" y="30"/>
                    <a:pt x="1" y="26"/>
                    <a:pt x="0" y="24"/>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36">
              <a:extLst>
                <a:ext uri="{FF2B5EF4-FFF2-40B4-BE49-F238E27FC236}">
                  <a16:creationId xmlns:a16="http://schemas.microsoft.com/office/drawing/2014/main" id="{AE885449-6067-4F8F-8141-18E05D5E294C}"/>
                </a:ext>
              </a:extLst>
            </p:cNvPr>
            <p:cNvSpPr>
              <a:spLocks/>
            </p:cNvSpPr>
            <p:nvPr/>
          </p:nvSpPr>
          <p:spPr bwMode="auto">
            <a:xfrm>
              <a:off x="3517901" y="5008563"/>
              <a:ext cx="180975" cy="120650"/>
            </a:xfrm>
            <a:custGeom>
              <a:avLst/>
              <a:gdLst>
                <a:gd name="T0" fmla="*/ 0 w 48"/>
                <a:gd name="T1" fmla="*/ 0 h 32"/>
                <a:gd name="T2" fmla="*/ 48 w 48"/>
                <a:gd name="T3" fmla="*/ 32 h 32"/>
                <a:gd name="T4" fmla="*/ 0 w 48"/>
                <a:gd name="T5" fmla="*/ 0 h 32"/>
              </a:gdLst>
              <a:ahLst/>
              <a:cxnLst>
                <a:cxn ang="0">
                  <a:pos x="T0" y="T1"/>
                </a:cxn>
                <a:cxn ang="0">
                  <a:pos x="T2" y="T3"/>
                </a:cxn>
                <a:cxn ang="0">
                  <a:pos x="T4" y="T5"/>
                </a:cxn>
              </a:cxnLst>
              <a:rect l="0" t="0" r="r" b="b"/>
              <a:pathLst>
                <a:path w="48" h="32">
                  <a:moveTo>
                    <a:pt x="0" y="0"/>
                  </a:moveTo>
                  <a:cubicBezTo>
                    <a:pt x="16" y="11"/>
                    <a:pt x="32" y="21"/>
                    <a:pt x="48" y="32"/>
                  </a:cubicBezTo>
                  <a:cubicBezTo>
                    <a:pt x="28" y="28"/>
                    <a:pt x="9" y="22"/>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37">
              <a:extLst>
                <a:ext uri="{FF2B5EF4-FFF2-40B4-BE49-F238E27FC236}">
                  <a16:creationId xmlns:a16="http://schemas.microsoft.com/office/drawing/2014/main" id="{6F07F59F-1A86-4175-8297-A30478B8D251}"/>
                </a:ext>
              </a:extLst>
            </p:cNvPr>
            <p:cNvSpPr>
              <a:spLocks/>
            </p:cNvSpPr>
            <p:nvPr/>
          </p:nvSpPr>
          <p:spPr bwMode="auto">
            <a:xfrm>
              <a:off x="3925888" y="5219701"/>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38">
              <a:extLst>
                <a:ext uri="{FF2B5EF4-FFF2-40B4-BE49-F238E27FC236}">
                  <a16:creationId xmlns:a16="http://schemas.microsoft.com/office/drawing/2014/main" id="{C47ED75E-B88C-4A29-B4EA-28306772C0D7}"/>
                </a:ext>
              </a:extLst>
            </p:cNvPr>
            <p:cNvSpPr>
              <a:spLocks/>
            </p:cNvSpPr>
            <p:nvPr/>
          </p:nvSpPr>
          <p:spPr bwMode="auto">
            <a:xfrm>
              <a:off x="3849688" y="5189538"/>
              <a:ext cx="76200" cy="30163"/>
            </a:xfrm>
            <a:custGeom>
              <a:avLst/>
              <a:gdLst>
                <a:gd name="T0" fmla="*/ 0 w 20"/>
                <a:gd name="T1" fmla="*/ 0 h 8"/>
                <a:gd name="T2" fmla="*/ 20 w 20"/>
                <a:gd name="T3" fmla="*/ 8 h 8"/>
                <a:gd name="T4" fmla="*/ 0 w 20"/>
                <a:gd name="T5" fmla="*/ 0 h 8"/>
              </a:gdLst>
              <a:ahLst/>
              <a:cxnLst>
                <a:cxn ang="0">
                  <a:pos x="T0" y="T1"/>
                </a:cxn>
                <a:cxn ang="0">
                  <a:pos x="T2" y="T3"/>
                </a:cxn>
                <a:cxn ang="0">
                  <a:pos x="T4" y="T5"/>
                </a:cxn>
              </a:cxnLst>
              <a:rect l="0" t="0" r="r" b="b"/>
              <a:pathLst>
                <a:path w="20" h="8">
                  <a:moveTo>
                    <a:pt x="0" y="0"/>
                  </a:moveTo>
                  <a:cubicBezTo>
                    <a:pt x="7" y="3"/>
                    <a:pt x="13" y="5"/>
                    <a:pt x="20" y="8"/>
                  </a:cubicBezTo>
                  <a:cubicBezTo>
                    <a:pt x="13" y="5"/>
                    <a:pt x="7"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39">
              <a:extLst>
                <a:ext uri="{FF2B5EF4-FFF2-40B4-BE49-F238E27FC236}">
                  <a16:creationId xmlns:a16="http://schemas.microsoft.com/office/drawing/2014/main" id="{1BE17798-EEF2-4604-B0A3-810236B0A01B}"/>
                </a:ext>
              </a:extLst>
            </p:cNvPr>
            <p:cNvSpPr>
              <a:spLocks/>
            </p:cNvSpPr>
            <p:nvPr/>
          </p:nvSpPr>
          <p:spPr bwMode="auto">
            <a:xfrm>
              <a:off x="5116513" y="5099051"/>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40">
              <a:extLst>
                <a:ext uri="{FF2B5EF4-FFF2-40B4-BE49-F238E27FC236}">
                  <a16:creationId xmlns:a16="http://schemas.microsoft.com/office/drawing/2014/main" id="{AC6118FC-C15E-4E22-AAC1-AE23A9347ED1}"/>
                </a:ext>
              </a:extLst>
            </p:cNvPr>
            <p:cNvSpPr>
              <a:spLocks/>
            </p:cNvSpPr>
            <p:nvPr/>
          </p:nvSpPr>
          <p:spPr bwMode="auto">
            <a:xfrm>
              <a:off x="5056188" y="5129213"/>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41">
              <a:extLst>
                <a:ext uri="{FF2B5EF4-FFF2-40B4-BE49-F238E27FC236}">
                  <a16:creationId xmlns:a16="http://schemas.microsoft.com/office/drawing/2014/main" id="{D9DB9A53-120D-4A91-986B-3281C25FB086}"/>
                </a:ext>
              </a:extLst>
            </p:cNvPr>
            <p:cNvSpPr>
              <a:spLocks/>
            </p:cNvSpPr>
            <p:nvPr/>
          </p:nvSpPr>
          <p:spPr bwMode="auto">
            <a:xfrm>
              <a:off x="6224588" y="2081213"/>
              <a:ext cx="368300" cy="493713"/>
            </a:xfrm>
            <a:custGeom>
              <a:avLst/>
              <a:gdLst>
                <a:gd name="T0" fmla="*/ 3 w 98"/>
                <a:gd name="T1" fmla="*/ 118 h 131"/>
                <a:gd name="T2" fmla="*/ 0 w 98"/>
                <a:gd name="T3" fmla="*/ 104 h 131"/>
                <a:gd name="T4" fmla="*/ 59 w 98"/>
                <a:gd name="T5" fmla="*/ 5 h 131"/>
                <a:gd name="T6" fmla="*/ 98 w 98"/>
                <a:gd name="T7" fmla="*/ 21 h 131"/>
                <a:gd name="T8" fmla="*/ 93 w 98"/>
                <a:gd name="T9" fmla="*/ 39 h 131"/>
                <a:gd name="T10" fmla="*/ 48 w 98"/>
                <a:gd name="T11" fmla="*/ 110 h 131"/>
                <a:gd name="T12" fmla="*/ 11 w 98"/>
                <a:gd name="T13" fmla="*/ 126 h 131"/>
                <a:gd name="T14" fmla="*/ 3 w 98"/>
                <a:gd name="T15" fmla="*/ 11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3" y="118"/>
                  </a:moveTo>
                  <a:cubicBezTo>
                    <a:pt x="2" y="113"/>
                    <a:pt x="1" y="109"/>
                    <a:pt x="0" y="104"/>
                  </a:cubicBezTo>
                  <a:cubicBezTo>
                    <a:pt x="20" y="71"/>
                    <a:pt x="39" y="38"/>
                    <a:pt x="59" y="5"/>
                  </a:cubicBezTo>
                  <a:cubicBezTo>
                    <a:pt x="76" y="0"/>
                    <a:pt x="89" y="6"/>
                    <a:pt x="98" y="21"/>
                  </a:cubicBezTo>
                  <a:cubicBezTo>
                    <a:pt x="96" y="27"/>
                    <a:pt x="96" y="34"/>
                    <a:pt x="93" y="39"/>
                  </a:cubicBezTo>
                  <a:cubicBezTo>
                    <a:pt x="78" y="63"/>
                    <a:pt x="63" y="87"/>
                    <a:pt x="48" y="110"/>
                  </a:cubicBezTo>
                  <a:cubicBezTo>
                    <a:pt x="40" y="124"/>
                    <a:pt x="28" y="131"/>
                    <a:pt x="11" y="126"/>
                  </a:cubicBezTo>
                  <a:cubicBezTo>
                    <a:pt x="9" y="123"/>
                    <a:pt x="6" y="121"/>
                    <a:pt x="3" y="118"/>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42">
              <a:extLst>
                <a:ext uri="{FF2B5EF4-FFF2-40B4-BE49-F238E27FC236}">
                  <a16:creationId xmlns:a16="http://schemas.microsoft.com/office/drawing/2014/main" id="{A68B6DE1-A387-4353-B94A-A2E515DCDB43}"/>
                </a:ext>
              </a:extLst>
            </p:cNvPr>
            <p:cNvSpPr>
              <a:spLocks/>
            </p:cNvSpPr>
            <p:nvPr/>
          </p:nvSpPr>
          <p:spPr bwMode="auto">
            <a:xfrm>
              <a:off x="6446838" y="1898651"/>
              <a:ext cx="296863" cy="260350"/>
            </a:xfrm>
            <a:custGeom>
              <a:avLst/>
              <a:gdLst>
                <a:gd name="T0" fmla="*/ 39 w 79"/>
                <a:gd name="T1" fmla="*/ 69 h 69"/>
                <a:gd name="T2" fmla="*/ 0 w 79"/>
                <a:gd name="T3" fmla="*/ 53 h 69"/>
                <a:gd name="T4" fmla="*/ 15 w 79"/>
                <a:gd name="T5" fmla="*/ 47 h 69"/>
                <a:gd name="T6" fmla="*/ 38 w 79"/>
                <a:gd name="T7" fmla="*/ 16 h 69"/>
                <a:gd name="T8" fmla="*/ 43 w 79"/>
                <a:gd name="T9" fmla="*/ 0 h 69"/>
                <a:gd name="T10" fmla="*/ 79 w 79"/>
                <a:gd name="T11" fmla="*/ 35 h 69"/>
                <a:gd name="T12" fmla="*/ 67 w 79"/>
                <a:gd name="T13" fmla="*/ 40 h 69"/>
                <a:gd name="T14" fmla="*/ 39 w 79"/>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69">
                  <a:moveTo>
                    <a:pt x="39" y="69"/>
                  </a:moveTo>
                  <a:cubicBezTo>
                    <a:pt x="30" y="54"/>
                    <a:pt x="17" y="48"/>
                    <a:pt x="0" y="53"/>
                  </a:cubicBezTo>
                  <a:cubicBezTo>
                    <a:pt x="5" y="51"/>
                    <a:pt x="10" y="49"/>
                    <a:pt x="15" y="47"/>
                  </a:cubicBezTo>
                  <a:cubicBezTo>
                    <a:pt x="28" y="41"/>
                    <a:pt x="41" y="34"/>
                    <a:pt x="38" y="16"/>
                  </a:cubicBezTo>
                  <a:cubicBezTo>
                    <a:pt x="40" y="11"/>
                    <a:pt x="41" y="5"/>
                    <a:pt x="43" y="0"/>
                  </a:cubicBezTo>
                  <a:cubicBezTo>
                    <a:pt x="42" y="32"/>
                    <a:pt x="50" y="40"/>
                    <a:pt x="79" y="35"/>
                  </a:cubicBezTo>
                  <a:cubicBezTo>
                    <a:pt x="75" y="36"/>
                    <a:pt x="71" y="39"/>
                    <a:pt x="67" y="40"/>
                  </a:cubicBezTo>
                  <a:cubicBezTo>
                    <a:pt x="40" y="42"/>
                    <a:pt x="40" y="43"/>
                    <a:pt x="39" y="69"/>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43">
              <a:extLst>
                <a:ext uri="{FF2B5EF4-FFF2-40B4-BE49-F238E27FC236}">
                  <a16:creationId xmlns:a16="http://schemas.microsoft.com/office/drawing/2014/main" id="{02259AA7-D747-4F1C-A10F-3C7B306D9B6D}"/>
                </a:ext>
              </a:extLst>
            </p:cNvPr>
            <p:cNvSpPr>
              <a:spLocks/>
            </p:cNvSpPr>
            <p:nvPr/>
          </p:nvSpPr>
          <p:spPr bwMode="auto">
            <a:xfrm>
              <a:off x="6502401" y="1958976"/>
              <a:ext cx="98425" cy="117475"/>
            </a:xfrm>
            <a:custGeom>
              <a:avLst/>
              <a:gdLst>
                <a:gd name="T0" fmla="*/ 23 w 26"/>
                <a:gd name="T1" fmla="*/ 0 h 31"/>
                <a:gd name="T2" fmla="*/ 0 w 26"/>
                <a:gd name="T3" fmla="*/ 31 h 31"/>
                <a:gd name="T4" fmla="*/ 23 w 26"/>
                <a:gd name="T5" fmla="*/ 0 h 31"/>
              </a:gdLst>
              <a:ahLst/>
              <a:cxnLst>
                <a:cxn ang="0">
                  <a:pos x="T0" y="T1"/>
                </a:cxn>
                <a:cxn ang="0">
                  <a:pos x="T2" y="T3"/>
                </a:cxn>
                <a:cxn ang="0">
                  <a:pos x="T4" y="T5"/>
                </a:cxn>
              </a:cxnLst>
              <a:rect l="0" t="0" r="r" b="b"/>
              <a:pathLst>
                <a:path w="26" h="31">
                  <a:moveTo>
                    <a:pt x="23" y="0"/>
                  </a:moveTo>
                  <a:cubicBezTo>
                    <a:pt x="26" y="18"/>
                    <a:pt x="13" y="25"/>
                    <a:pt x="0" y="31"/>
                  </a:cubicBezTo>
                  <a:cubicBezTo>
                    <a:pt x="4" y="18"/>
                    <a:pt x="3" y="1"/>
                    <a:pt x="23"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44">
              <a:extLst>
                <a:ext uri="{FF2B5EF4-FFF2-40B4-BE49-F238E27FC236}">
                  <a16:creationId xmlns:a16="http://schemas.microsoft.com/office/drawing/2014/main" id="{D2BEEB38-252E-4636-AE9A-974BB7022003}"/>
                </a:ext>
              </a:extLst>
            </p:cNvPr>
            <p:cNvSpPr>
              <a:spLocks/>
            </p:cNvSpPr>
            <p:nvPr/>
          </p:nvSpPr>
          <p:spPr bwMode="auto">
            <a:xfrm>
              <a:off x="6021388" y="2744788"/>
              <a:ext cx="63500" cy="120650"/>
            </a:xfrm>
            <a:custGeom>
              <a:avLst/>
              <a:gdLst>
                <a:gd name="T0" fmla="*/ 16 w 17"/>
                <a:gd name="T1" fmla="*/ 0 h 32"/>
                <a:gd name="T2" fmla="*/ 0 w 17"/>
                <a:gd name="T3" fmla="*/ 32 h 32"/>
                <a:gd name="T4" fmla="*/ 16 w 17"/>
                <a:gd name="T5" fmla="*/ 0 h 32"/>
              </a:gdLst>
              <a:ahLst/>
              <a:cxnLst>
                <a:cxn ang="0">
                  <a:pos x="T0" y="T1"/>
                </a:cxn>
                <a:cxn ang="0">
                  <a:pos x="T2" y="T3"/>
                </a:cxn>
                <a:cxn ang="0">
                  <a:pos x="T4" y="T5"/>
                </a:cxn>
              </a:cxnLst>
              <a:rect l="0" t="0" r="r" b="b"/>
              <a:pathLst>
                <a:path w="17" h="32">
                  <a:moveTo>
                    <a:pt x="16" y="0"/>
                  </a:moveTo>
                  <a:cubicBezTo>
                    <a:pt x="16" y="14"/>
                    <a:pt x="17" y="27"/>
                    <a:pt x="0" y="32"/>
                  </a:cubicBezTo>
                  <a:cubicBezTo>
                    <a:pt x="5" y="21"/>
                    <a:pt x="11" y="11"/>
                    <a:pt x="16"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45">
              <a:extLst>
                <a:ext uri="{FF2B5EF4-FFF2-40B4-BE49-F238E27FC236}">
                  <a16:creationId xmlns:a16="http://schemas.microsoft.com/office/drawing/2014/main" id="{B1D367E8-7361-4E83-9239-B530E8CF50B7}"/>
                </a:ext>
              </a:extLst>
            </p:cNvPr>
            <p:cNvSpPr>
              <a:spLocks/>
            </p:cNvSpPr>
            <p:nvPr/>
          </p:nvSpPr>
          <p:spPr bwMode="auto">
            <a:xfrm>
              <a:off x="5870576" y="1608138"/>
              <a:ext cx="2817813" cy="3644900"/>
            </a:xfrm>
            <a:custGeom>
              <a:avLst/>
              <a:gdLst>
                <a:gd name="T0" fmla="*/ 248 w 748"/>
                <a:gd name="T1" fmla="*/ 69 h 966"/>
                <a:gd name="T2" fmla="*/ 242 w 748"/>
                <a:gd name="T3" fmla="*/ 62 h 966"/>
                <a:gd name="T4" fmla="*/ 346 w 748"/>
                <a:gd name="T5" fmla="*/ 13 h 966"/>
                <a:gd name="T6" fmla="*/ 518 w 748"/>
                <a:gd name="T7" fmla="*/ 70 h 966"/>
                <a:gd name="T8" fmla="*/ 552 w 748"/>
                <a:gd name="T9" fmla="*/ 98 h 966"/>
                <a:gd name="T10" fmla="*/ 649 w 748"/>
                <a:gd name="T11" fmla="*/ 239 h 966"/>
                <a:gd name="T12" fmla="*/ 690 w 748"/>
                <a:gd name="T13" fmla="*/ 329 h 966"/>
                <a:gd name="T14" fmla="*/ 720 w 748"/>
                <a:gd name="T15" fmla="*/ 420 h 966"/>
                <a:gd name="T16" fmla="*/ 743 w 748"/>
                <a:gd name="T17" fmla="*/ 646 h 966"/>
                <a:gd name="T18" fmla="*/ 721 w 748"/>
                <a:gd name="T19" fmla="*/ 728 h 966"/>
                <a:gd name="T20" fmla="*/ 689 w 748"/>
                <a:gd name="T21" fmla="*/ 793 h 966"/>
                <a:gd name="T22" fmla="*/ 630 w 748"/>
                <a:gd name="T23" fmla="*/ 864 h 966"/>
                <a:gd name="T24" fmla="*/ 600 w 748"/>
                <a:gd name="T25" fmla="*/ 893 h 966"/>
                <a:gd name="T26" fmla="*/ 570 w 748"/>
                <a:gd name="T27" fmla="*/ 914 h 966"/>
                <a:gd name="T28" fmla="*/ 507 w 748"/>
                <a:gd name="T29" fmla="*/ 941 h 966"/>
                <a:gd name="T30" fmla="*/ 417 w 748"/>
                <a:gd name="T31" fmla="*/ 963 h 966"/>
                <a:gd name="T32" fmla="*/ 293 w 748"/>
                <a:gd name="T33" fmla="*/ 957 h 966"/>
                <a:gd name="T34" fmla="*/ 217 w 748"/>
                <a:gd name="T35" fmla="*/ 933 h 966"/>
                <a:gd name="T36" fmla="*/ 150 w 748"/>
                <a:gd name="T37" fmla="*/ 894 h 966"/>
                <a:gd name="T38" fmla="*/ 104 w 748"/>
                <a:gd name="T39" fmla="*/ 855 h 966"/>
                <a:gd name="T40" fmla="*/ 36 w 748"/>
                <a:gd name="T41" fmla="*/ 753 h 966"/>
                <a:gd name="T42" fmla="*/ 7 w 748"/>
                <a:gd name="T43" fmla="*/ 644 h 966"/>
                <a:gd name="T44" fmla="*/ 1 w 748"/>
                <a:gd name="T45" fmla="*/ 576 h 966"/>
                <a:gd name="T46" fmla="*/ 13 w 748"/>
                <a:gd name="T47" fmla="*/ 492 h 966"/>
                <a:gd name="T48" fmla="*/ 32 w 748"/>
                <a:gd name="T49" fmla="*/ 403 h 966"/>
                <a:gd name="T50" fmla="*/ 48 w 748"/>
                <a:gd name="T51" fmla="*/ 356 h 966"/>
                <a:gd name="T52" fmla="*/ 84 w 748"/>
                <a:gd name="T53" fmla="*/ 278 h 966"/>
                <a:gd name="T54" fmla="*/ 88 w 748"/>
                <a:gd name="T55" fmla="*/ 277 h 966"/>
                <a:gd name="T56" fmla="*/ 88 w 748"/>
                <a:gd name="T57" fmla="*/ 277 h 966"/>
                <a:gd name="T58" fmla="*/ 81 w 748"/>
                <a:gd name="T59" fmla="*/ 307 h 966"/>
                <a:gd name="T60" fmla="*/ 57 w 748"/>
                <a:gd name="T61" fmla="*/ 365 h 966"/>
                <a:gd name="T62" fmla="*/ 22 w 748"/>
                <a:gd name="T63" fmla="*/ 512 h 966"/>
                <a:gd name="T64" fmla="*/ 26 w 748"/>
                <a:gd name="T65" fmla="*/ 689 h 966"/>
                <a:gd name="T66" fmla="*/ 116 w 748"/>
                <a:gd name="T67" fmla="*/ 844 h 966"/>
                <a:gd name="T68" fmla="*/ 292 w 748"/>
                <a:gd name="T69" fmla="*/ 942 h 966"/>
                <a:gd name="T70" fmla="*/ 462 w 748"/>
                <a:gd name="T71" fmla="*/ 941 h 966"/>
                <a:gd name="T72" fmla="*/ 613 w 748"/>
                <a:gd name="T73" fmla="*/ 862 h 966"/>
                <a:gd name="T74" fmla="*/ 735 w 748"/>
                <a:gd name="T75" fmla="*/ 586 h 966"/>
                <a:gd name="T76" fmla="*/ 709 w 748"/>
                <a:gd name="T77" fmla="*/ 429 h 966"/>
                <a:gd name="T78" fmla="*/ 649 w 748"/>
                <a:gd name="T79" fmla="*/ 275 h 966"/>
                <a:gd name="T80" fmla="*/ 568 w 748"/>
                <a:gd name="T81" fmla="*/ 142 h 966"/>
                <a:gd name="T82" fmla="*/ 482 w 748"/>
                <a:gd name="T83" fmla="*/ 59 h 966"/>
                <a:gd name="T84" fmla="*/ 348 w 748"/>
                <a:gd name="T85" fmla="*/ 24 h 966"/>
                <a:gd name="T86" fmla="*/ 248 w 748"/>
                <a:gd name="T87"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966">
                  <a:moveTo>
                    <a:pt x="248" y="69"/>
                  </a:moveTo>
                  <a:cubicBezTo>
                    <a:pt x="246" y="67"/>
                    <a:pt x="244" y="64"/>
                    <a:pt x="242" y="62"/>
                  </a:cubicBezTo>
                  <a:cubicBezTo>
                    <a:pt x="271" y="33"/>
                    <a:pt x="307" y="20"/>
                    <a:pt x="346" y="13"/>
                  </a:cubicBezTo>
                  <a:cubicBezTo>
                    <a:pt x="414" y="0"/>
                    <a:pt x="468" y="28"/>
                    <a:pt x="518" y="70"/>
                  </a:cubicBezTo>
                  <a:cubicBezTo>
                    <a:pt x="530" y="79"/>
                    <a:pt x="543" y="87"/>
                    <a:pt x="552" y="98"/>
                  </a:cubicBezTo>
                  <a:cubicBezTo>
                    <a:pt x="589" y="142"/>
                    <a:pt x="625" y="186"/>
                    <a:pt x="649" y="239"/>
                  </a:cubicBezTo>
                  <a:cubicBezTo>
                    <a:pt x="662" y="269"/>
                    <a:pt x="678" y="298"/>
                    <a:pt x="690" y="329"/>
                  </a:cubicBezTo>
                  <a:cubicBezTo>
                    <a:pt x="702" y="359"/>
                    <a:pt x="710" y="390"/>
                    <a:pt x="720" y="420"/>
                  </a:cubicBezTo>
                  <a:cubicBezTo>
                    <a:pt x="746" y="494"/>
                    <a:pt x="748" y="570"/>
                    <a:pt x="743" y="646"/>
                  </a:cubicBezTo>
                  <a:cubicBezTo>
                    <a:pt x="741" y="674"/>
                    <a:pt x="731" y="701"/>
                    <a:pt x="721" y="728"/>
                  </a:cubicBezTo>
                  <a:cubicBezTo>
                    <a:pt x="713" y="750"/>
                    <a:pt x="702" y="773"/>
                    <a:pt x="689" y="793"/>
                  </a:cubicBezTo>
                  <a:cubicBezTo>
                    <a:pt x="671" y="818"/>
                    <a:pt x="650" y="841"/>
                    <a:pt x="630" y="864"/>
                  </a:cubicBezTo>
                  <a:cubicBezTo>
                    <a:pt x="621" y="874"/>
                    <a:pt x="610" y="883"/>
                    <a:pt x="600" y="893"/>
                  </a:cubicBezTo>
                  <a:cubicBezTo>
                    <a:pt x="590" y="900"/>
                    <a:pt x="581" y="909"/>
                    <a:pt x="570" y="914"/>
                  </a:cubicBezTo>
                  <a:cubicBezTo>
                    <a:pt x="550" y="924"/>
                    <a:pt x="529" y="934"/>
                    <a:pt x="507" y="941"/>
                  </a:cubicBezTo>
                  <a:cubicBezTo>
                    <a:pt x="478" y="950"/>
                    <a:pt x="448" y="961"/>
                    <a:pt x="417" y="963"/>
                  </a:cubicBezTo>
                  <a:cubicBezTo>
                    <a:pt x="376" y="966"/>
                    <a:pt x="334" y="963"/>
                    <a:pt x="293" y="957"/>
                  </a:cubicBezTo>
                  <a:cubicBezTo>
                    <a:pt x="267" y="954"/>
                    <a:pt x="242" y="944"/>
                    <a:pt x="217" y="933"/>
                  </a:cubicBezTo>
                  <a:cubicBezTo>
                    <a:pt x="194" y="923"/>
                    <a:pt x="172" y="909"/>
                    <a:pt x="150" y="894"/>
                  </a:cubicBezTo>
                  <a:cubicBezTo>
                    <a:pt x="134" y="883"/>
                    <a:pt x="117" y="870"/>
                    <a:pt x="104" y="855"/>
                  </a:cubicBezTo>
                  <a:cubicBezTo>
                    <a:pt x="79" y="823"/>
                    <a:pt x="51" y="790"/>
                    <a:pt x="36" y="753"/>
                  </a:cubicBezTo>
                  <a:cubicBezTo>
                    <a:pt x="22" y="720"/>
                    <a:pt x="6" y="684"/>
                    <a:pt x="7" y="644"/>
                  </a:cubicBezTo>
                  <a:cubicBezTo>
                    <a:pt x="8" y="622"/>
                    <a:pt x="0" y="599"/>
                    <a:pt x="1" y="576"/>
                  </a:cubicBezTo>
                  <a:cubicBezTo>
                    <a:pt x="2" y="548"/>
                    <a:pt x="8" y="520"/>
                    <a:pt x="13" y="492"/>
                  </a:cubicBezTo>
                  <a:cubicBezTo>
                    <a:pt x="18" y="462"/>
                    <a:pt x="25" y="433"/>
                    <a:pt x="32" y="403"/>
                  </a:cubicBezTo>
                  <a:cubicBezTo>
                    <a:pt x="36" y="387"/>
                    <a:pt x="42" y="371"/>
                    <a:pt x="48" y="356"/>
                  </a:cubicBezTo>
                  <a:cubicBezTo>
                    <a:pt x="60" y="330"/>
                    <a:pt x="72" y="304"/>
                    <a:pt x="84" y="278"/>
                  </a:cubicBezTo>
                  <a:cubicBezTo>
                    <a:pt x="85" y="277"/>
                    <a:pt x="87" y="277"/>
                    <a:pt x="88" y="277"/>
                  </a:cubicBezTo>
                  <a:cubicBezTo>
                    <a:pt x="88" y="277"/>
                    <a:pt x="88" y="277"/>
                    <a:pt x="88" y="277"/>
                  </a:cubicBezTo>
                  <a:cubicBezTo>
                    <a:pt x="86" y="287"/>
                    <a:pt x="85" y="298"/>
                    <a:pt x="81" y="307"/>
                  </a:cubicBezTo>
                  <a:cubicBezTo>
                    <a:pt x="74" y="327"/>
                    <a:pt x="63" y="345"/>
                    <a:pt x="57" y="365"/>
                  </a:cubicBezTo>
                  <a:cubicBezTo>
                    <a:pt x="44" y="414"/>
                    <a:pt x="31" y="463"/>
                    <a:pt x="22" y="512"/>
                  </a:cubicBezTo>
                  <a:cubicBezTo>
                    <a:pt x="11" y="571"/>
                    <a:pt x="9" y="631"/>
                    <a:pt x="26" y="689"/>
                  </a:cubicBezTo>
                  <a:cubicBezTo>
                    <a:pt x="42" y="747"/>
                    <a:pt x="71" y="800"/>
                    <a:pt x="116" y="844"/>
                  </a:cubicBezTo>
                  <a:cubicBezTo>
                    <a:pt x="166" y="893"/>
                    <a:pt x="222" y="928"/>
                    <a:pt x="292" y="942"/>
                  </a:cubicBezTo>
                  <a:cubicBezTo>
                    <a:pt x="349" y="955"/>
                    <a:pt x="405" y="955"/>
                    <a:pt x="462" y="941"/>
                  </a:cubicBezTo>
                  <a:cubicBezTo>
                    <a:pt x="519" y="927"/>
                    <a:pt x="569" y="901"/>
                    <a:pt x="613" y="862"/>
                  </a:cubicBezTo>
                  <a:cubicBezTo>
                    <a:pt x="695" y="789"/>
                    <a:pt x="734" y="695"/>
                    <a:pt x="735" y="586"/>
                  </a:cubicBezTo>
                  <a:cubicBezTo>
                    <a:pt x="736" y="533"/>
                    <a:pt x="725" y="480"/>
                    <a:pt x="709" y="429"/>
                  </a:cubicBezTo>
                  <a:cubicBezTo>
                    <a:pt x="693" y="377"/>
                    <a:pt x="671" y="326"/>
                    <a:pt x="649" y="275"/>
                  </a:cubicBezTo>
                  <a:cubicBezTo>
                    <a:pt x="629" y="227"/>
                    <a:pt x="605" y="181"/>
                    <a:pt x="568" y="142"/>
                  </a:cubicBezTo>
                  <a:cubicBezTo>
                    <a:pt x="541" y="113"/>
                    <a:pt x="514" y="82"/>
                    <a:pt x="482" y="59"/>
                  </a:cubicBezTo>
                  <a:cubicBezTo>
                    <a:pt x="443" y="30"/>
                    <a:pt x="398" y="16"/>
                    <a:pt x="348" y="24"/>
                  </a:cubicBezTo>
                  <a:cubicBezTo>
                    <a:pt x="311" y="31"/>
                    <a:pt x="279" y="48"/>
                    <a:pt x="248" y="69"/>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46">
              <a:extLst>
                <a:ext uri="{FF2B5EF4-FFF2-40B4-BE49-F238E27FC236}">
                  <a16:creationId xmlns:a16="http://schemas.microsoft.com/office/drawing/2014/main" id="{B9C3FD90-6E7B-413F-B9CC-03A26A668215}"/>
                </a:ext>
              </a:extLst>
            </p:cNvPr>
            <p:cNvSpPr>
              <a:spLocks/>
            </p:cNvSpPr>
            <p:nvPr/>
          </p:nvSpPr>
          <p:spPr bwMode="auto">
            <a:xfrm>
              <a:off x="6200776" y="2525713"/>
              <a:ext cx="65088" cy="128588"/>
            </a:xfrm>
            <a:custGeom>
              <a:avLst/>
              <a:gdLst>
                <a:gd name="T0" fmla="*/ 9 w 17"/>
                <a:gd name="T1" fmla="*/ 0 h 34"/>
                <a:gd name="T2" fmla="*/ 17 w 17"/>
                <a:gd name="T3" fmla="*/ 8 h 34"/>
                <a:gd name="T4" fmla="*/ 0 w 17"/>
                <a:gd name="T5" fmla="*/ 34 h 34"/>
                <a:gd name="T6" fmla="*/ 0 w 17"/>
                <a:gd name="T7" fmla="*/ 34 h 34"/>
                <a:gd name="T8" fmla="*/ 9 w 17"/>
                <a:gd name="T9" fmla="*/ 0 h 34"/>
              </a:gdLst>
              <a:ahLst/>
              <a:cxnLst>
                <a:cxn ang="0">
                  <a:pos x="T0" y="T1"/>
                </a:cxn>
                <a:cxn ang="0">
                  <a:pos x="T2" y="T3"/>
                </a:cxn>
                <a:cxn ang="0">
                  <a:pos x="T4" y="T5"/>
                </a:cxn>
                <a:cxn ang="0">
                  <a:pos x="T6" y="T7"/>
                </a:cxn>
                <a:cxn ang="0">
                  <a:pos x="T8" y="T9"/>
                </a:cxn>
              </a:cxnLst>
              <a:rect l="0" t="0" r="r" b="b"/>
              <a:pathLst>
                <a:path w="17" h="34">
                  <a:moveTo>
                    <a:pt x="9" y="0"/>
                  </a:moveTo>
                  <a:cubicBezTo>
                    <a:pt x="12" y="3"/>
                    <a:pt x="15" y="5"/>
                    <a:pt x="17" y="8"/>
                  </a:cubicBezTo>
                  <a:cubicBezTo>
                    <a:pt x="12" y="16"/>
                    <a:pt x="6" y="25"/>
                    <a:pt x="0" y="34"/>
                  </a:cubicBezTo>
                  <a:cubicBezTo>
                    <a:pt x="0" y="34"/>
                    <a:pt x="0" y="34"/>
                    <a:pt x="0" y="34"/>
                  </a:cubicBezTo>
                  <a:cubicBezTo>
                    <a:pt x="3" y="23"/>
                    <a:pt x="6" y="11"/>
                    <a:pt x="9" y="0"/>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47">
              <a:extLst>
                <a:ext uri="{FF2B5EF4-FFF2-40B4-BE49-F238E27FC236}">
                  <a16:creationId xmlns:a16="http://schemas.microsoft.com/office/drawing/2014/main" id="{710A86EA-DC01-47E1-9F51-0627F210BBD1}"/>
                </a:ext>
              </a:extLst>
            </p:cNvPr>
            <p:cNvSpPr>
              <a:spLocks noEditPoints="1"/>
            </p:cNvSpPr>
            <p:nvPr/>
          </p:nvSpPr>
          <p:spPr bwMode="auto">
            <a:xfrm>
              <a:off x="5903913" y="1668463"/>
              <a:ext cx="2740025" cy="3543300"/>
            </a:xfrm>
            <a:custGeom>
              <a:avLst/>
              <a:gdLst>
                <a:gd name="T0" fmla="*/ 79 w 727"/>
                <a:gd name="T1" fmla="*/ 261 h 939"/>
                <a:gd name="T2" fmla="*/ 96 w 727"/>
                <a:gd name="T3" fmla="*/ 235 h 939"/>
                <a:gd name="T4" fmla="*/ 133 w 727"/>
                <a:gd name="T5" fmla="*/ 219 h 939"/>
                <a:gd name="T6" fmla="*/ 178 w 727"/>
                <a:gd name="T7" fmla="*/ 148 h 939"/>
                <a:gd name="T8" fmla="*/ 183 w 727"/>
                <a:gd name="T9" fmla="*/ 130 h 939"/>
                <a:gd name="T10" fmla="*/ 211 w 727"/>
                <a:gd name="T11" fmla="*/ 101 h 939"/>
                <a:gd name="T12" fmla="*/ 223 w 727"/>
                <a:gd name="T13" fmla="*/ 96 h 939"/>
                <a:gd name="T14" fmla="*/ 239 w 727"/>
                <a:gd name="T15" fmla="*/ 53 h 939"/>
                <a:gd name="T16" fmla="*/ 339 w 727"/>
                <a:gd name="T17" fmla="*/ 8 h 939"/>
                <a:gd name="T18" fmla="*/ 473 w 727"/>
                <a:gd name="T19" fmla="*/ 43 h 939"/>
                <a:gd name="T20" fmla="*/ 559 w 727"/>
                <a:gd name="T21" fmla="*/ 126 h 939"/>
                <a:gd name="T22" fmla="*/ 640 w 727"/>
                <a:gd name="T23" fmla="*/ 259 h 939"/>
                <a:gd name="T24" fmla="*/ 700 w 727"/>
                <a:gd name="T25" fmla="*/ 413 h 939"/>
                <a:gd name="T26" fmla="*/ 726 w 727"/>
                <a:gd name="T27" fmla="*/ 570 h 939"/>
                <a:gd name="T28" fmla="*/ 604 w 727"/>
                <a:gd name="T29" fmla="*/ 846 h 939"/>
                <a:gd name="T30" fmla="*/ 453 w 727"/>
                <a:gd name="T31" fmla="*/ 925 h 939"/>
                <a:gd name="T32" fmla="*/ 283 w 727"/>
                <a:gd name="T33" fmla="*/ 926 h 939"/>
                <a:gd name="T34" fmla="*/ 107 w 727"/>
                <a:gd name="T35" fmla="*/ 828 h 939"/>
                <a:gd name="T36" fmla="*/ 17 w 727"/>
                <a:gd name="T37" fmla="*/ 673 h 939"/>
                <a:gd name="T38" fmla="*/ 13 w 727"/>
                <a:gd name="T39" fmla="*/ 496 h 939"/>
                <a:gd name="T40" fmla="*/ 48 w 727"/>
                <a:gd name="T41" fmla="*/ 349 h 939"/>
                <a:gd name="T42" fmla="*/ 72 w 727"/>
                <a:gd name="T43" fmla="*/ 291 h 939"/>
                <a:gd name="T44" fmla="*/ 79 w 727"/>
                <a:gd name="T45" fmla="*/ 261 h 939"/>
                <a:gd name="T46" fmla="*/ 403 w 727"/>
                <a:gd name="T47" fmla="*/ 317 h 939"/>
                <a:gd name="T48" fmla="*/ 399 w 727"/>
                <a:gd name="T49" fmla="*/ 314 h 939"/>
                <a:gd name="T50" fmla="*/ 353 w 727"/>
                <a:gd name="T51" fmla="*/ 313 h 939"/>
                <a:gd name="T52" fmla="*/ 187 w 727"/>
                <a:gd name="T53" fmla="*/ 381 h 939"/>
                <a:gd name="T54" fmla="*/ 110 w 727"/>
                <a:gd name="T55" fmla="*/ 529 h 939"/>
                <a:gd name="T56" fmla="*/ 170 w 727"/>
                <a:gd name="T57" fmla="*/ 732 h 939"/>
                <a:gd name="T58" fmla="*/ 231 w 727"/>
                <a:gd name="T59" fmla="*/ 788 h 939"/>
                <a:gd name="T60" fmla="*/ 245 w 727"/>
                <a:gd name="T61" fmla="*/ 804 h 939"/>
                <a:gd name="T62" fmla="*/ 363 w 727"/>
                <a:gd name="T63" fmla="*/ 854 h 939"/>
                <a:gd name="T64" fmla="*/ 586 w 727"/>
                <a:gd name="T65" fmla="*/ 779 h 939"/>
                <a:gd name="T66" fmla="*/ 651 w 727"/>
                <a:gd name="T67" fmla="*/ 554 h 939"/>
                <a:gd name="T68" fmla="*/ 574 w 727"/>
                <a:gd name="T69" fmla="*/ 421 h 939"/>
                <a:gd name="T70" fmla="*/ 558 w 727"/>
                <a:gd name="T71" fmla="*/ 404 h 939"/>
                <a:gd name="T72" fmla="*/ 403 w 727"/>
                <a:gd name="T73" fmla="*/ 31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7" h="939">
                  <a:moveTo>
                    <a:pt x="79" y="261"/>
                  </a:moveTo>
                  <a:cubicBezTo>
                    <a:pt x="85" y="252"/>
                    <a:pt x="91" y="243"/>
                    <a:pt x="96" y="235"/>
                  </a:cubicBezTo>
                  <a:cubicBezTo>
                    <a:pt x="113" y="240"/>
                    <a:pt x="125" y="233"/>
                    <a:pt x="133" y="219"/>
                  </a:cubicBezTo>
                  <a:cubicBezTo>
                    <a:pt x="148" y="196"/>
                    <a:pt x="163" y="172"/>
                    <a:pt x="178" y="148"/>
                  </a:cubicBezTo>
                  <a:cubicBezTo>
                    <a:pt x="181" y="143"/>
                    <a:pt x="181" y="136"/>
                    <a:pt x="183" y="130"/>
                  </a:cubicBezTo>
                  <a:cubicBezTo>
                    <a:pt x="184" y="104"/>
                    <a:pt x="184" y="103"/>
                    <a:pt x="211" y="101"/>
                  </a:cubicBezTo>
                  <a:cubicBezTo>
                    <a:pt x="215" y="100"/>
                    <a:pt x="219" y="97"/>
                    <a:pt x="223" y="96"/>
                  </a:cubicBezTo>
                  <a:cubicBezTo>
                    <a:pt x="238" y="85"/>
                    <a:pt x="244" y="71"/>
                    <a:pt x="239" y="53"/>
                  </a:cubicBezTo>
                  <a:cubicBezTo>
                    <a:pt x="270" y="32"/>
                    <a:pt x="302" y="15"/>
                    <a:pt x="339" y="8"/>
                  </a:cubicBezTo>
                  <a:cubicBezTo>
                    <a:pt x="389" y="0"/>
                    <a:pt x="434" y="14"/>
                    <a:pt x="473" y="43"/>
                  </a:cubicBezTo>
                  <a:cubicBezTo>
                    <a:pt x="505" y="66"/>
                    <a:pt x="532" y="97"/>
                    <a:pt x="559" y="126"/>
                  </a:cubicBezTo>
                  <a:cubicBezTo>
                    <a:pt x="596" y="165"/>
                    <a:pt x="620" y="211"/>
                    <a:pt x="640" y="259"/>
                  </a:cubicBezTo>
                  <a:cubicBezTo>
                    <a:pt x="662" y="310"/>
                    <a:pt x="684" y="361"/>
                    <a:pt x="700" y="413"/>
                  </a:cubicBezTo>
                  <a:cubicBezTo>
                    <a:pt x="716" y="464"/>
                    <a:pt x="727" y="517"/>
                    <a:pt x="726" y="570"/>
                  </a:cubicBezTo>
                  <a:cubicBezTo>
                    <a:pt x="725" y="679"/>
                    <a:pt x="686" y="773"/>
                    <a:pt x="604" y="846"/>
                  </a:cubicBezTo>
                  <a:cubicBezTo>
                    <a:pt x="560" y="885"/>
                    <a:pt x="510" y="911"/>
                    <a:pt x="453" y="925"/>
                  </a:cubicBezTo>
                  <a:cubicBezTo>
                    <a:pt x="396" y="939"/>
                    <a:pt x="340" y="939"/>
                    <a:pt x="283" y="926"/>
                  </a:cubicBezTo>
                  <a:cubicBezTo>
                    <a:pt x="213" y="912"/>
                    <a:pt x="157" y="877"/>
                    <a:pt x="107" y="828"/>
                  </a:cubicBezTo>
                  <a:cubicBezTo>
                    <a:pt x="62" y="784"/>
                    <a:pt x="33" y="731"/>
                    <a:pt x="17" y="673"/>
                  </a:cubicBezTo>
                  <a:cubicBezTo>
                    <a:pt x="0" y="615"/>
                    <a:pt x="2" y="555"/>
                    <a:pt x="13" y="496"/>
                  </a:cubicBezTo>
                  <a:cubicBezTo>
                    <a:pt x="22" y="447"/>
                    <a:pt x="35" y="398"/>
                    <a:pt x="48" y="349"/>
                  </a:cubicBezTo>
                  <a:cubicBezTo>
                    <a:pt x="54" y="329"/>
                    <a:pt x="65" y="311"/>
                    <a:pt x="72" y="291"/>
                  </a:cubicBezTo>
                  <a:cubicBezTo>
                    <a:pt x="76" y="282"/>
                    <a:pt x="77" y="271"/>
                    <a:pt x="79" y="261"/>
                  </a:cubicBezTo>
                  <a:close/>
                  <a:moveTo>
                    <a:pt x="403" y="317"/>
                  </a:moveTo>
                  <a:cubicBezTo>
                    <a:pt x="402" y="316"/>
                    <a:pt x="401" y="315"/>
                    <a:pt x="399" y="314"/>
                  </a:cubicBezTo>
                  <a:cubicBezTo>
                    <a:pt x="384" y="313"/>
                    <a:pt x="369" y="313"/>
                    <a:pt x="353" y="313"/>
                  </a:cubicBezTo>
                  <a:cubicBezTo>
                    <a:pt x="289" y="313"/>
                    <a:pt x="234" y="337"/>
                    <a:pt x="187" y="381"/>
                  </a:cubicBezTo>
                  <a:cubicBezTo>
                    <a:pt x="145" y="421"/>
                    <a:pt x="118" y="470"/>
                    <a:pt x="110" y="529"/>
                  </a:cubicBezTo>
                  <a:cubicBezTo>
                    <a:pt x="99" y="606"/>
                    <a:pt x="120" y="674"/>
                    <a:pt x="170" y="732"/>
                  </a:cubicBezTo>
                  <a:cubicBezTo>
                    <a:pt x="188" y="753"/>
                    <a:pt x="211" y="769"/>
                    <a:pt x="231" y="788"/>
                  </a:cubicBezTo>
                  <a:cubicBezTo>
                    <a:pt x="236" y="793"/>
                    <a:pt x="240" y="800"/>
                    <a:pt x="245" y="804"/>
                  </a:cubicBezTo>
                  <a:cubicBezTo>
                    <a:pt x="280" y="830"/>
                    <a:pt x="319" y="847"/>
                    <a:pt x="363" y="854"/>
                  </a:cubicBezTo>
                  <a:cubicBezTo>
                    <a:pt x="450" y="867"/>
                    <a:pt x="526" y="841"/>
                    <a:pt x="586" y="779"/>
                  </a:cubicBezTo>
                  <a:cubicBezTo>
                    <a:pt x="645" y="717"/>
                    <a:pt x="667" y="640"/>
                    <a:pt x="651" y="554"/>
                  </a:cubicBezTo>
                  <a:cubicBezTo>
                    <a:pt x="641" y="502"/>
                    <a:pt x="618" y="455"/>
                    <a:pt x="574" y="421"/>
                  </a:cubicBezTo>
                  <a:cubicBezTo>
                    <a:pt x="569" y="416"/>
                    <a:pt x="563" y="410"/>
                    <a:pt x="558" y="404"/>
                  </a:cubicBezTo>
                  <a:cubicBezTo>
                    <a:pt x="517" y="357"/>
                    <a:pt x="468" y="323"/>
                    <a:pt x="403" y="317"/>
                  </a:cubicBezTo>
                  <a:close/>
                </a:path>
              </a:pathLst>
            </a:custGeom>
            <a:solidFill>
              <a:srgbClr val="A1FD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8">
              <a:extLst>
                <a:ext uri="{FF2B5EF4-FFF2-40B4-BE49-F238E27FC236}">
                  <a16:creationId xmlns:a16="http://schemas.microsoft.com/office/drawing/2014/main" id="{CC109E22-D2C5-4E14-A14E-FF483121E808}"/>
                </a:ext>
              </a:extLst>
            </p:cNvPr>
            <p:cNvSpPr>
              <a:spLocks/>
            </p:cNvSpPr>
            <p:nvPr/>
          </p:nvSpPr>
          <p:spPr bwMode="auto">
            <a:xfrm>
              <a:off x="4814888" y="3468688"/>
              <a:ext cx="82550" cy="30163"/>
            </a:xfrm>
            <a:custGeom>
              <a:avLst/>
              <a:gdLst>
                <a:gd name="T0" fmla="*/ 0 w 22"/>
                <a:gd name="T1" fmla="*/ 8 h 8"/>
                <a:gd name="T2" fmla="*/ 0 w 22"/>
                <a:gd name="T3" fmla="*/ 0 h 8"/>
                <a:gd name="T4" fmla="*/ 0 w 22"/>
                <a:gd name="T5" fmla="*/ 0 h 8"/>
                <a:gd name="T6" fmla="*/ 22 w 22"/>
                <a:gd name="T7" fmla="*/ 0 h 8"/>
                <a:gd name="T8" fmla="*/ 22 w 22"/>
                <a:gd name="T9" fmla="*/ 8 h 8"/>
                <a:gd name="T10" fmla="*/ 0 w 22"/>
                <a:gd name="T11" fmla="*/ 8 h 8"/>
              </a:gdLst>
              <a:ahLst/>
              <a:cxnLst>
                <a:cxn ang="0">
                  <a:pos x="T0" y="T1"/>
                </a:cxn>
                <a:cxn ang="0">
                  <a:pos x="T2" y="T3"/>
                </a:cxn>
                <a:cxn ang="0">
                  <a:pos x="T4" y="T5"/>
                </a:cxn>
                <a:cxn ang="0">
                  <a:pos x="T6" y="T7"/>
                </a:cxn>
                <a:cxn ang="0">
                  <a:pos x="T8" y="T9"/>
                </a:cxn>
                <a:cxn ang="0">
                  <a:pos x="T10" y="T11"/>
                </a:cxn>
              </a:cxnLst>
              <a:rect l="0" t="0" r="r" b="b"/>
              <a:pathLst>
                <a:path w="22" h="8">
                  <a:moveTo>
                    <a:pt x="0" y="8"/>
                  </a:moveTo>
                  <a:cubicBezTo>
                    <a:pt x="0" y="5"/>
                    <a:pt x="0" y="3"/>
                    <a:pt x="0" y="0"/>
                  </a:cubicBezTo>
                  <a:cubicBezTo>
                    <a:pt x="0" y="0"/>
                    <a:pt x="0" y="0"/>
                    <a:pt x="0" y="0"/>
                  </a:cubicBezTo>
                  <a:cubicBezTo>
                    <a:pt x="7" y="0"/>
                    <a:pt x="14" y="0"/>
                    <a:pt x="22" y="0"/>
                  </a:cubicBezTo>
                  <a:cubicBezTo>
                    <a:pt x="22" y="3"/>
                    <a:pt x="22" y="5"/>
                    <a:pt x="22" y="8"/>
                  </a:cubicBezTo>
                  <a:cubicBezTo>
                    <a:pt x="14" y="8"/>
                    <a:pt x="7" y="8"/>
                    <a:pt x="0" y="8"/>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49">
              <a:extLst>
                <a:ext uri="{FF2B5EF4-FFF2-40B4-BE49-F238E27FC236}">
                  <a16:creationId xmlns:a16="http://schemas.microsoft.com/office/drawing/2014/main" id="{4688E182-2845-4D42-ABD4-2633EB7D3019}"/>
                </a:ext>
              </a:extLst>
            </p:cNvPr>
            <p:cNvSpPr>
              <a:spLocks/>
            </p:cNvSpPr>
            <p:nvPr/>
          </p:nvSpPr>
          <p:spPr bwMode="auto">
            <a:xfrm>
              <a:off x="4762501" y="3498851"/>
              <a:ext cx="52388" cy="33338"/>
            </a:xfrm>
            <a:custGeom>
              <a:avLst/>
              <a:gdLst>
                <a:gd name="T0" fmla="*/ 14 w 14"/>
                <a:gd name="T1" fmla="*/ 0 h 9"/>
                <a:gd name="T2" fmla="*/ 3 w 14"/>
                <a:gd name="T3" fmla="*/ 9 h 9"/>
                <a:gd name="T4" fmla="*/ 0 w 14"/>
                <a:gd name="T5" fmla="*/ 2 h 9"/>
                <a:gd name="T6" fmla="*/ 14 w 14"/>
                <a:gd name="T7" fmla="*/ 0 h 9"/>
              </a:gdLst>
              <a:ahLst/>
              <a:cxnLst>
                <a:cxn ang="0">
                  <a:pos x="T0" y="T1"/>
                </a:cxn>
                <a:cxn ang="0">
                  <a:pos x="T2" y="T3"/>
                </a:cxn>
                <a:cxn ang="0">
                  <a:pos x="T4" y="T5"/>
                </a:cxn>
                <a:cxn ang="0">
                  <a:pos x="T6" y="T7"/>
                </a:cxn>
              </a:cxnLst>
              <a:rect l="0" t="0" r="r" b="b"/>
              <a:pathLst>
                <a:path w="14" h="9">
                  <a:moveTo>
                    <a:pt x="14" y="0"/>
                  </a:moveTo>
                  <a:cubicBezTo>
                    <a:pt x="10" y="3"/>
                    <a:pt x="6" y="6"/>
                    <a:pt x="3" y="9"/>
                  </a:cubicBezTo>
                  <a:cubicBezTo>
                    <a:pt x="2" y="7"/>
                    <a:pt x="1" y="4"/>
                    <a:pt x="0" y="2"/>
                  </a:cubicBezTo>
                  <a:cubicBezTo>
                    <a:pt x="5" y="1"/>
                    <a:pt x="9" y="1"/>
                    <a:pt x="14" y="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50">
              <a:extLst>
                <a:ext uri="{FF2B5EF4-FFF2-40B4-BE49-F238E27FC236}">
                  <a16:creationId xmlns:a16="http://schemas.microsoft.com/office/drawing/2014/main" id="{A30BC999-BCDF-4923-A9EA-87DEAD2DEAE5}"/>
                </a:ext>
              </a:extLst>
            </p:cNvPr>
            <p:cNvSpPr>
              <a:spLocks noEditPoints="1"/>
            </p:cNvSpPr>
            <p:nvPr/>
          </p:nvSpPr>
          <p:spPr bwMode="auto">
            <a:xfrm>
              <a:off x="6276976" y="2849563"/>
              <a:ext cx="1744663" cy="1917700"/>
            </a:xfrm>
            <a:custGeom>
              <a:avLst/>
              <a:gdLst>
                <a:gd name="T0" fmla="*/ 132 w 463"/>
                <a:gd name="T1" fmla="*/ 475 h 508"/>
                <a:gd name="T2" fmla="*/ 71 w 463"/>
                <a:gd name="T3" fmla="*/ 419 h 508"/>
                <a:gd name="T4" fmla="*/ 11 w 463"/>
                <a:gd name="T5" fmla="*/ 216 h 508"/>
                <a:gd name="T6" fmla="*/ 88 w 463"/>
                <a:gd name="T7" fmla="*/ 68 h 508"/>
                <a:gd name="T8" fmla="*/ 254 w 463"/>
                <a:gd name="T9" fmla="*/ 0 h 508"/>
                <a:gd name="T10" fmla="*/ 300 w 463"/>
                <a:gd name="T11" fmla="*/ 1 h 508"/>
                <a:gd name="T12" fmla="*/ 304 w 463"/>
                <a:gd name="T13" fmla="*/ 4 h 508"/>
                <a:gd name="T14" fmla="*/ 304 w 463"/>
                <a:gd name="T15" fmla="*/ 4 h 508"/>
                <a:gd name="T16" fmla="*/ 314 w 463"/>
                <a:gd name="T17" fmla="*/ 13 h 508"/>
                <a:gd name="T18" fmla="*/ 406 w 463"/>
                <a:gd name="T19" fmla="*/ 87 h 508"/>
                <a:gd name="T20" fmla="*/ 463 w 463"/>
                <a:gd name="T21" fmla="*/ 256 h 508"/>
                <a:gd name="T22" fmla="*/ 424 w 463"/>
                <a:gd name="T23" fmla="*/ 392 h 508"/>
                <a:gd name="T24" fmla="*/ 279 w 463"/>
                <a:gd name="T25" fmla="*/ 503 h 508"/>
                <a:gd name="T26" fmla="*/ 279 w 463"/>
                <a:gd name="T27" fmla="*/ 504 h 508"/>
                <a:gd name="T28" fmla="*/ 291 w 463"/>
                <a:gd name="T29" fmla="*/ 504 h 508"/>
                <a:gd name="T30" fmla="*/ 281 w 463"/>
                <a:gd name="T31" fmla="*/ 507 h 508"/>
                <a:gd name="T32" fmla="*/ 147 w 463"/>
                <a:gd name="T33" fmla="*/ 479 h 508"/>
                <a:gd name="T34" fmla="*/ 132 w 463"/>
                <a:gd name="T35" fmla="*/ 475 h 508"/>
                <a:gd name="T36" fmla="*/ 264 w 463"/>
                <a:gd name="T37" fmla="*/ 269 h 508"/>
                <a:gd name="T38" fmla="*/ 264 w 463"/>
                <a:gd name="T39" fmla="*/ 268 h 508"/>
                <a:gd name="T40" fmla="*/ 222 w 463"/>
                <a:gd name="T41" fmla="*/ 268 h 508"/>
                <a:gd name="T42" fmla="*/ 206 w 463"/>
                <a:gd name="T43" fmla="*/ 294 h 508"/>
                <a:gd name="T44" fmla="*/ 264 w 463"/>
                <a:gd name="T45" fmla="*/ 331 h 508"/>
                <a:gd name="T46" fmla="*/ 321 w 463"/>
                <a:gd name="T47" fmla="*/ 292 h 508"/>
                <a:gd name="T48" fmla="*/ 306 w 463"/>
                <a:gd name="T49" fmla="*/ 269 h 508"/>
                <a:gd name="T50" fmla="*/ 264 w 463"/>
                <a:gd name="T51" fmla="*/ 269 h 508"/>
                <a:gd name="T52" fmla="*/ 97 w 463"/>
                <a:gd name="T53" fmla="*/ 112 h 508"/>
                <a:gd name="T54" fmla="*/ 91 w 463"/>
                <a:gd name="T55" fmla="*/ 113 h 508"/>
                <a:gd name="T56" fmla="*/ 57 w 463"/>
                <a:gd name="T57" fmla="*/ 170 h 508"/>
                <a:gd name="T58" fmla="*/ 74 w 463"/>
                <a:gd name="T59" fmla="*/ 190 h 508"/>
                <a:gd name="T60" fmla="*/ 99 w 463"/>
                <a:gd name="T61" fmla="*/ 182 h 508"/>
                <a:gd name="T62" fmla="*/ 121 w 463"/>
                <a:gd name="T63" fmla="*/ 145 h 508"/>
                <a:gd name="T64" fmla="*/ 97 w 463"/>
                <a:gd name="T65" fmla="*/ 112 h 508"/>
                <a:gd name="T66" fmla="*/ 161 w 463"/>
                <a:gd name="T67" fmla="*/ 259 h 508"/>
                <a:gd name="T68" fmla="*/ 194 w 463"/>
                <a:gd name="T69" fmla="*/ 226 h 508"/>
                <a:gd name="T70" fmla="*/ 163 w 463"/>
                <a:gd name="T71" fmla="*/ 194 h 508"/>
                <a:gd name="T72" fmla="*/ 129 w 463"/>
                <a:gd name="T73" fmla="*/ 226 h 508"/>
                <a:gd name="T74" fmla="*/ 161 w 463"/>
                <a:gd name="T75" fmla="*/ 259 h 508"/>
                <a:gd name="T76" fmla="*/ 361 w 463"/>
                <a:gd name="T77" fmla="*/ 259 h 508"/>
                <a:gd name="T78" fmla="*/ 393 w 463"/>
                <a:gd name="T79" fmla="*/ 226 h 508"/>
                <a:gd name="T80" fmla="*/ 361 w 463"/>
                <a:gd name="T81" fmla="*/ 194 h 508"/>
                <a:gd name="T82" fmla="*/ 328 w 463"/>
                <a:gd name="T83" fmla="*/ 227 h 508"/>
                <a:gd name="T84" fmla="*/ 361 w 463"/>
                <a:gd name="T85" fmla="*/ 259 h 508"/>
                <a:gd name="T86" fmla="*/ 136 w 463"/>
                <a:gd name="T87" fmla="*/ 276 h 508"/>
                <a:gd name="T88" fmla="*/ 108 w 463"/>
                <a:gd name="T89" fmla="*/ 303 h 508"/>
                <a:gd name="T90" fmla="*/ 136 w 463"/>
                <a:gd name="T91" fmla="*/ 331 h 508"/>
                <a:gd name="T92" fmla="*/ 164 w 463"/>
                <a:gd name="T93" fmla="*/ 302 h 508"/>
                <a:gd name="T94" fmla="*/ 136 w 463"/>
                <a:gd name="T95" fmla="*/ 276 h 508"/>
                <a:gd name="T96" fmla="*/ 428 w 463"/>
                <a:gd name="T97" fmla="*/ 310 h 508"/>
                <a:gd name="T98" fmla="*/ 402 w 463"/>
                <a:gd name="T99" fmla="*/ 276 h 508"/>
                <a:gd name="T100" fmla="*/ 376 w 463"/>
                <a:gd name="T101" fmla="*/ 300 h 508"/>
                <a:gd name="T102" fmla="*/ 400 w 463"/>
                <a:gd name="T103" fmla="*/ 328 h 508"/>
                <a:gd name="T104" fmla="*/ 428 w 463"/>
                <a:gd name="T105" fmla="*/ 310 h 508"/>
                <a:gd name="T106" fmla="*/ 172 w 463"/>
                <a:gd name="T107" fmla="*/ 82 h 508"/>
                <a:gd name="T108" fmla="*/ 147 w 463"/>
                <a:gd name="T109" fmla="*/ 64 h 508"/>
                <a:gd name="T110" fmla="*/ 120 w 463"/>
                <a:gd name="T111" fmla="*/ 92 h 508"/>
                <a:gd name="T112" fmla="*/ 146 w 463"/>
                <a:gd name="T113" fmla="*/ 115 h 508"/>
                <a:gd name="T114" fmla="*/ 172 w 463"/>
                <a:gd name="T115"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 h="508">
                  <a:moveTo>
                    <a:pt x="132" y="475"/>
                  </a:moveTo>
                  <a:cubicBezTo>
                    <a:pt x="112" y="456"/>
                    <a:pt x="89" y="440"/>
                    <a:pt x="71" y="419"/>
                  </a:cubicBezTo>
                  <a:cubicBezTo>
                    <a:pt x="21" y="361"/>
                    <a:pt x="0" y="293"/>
                    <a:pt x="11" y="216"/>
                  </a:cubicBezTo>
                  <a:cubicBezTo>
                    <a:pt x="19" y="157"/>
                    <a:pt x="46" y="108"/>
                    <a:pt x="88" y="68"/>
                  </a:cubicBezTo>
                  <a:cubicBezTo>
                    <a:pt x="135" y="24"/>
                    <a:pt x="190" y="0"/>
                    <a:pt x="254" y="0"/>
                  </a:cubicBezTo>
                  <a:cubicBezTo>
                    <a:pt x="270" y="0"/>
                    <a:pt x="285" y="0"/>
                    <a:pt x="300" y="1"/>
                  </a:cubicBezTo>
                  <a:cubicBezTo>
                    <a:pt x="302" y="2"/>
                    <a:pt x="303" y="3"/>
                    <a:pt x="304" y="4"/>
                  </a:cubicBezTo>
                  <a:cubicBezTo>
                    <a:pt x="304" y="4"/>
                    <a:pt x="304" y="4"/>
                    <a:pt x="304" y="4"/>
                  </a:cubicBezTo>
                  <a:cubicBezTo>
                    <a:pt x="307" y="7"/>
                    <a:pt x="310" y="11"/>
                    <a:pt x="314" y="13"/>
                  </a:cubicBezTo>
                  <a:cubicBezTo>
                    <a:pt x="350" y="31"/>
                    <a:pt x="381" y="55"/>
                    <a:pt x="406" y="87"/>
                  </a:cubicBezTo>
                  <a:cubicBezTo>
                    <a:pt x="445" y="137"/>
                    <a:pt x="463" y="194"/>
                    <a:pt x="463" y="256"/>
                  </a:cubicBezTo>
                  <a:cubicBezTo>
                    <a:pt x="463" y="304"/>
                    <a:pt x="450" y="350"/>
                    <a:pt x="424" y="392"/>
                  </a:cubicBezTo>
                  <a:cubicBezTo>
                    <a:pt x="389" y="447"/>
                    <a:pt x="344" y="489"/>
                    <a:pt x="279" y="503"/>
                  </a:cubicBezTo>
                  <a:cubicBezTo>
                    <a:pt x="277" y="502"/>
                    <a:pt x="278" y="504"/>
                    <a:pt x="279" y="504"/>
                  </a:cubicBezTo>
                  <a:cubicBezTo>
                    <a:pt x="283" y="504"/>
                    <a:pt x="287" y="504"/>
                    <a:pt x="291" y="504"/>
                  </a:cubicBezTo>
                  <a:cubicBezTo>
                    <a:pt x="288" y="505"/>
                    <a:pt x="284" y="507"/>
                    <a:pt x="281" y="507"/>
                  </a:cubicBezTo>
                  <a:cubicBezTo>
                    <a:pt x="234" y="508"/>
                    <a:pt x="190" y="499"/>
                    <a:pt x="147" y="479"/>
                  </a:cubicBezTo>
                  <a:cubicBezTo>
                    <a:pt x="143" y="477"/>
                    <a:pt x="137" y="476"/>
                    <a:pt x="132" y="475"/>
                  </a:cubicBezTo>
                  <a:close/>
                  <a:moveTo>
                    <a:pt x="264" y="269"/>
                  </a:moveTo>
                  <a:cubicBezTo>
                    <a:pt x="264" y="268"/>
                    <a:pt x="264" y="268"/>
                    <a:pt x="264" y="268"/>
                  </a:cubicBezTo>
                  <a:cubicBezTo>
                    <a:pt x="250" y="268"/>
                    <a:pt x="236" y="267"/>
                    <a:pt x="222" y="268"/>
                  </a:cubicBezTo>
                  <a:cubicBezTo>
                    <a:pt x="206" y="269"/>
                    <a:pt x="200" y="278"/>
                    <a:pt x="206" y="294"/>
                  </a:cubicBezTo>
                  <a:cubicBezTo>
                    <a:pt x="214" y="316"/>
                    <a:pt x="239" y="332"/>
                    <a:pt x="264" y="331"/>
                  </a:cubicBezTo>
                  <a:cubicBezTo>
                    <a:pt x="290" y="331"/>
                    <a:pt x="313" y="314"/>
                    <a:pt x="321" y="292"/>
                  </a:cubicBezTo>
                  <a:cubicBezTo>
                    <a:pt x="326" y="278"/>
                    <a:pt x="321" y="269"/>
                    <a:pt x="306" y="269"/>
                  </a:cubicBezTo>
                  <a:cubicBezTo>
                    <a:pt x="292" y="268"/>
                    <a:pt x="278" y="269"/>
                    <a:pt x="264" y="269"/>
                  </a:cubicBezTo>
                  <a:close/>
                  <a:moveTo>
                    <a:pt x="97" y="112"/>
                  </a:moveTo>
                  <a:cubicBezTo>
                    <a:pt x="96" y="112"/>
                    <a:pt x="92" y="112"/>
                    <a:pt x="91" y="113"/>
                  </a:cubicBezTo>
                  <a:cubicBezTo>
                    <a:pt x="79" y="132"/>
                    <a:pt x="66" y="150"/>
                    <a:pt x="57" y="170"/>
                  </a:cubicBezTo>
                  <a:cubicBezTo>
                    <a:pt x="56" y="174"/>
                    <a:pt x="66" y="188"/>
                    <a:pt x="74" y="190"/>
                  </a:cubicBezTo>
                  <a:cubicBezTo>
                    <a:pt x="81" y="193"/>
                    <a:pt x="94" y="188"/>
                    <a:pt x="99" y="182"/>
                  </a:cubicBezTo>
                  <a:cubicBezTo>
                    <a:pt x="109" y="172"/>
                    <a:pt x="115" y="158"/>
                    <a:pt x="121" y="145"/>
                  </a:cubicBezTo>
                  <a:cubicBezTo>
                    <a:pt x="128" y="129"/>
                    <a:pt x="116" y="112"/>
                    <a:pt x="97" y="112"/>
                  </a:cubicBezTo>
                  <a:close/>
                  <a:moveTo>
                    <a:pt x="161" y="259"/>
                  </a:moveTo>
                  <a:cubicBezTo>
                    <a:pt x="179" y="260"/>
                    <a:pt x="195" y="244"/>
                    <a:pt x="194" y="226"/>
                  </a:cubicBezTo>
                  <a:cubicBezTo>
                    <a:pt x="194" y="209"/>
                    <a:pt x="180" y="195"/>
                    <a:pt x="163" y="194"/>
                  </a:cubicBezTo>
                  <a:cubicBezTo>
                    <a:pt x="145" y="193"/>
                    <a:pt x="129" y="208"/>
                    <a:pt x="129" y="226"/>
                  </a:cubicBezTo>
                  <a:cubicBezTo>
                    <a:pt x="128" y="244"/>
                    <a:pt x="144" y="259"/>
                    <a:pt x="161" y="259"/>
                  </a:cubicBezTo>
                  <a:close/>
                  <a:moveTo>
                    <a:pt x="361" y="259"/>
                  </a:moveTo>
                  <a:cubicBezTo>
                    <a:pt x="379" y="259"/>
                    <a:pt x="393" y="245"/>
                    <a:pt x="393" y="226"/>
                  </a:cubicBezTo>
                  <a:cubicBezTo>
                    <a:pt x="392" y="209"/>
                    <a:pt x="378" y="194"/>
                    <a:pt x="361" y="194"/>
                  </a:cubicBezTo>
                  <a:cubicBezTo>
                    <a:pt x="343" y="194"/>
                    <a:pt x="328" y="209"/>
                    <a:pt x="328" y="227"/>
                  </a:cubicBezTo>
                  <a:cubicBezTo>
                    <a:pt x="328" y="245"/>
                    <a:pt x="343" y="260"/>
                    <a:pt x="361" y="259"/>
                  </a:cubicBezTo>
                  <a:close/>
                  <a:moveTo>
                    <a:pt x="136" y="276"/>
                  </a:moveTo>
                  <a:cubicBezTo>
                    <a:pt x="123" y="276"/>
                    <a:pt x="108" y="290"/>
                    <a:pt x="108" y="303"/>
                  </a:cubicBezTo>
                  <a:cubicBezTo>
                    <a:pt x="109" y="317"/>
                    <a:pt x="122" y="331"/>
                    <a:pt x="136" y="331"/>
                  </a:cubicBezTo>
                  <a:cubicBezTo>
                    <a:pt x="151" y="331"/>
                    <a:pt x="164" y="317"/>
                    <a:pt x="164" y="302"/>
                  </a:cubicBezTo>
                  <a:cubicBezTo>
                    <a:pt x="164" y="287"/>
                    <a:pt x="153" y="276"/>
                    <a:pt x="136" y="276"/>
                  </a:cubicBezTo>
                  <a:close/>
                  <a:moveTo>
                    <a:pt x="428" y="310"/>
                  </a:moveTo>
                  <a:cubicBezTo>
                    <a:pt x="429" y="287"/>
                    <a:pt x="419" y="277"/>
                    <a:pt x="402" y="276"/>
                  </a:cubicBezTo>
                  <a:cubicBezTo>
                    <a:pt x="386" y="276"/>
                    <a:pt x="377" y="284"/>
                    <a:pt x="376" y="300"/>
                  </a:cubicBezTo>
                  <a:cubicBezTo>
                    <a:pt x="375" y="319"/>
                    <a:pt x="382" y="327"/>
                    <a:pt x="400" y="328"/>
                  </a:cubicBezTo>
                  <a:cubicBezTo>
                    <a:pt x="417" y="329"/>
                    <a:pt x="426" y="321"/>
                    <a:pt x="428" y="310"/>
                  </a:cubicBezTo>
                  <a:close/>
                  <a:moveTo>
                    <a:pt x="172" y="82"/>
                  </a:moveTo>
                  <a:cubicBezTo>
                    <a:pt x="171" y="72"/>
                    <a:pt x="161" y="65"/>
                    <a:pt x="147" y="64"/>
                  </a:cubicBezTo>
                  <a:cubicBezTo>
                    <a:pt x="134" y="64"/>
                    <a:pt x="120" y="79"/>
                    <a:pt x="120" y="92"/>
                  </a:cubicBezTo>
                  <a:cubicBezTo>
                    <a:pt x="121" y="108"/>
                    <a:pt x="133" y="113"/>
                    <a:pt x="146" y="115"/>
                  </a:cubicBezTo>
                  <a:cubicBezTo>
                    <a:pt x="158" y="117"/>
                    <a:pt x="172" y="100"/>
                    <a:pt x="172" y="82"/>
                  </a:cubicBezTo>
                  <a:close/>
                </a:path>
              </a:pathLst>
            </a:custGeom>
            <a:solidFill>
              <a:srgbClr val="D09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51">
              <a:extLst>
                <a:ext uri="{FF2B5EF4-FFF2-40B4-BE49-F238E27FC236}">
                  <a16:creationId xmlns:a16="http://schemas.microsoft.com/office/drawing/2014/main" id="{538E5138-538E-4A49-BF4C-943BAADFDD84}"/>
                </a:ext>
              </a:extLst>
            </p:cNvPr>
            <p:cNvSpPr>
              <a:spLocks/>
            </p:cNvSpPr>
            <p:nvPr/>
          </p:nvSpPr>
          <p:spPr bwMode="auto">
            <a:xfrm>
              <a:off x="6773863" y="3257551"/>
              <a:ext cx="1643063" cy="1682750"/>
            </a:xfrm>
            <a:custGeom>
              <a:avLst/>
              <a:gdLst>
                <a:gd name="T0" fmla="*/ 0 w 436"/>
                <a:gd name="T1" fmla="*/ 367 h 446"/>
                <a:gd name="T2" fmla="*/ 15 w 436"/>
                <a:gd name="T3" fmla="*/ 371 h 446"/>
                <a:gd name="T4" fmla="*/ 149 w 436"/>
                <a:gd name="T5" fmla="*/ 399 h 446"/>
                <a:gd name="T6" fmla="*/ 159 w 436"/>
                <a:gd name="T7" fmla="*/ 396 h 446"/>
                <a:gd name="T8" fmla="*/ 311 w 436"/>
                <a:gd name="T9" fmla="*/ 323 h 446"/>
                <a:gd name="T10" fmla="*/ 378 w 436"/>
                <a:gd name="T11" fmla="*/ 198 h 446"/>
                <a:gd name="T12" fmla="*/ 368 w 436"/>
                <a:gd name="T13" fmla="*/ 58 h 446"/>
                <a:gd name="T14" fmla="*/ 343 w 436"/>
                <a:gd name="T15" fmla="*/ 0 h 446"/>
                <a:gd name="T16" fmla="*/ 420 w 436"/>
                <a:gd name="T17" fmla="*/ 133 h 446"/>
                <a:gd name="T18" fmla="*/ 355 w 436"/>
                <a:gd name="T19" fmla="*/ 358 h 446"/>
                <a:gd name="T20" fmla="*/ 132 w 436"/>
                <a:gd name="T21" fmla="*/ 433 h 446"/>
                <a:gd name="T22" fmla="*/ 14 w 436"/>
                <a:gd name="T23" fmla="*/ 383 h 446"/>
                <a:gd name="T24" fmla="*/ 0 w 436"/>
                <a:gd name="T25" fmla="*/ 36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46">
                  <a:moveTo>
                    <a:pt x="0" y="367"/>
                  </a:moveTo>
                  <a:cubicBezTo>
                    <a:pt x="5" y="368"/>
                    <a:pt x="11" y="369"/>
                    <a:pt x="15" y="371"/>
                  </a:cubicBezTo>
                  <a:cubicBezTo>
                    <a:pt x="58" y="391"/>
                    <a:pt x="102" y="400"/>
                    <a:pt x="149" y="399"/>
                  </a:cubicBezTo>
                  <a:cubicBezTo>
                    <a:pt x="152" y="399"/>
                    <a:pt x="156" y="397"/>
                    <a:pt x="159" y="396"/>
                  </a:cubicBezTo>
                  <a:cubicBezTo>
                    <a:pt x="219" y="391"/>
                    <a:pt x="270" y="365"/>
                    <a:pt x="311" y="323"/>
                  </a:cubicBezTo>
                  <a:cubicBezTo>
                    <a:pt x="345" y="289"/>
                    <a:pt x="368" y="248"/>
                    <a:pt x="378" y="198"/>
                  </a:cubicBezTo>
                  <a:cubicBezTo>
                    <a:pt x="388" y="149"/>
                    <a:pt x="385" y="104"/>
                    <a:pt x="368" y="58"/>
                  </a:cubicBezTo>
                  <a:cubicBezTo>
                    <a:pt x="361" y="39"/>
                    <a:pt x="352" y="20"/>
                    <a:pt x="343" y="0"/>
                  </a:cubicBezTo>
                  <a:cubicBezTo>
                    <a:pt x="387" y="34"/>
                    <a:pt x="410" y="81"/>
                    <a:pt x="420" y="133"/>
                  </a:cubicBezTo>
                  <a:cubicBezTo>
                    <a:pt x="436" y="219"/>
                    <a:pt x="414" y="296"/>
                    <a:pt x="355" y="358"/>
                  </a:cubicBezTo>
                  <a:cubicBezTo>
                    <a:pt x="295" y="420"/>
                    <a:pt x="219" y="446"/>
                    <a:pt x="132" y="433"/>
                  </a:cubicBezTo>
                  <a:cubicBezTo>
                    <a:pt x="88" y="426"/>
                    <a:pt x="49" y="409"/>
                    <a:pt x="14" y="383"/>
                  </a:cubicBezTo>
                  <a:cubicBezTo>
                    <a:pt x="9" y="379"/>
                    <a:pt x="5" y="372"/>
                    <a:pt x="0" y="367"/>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52">
              <a:extLst>
                <a:ext uri="{FF2B5EF4-FFF2-40B4-BE49-F238E27FC236}">
                  <a16:creationId xmlns:a16="http://schemas.microsoft.com/office/drawing/2014/main" id="{248C311B-C217-4C70-8663-41E866F35ABA}"/>
                </a:ext>
              </a:extLst>
            </p:cNvPr>
            <p:cNvSpPr>
              <a:spLocks/>
            </p:cNvSpPr>
            <p:nvPr/>
          </p:nvSpPr>
          <p:spPr bwMode="auto">
            <a:xfrm>
              <a:off x="7321551" y="2865438"/>
              <a:ext cx="914400" cy="1885950"/>
            </a:xfrm>
            <a:custGeom>
              <a:avLst/>
              <a:gdLst>
                <a:gd name="T0" fmla="*/ 198 w 243"/>
                <a:gd name="T1" fmla="*/ 104 h 500"/>
                <a:gd name="T2" fmla="*/ 223 w 243"/>
                <a:gd name="T3" fmla="*/ 162 h 500"/>
                <a:gd name="T4" fmla="*/ 233 w 243"/>
                <a:gd name="T5" fmla="*/ 302 h 500"/>
                <a:gd name="T6" fmla="*/ 166 w 243"/>
                <a:gd name="T7" fmla="*/ 427 h 500"/>
                <a:gd name="T8" fmla="*/ 14 w 243"/>
                <a:gd name="T9" fmla="*/ 500 h 500"/>
                <a:gd name="T10" fmla="*/ 2 w 243"/>
                <a:gd name="T11" fmla="*/ 500 h 500"/>
                <a:gd name="T12" fmla="*/ 2 w 243"/>
                <a:gd name="T13" fmla="*/ 499 h 500"/>
                <a:gd name="T14" fmla="*/ 147 w 243"/>
                <a:gd name="T15" fmla="*/ 388 h 500"/>
                <a:gd name="T16" fmla="*/ 186 w 243"/>
                <a:gd name="T17" fmla="*/ 252 h 500"/>
                <a:gd name="T18" fmla="*/ 129 w 243"/>
                <a:gd name="T19" fmla="*/ 83 h 500"/>
                <a:gd name="T20" fmla="*/ 37 w 243"/>
                <a:gd name="T21" fmla="*/ 9 h 500"/>
                <a:gd name="T22" fmla="*/ 27 w 243"/>
                <a:gd name="T23" fmla="*/ 0 h 500"/>
                <a:gd name="T24" fmla="*/ 182 w 243"/>
                <a:gd name="T25" fmla="*/ 87 h 500"/>
                <a:gd name="T26" fmla="*/ 198 w 243"/>
                <a:gd name="T27" fmla="*/ 10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00">
                  <a:moveTo>
                    <a:pt x="198" y="104"/>
                  </a:moveTo>
                  <a:cubicBezTo>
                    <a:pt x="207" y="124"/>
                    <a:pt x="216" y="143"/>
                    <a:pt x="223" y="162"/>
                  </a:cubicBezTo>
                  <a:cubicBezTo>
                    <a:pt x="240" y="208"/>
                    <a:pt x="243" y="253"/>
                    <a:pt x="233" y="302"/>
                  </a:cubicBezTo>
                  <a:cubicBezTo>
                    <a:pt x="223" y="352"/>
                    <a:pt x="200" y="393"/>
                    <a:pt x="166" y="427"/>
                  </a:cubicBezTo>
                  <a:cubicBezTo>
                    <a:pt x="125" y="469"/>
                    <a:pt x="74" y="495"/>
                    <a:pt x="14" y="500"/>
                  </a:cubicBezTo>
                  <a:cubicBezTo>
                    <a:pt x="10" y="500"/>
                    <a:pt x="6" y="500"/>
                    <a:pt x="2" y="500"/>
                  </a:cubicBezTo>
                  <a:cubicBezTo>
                    <a:pt x="1" y="500"/>
                    <a:pt x="0" y="498"/>
                    <a:pt x="2" y="499"/>
                  </a:cubicBezTo>
                  <a:cubicBezTo>
                    <a:pt x="67" y="485"/>
                    <a:pt x="112" y="443"/>
                    <a:pt x="147" y="388"/>
                  </a:cubicBezTo>
                  <a:cubicBezTo>
                    <a:pt x="173" y="346"/>
                    <a:pt x="186" y="300"/>
                    <a:pt x="186" y="252"/>
                  </a:cubicBezTo>
                  <a:cubicBezTo>
                    <a:pt x="186" y="190"/>
                    <a:pt x="168" y="133"/>
                    <a:pt x="129" y="83"/>
                  </a:cubicBezTo>
                  <a:cubicBezTo>
                    <a:pt x="104" y="51"/>
                    <a:pt x="73" y="27"/>
                    <a:pt x="37" y="9"/>
                  </a:cubicBezTo>
                  <a:cubicBezTo>
                    <a:pt x="33" y="7"/>
                    <a:pt x="30" y="3"/>
                    <a:pt x="27" y="0"/>
                  </a:cubicBezTo>
                  <a:cubicBezTo>
                    <a:pt x="92" y="6"/>
                    <a:pt x="141" y="40"/>
                    <a:pt x="182" y="87"/>
                  </a:cubicBezTo>
                  <a:cubicBezTo>
                    <a:pt x="187" y="93"/>
                    <a:pt x="193" y="99"/>
                    <a:pt x="198" y="10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53">
              <a:extLst>
                <a:ext uri="{FF2B5EF4-FFF2-40B4-BE49-F238E27FC236}">
                  <a16:creationId xmlns:a16="http://schemas.microsoft.com/office/drawing/2014/main" id="{2189A376-14C0-4974-880F-162B0445FC74}"/>
                </a:ext>
              </a:extLst>
            </p:cNvPr>
            <p:cNvSpPr>
              <a:spLocks/>
            </p:cNvSpPr>
            <p:nvPr/>
          </p:nvSpPr>
          <p:spPr bwMode="auto">
            <a:xfrm>
              <a:off x="7407276" y="2854326"/>
              <a:ext cx="15875" cy="1111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1"/>
                    <a:pt x="0" y="0"/>
                  </a:cubicBezTo>
                  <a:cubicBezTo>
                    <a:pt x="2" y="1"/>
                    <a:pt x="3" y="2"/>
                    <a:pt x="4" y="3"/>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54">
              <a:extLst>
                <a:ext uri="{FF2B5EF4-FFF2-40B4-BE49-F238E27FC236}">
                  <a16:creationId xmlns:a16="http://schemas.microsoft.com/office/drawing/2014/main" id="{235B9D55-325F-4E0C-A791-BD95B82D2C3E}"/>
                </a:ext>
              </a:extLst>
            </p:cNvPr>
            <p:cNvSpPr>
              <a:spLocks noEditPoints="1"/>
            </p:cNvSpPr>
            <p:nvPr/>
          </p:nvSpPr>
          <p:spPr bwMode="auto">
            <a:xfrm>
              <a:off x="7031038" y="3857626"/>
              <a:ext cx="474663" cy="244475"/>
            </a:xfrm>
            <a:custGeom>
              <a:avLst/>
              <a:gdLst>
                <a:gd name="T0" fmla="*/ 64 w 126"/>
                <a:gd name="T1" fmla="*/ 2 h 65"/>
                <a:gd name="T2" fmla="*/ 106 w 126"/>
                <a:gd name="T3" fmla="*/ 2 h 65"/>
                <a:gd name="T4" fmla="*/ 121 w 126"/>
                <a:gd name="T5" fmla="*/ 25 h 65"/>
                <a:gd name="T6" fmla="*/ 64 w 126"/>
                <a:gd name="T7" fmla="*/ 64 h 65"/>
                <a:gd name="T8" fmla="*/ 6 w 126"/>
                <a:gd name="T9" fmla="*/ 27 h 65"/>
                <a:gd name="T10" fmla="*/ 22 w 126"/>
                <a:gd name="T11" fmla="*/ 1 h 65"/>
                <a:gd name="T12" fmla="*/ 64 w 126"/>
                <a:gd name="T13" fmla="*/ 1 h 65"/>
                <a:gd name="T14" fmla="*/ 64 w 126"/>
                <a:gd name="T15" fmla="*/ 2 h 65"/>
                <a:gd name="T16" fmla="*/ 60 w 126"/>
                <a:gd name="T17" fmla="*/ 50 h 65"/>
                <a:gd name="T18" fmla="*/ 63 w 126"/>
                <a:gd name="T19" fmla="*/ 53 h 65"/>
                <a:gd name="T20" fmla="*/ 85 w 126"/>
                <a:gd name="T21" fmla="*/ 38 h 65"/>
                <a:gd name="T22" fmla="*/ 60 w 126"/>
                <a:gd name="T23" fmla="*/ 25 h 65"/>
                <a:gd name="T24" fmla="*/ 50 w 126"/>
                <a:gd name="T25" fmla="*/ 25 h 65"/>
                <a:gd name="T26" fmla="*/ 34 w 126"/>
                <a:gd name="T27" fmla="*/ 38 h 65"/>
                <a:gd name="T28" fmla="*/ 50 w 126"/>
                <a:gd name="T29" fmla="*/ 49 h 65"/>
                <a:gd name="T30" fmla="*/ 60 w 126"/>
                <a:gd name="T31"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65">
                  <a:moveTo>
                    <a:pt x="64" y="2"/>
                  </a:moveTo>
                  <a:cubicBezTo>
                    <a:pt x="78" y="2"/>
                    <a:pt x="92" y="1"/>
                    <a:pt x="106" y="2"/>
                  </a:cubicBezTo>
                  <a:cubicBezTo>
                    <a:pt x="121" y="2"/>
                    <a:pt x="126" y="11"/>
                    <a:pt x="121" y="25"/>
                  </a:cubicBezTo>
                  <a:cubicBezTo>
                    <a:pt x="113" y="47"/>
                    <a:pt x="90" y="64"/>
                    <a:pt x="64" y="64"/>
                  </a:cubicBezTo>
                  <a:cubicBezTo>
                    <a:pt x="39" y="65"/>
                    <a:pt x="14" y="49"/>
                    <a:pt x="6" y="27"/>
                  </a:cubicBezTo>
                  <a:cubicBezTo>
                    <a:pt x="0" y="11"/>
                    <a:pt x="6" y="2"/>
                    <a:pt x="22" y="1"/>
                  </a:cubicBezTo>
                  <a:cubicBezTo>
                    <a:pt x="36" y="0"/>
                    <a:pt x="50" y="1"/>
                    <a:pt x="64" y="1"/>
                  </a:cubicBezTo>
                  <a:cubicBezTo>
                    <a:pt x="64" y="1"/>
                    <a:pt x="64" y="1"/>
                    <a:pt x="64" y="2"/>
                  </a:cubicBezTo>
                  <a:close/>
                  <a:moveTo>
                    <a:pt x="60" y="50"/>
                  </a:moveTo>
                  <a:cubicBezTo>
                    <a:pt x="61" y="51"/>
                    <a:pt x="62" y="52"/>
                    <a:pt x="63" y="53"/>
                  </a:cubicBezTo>
                  <a:cubicBezTo>
                    <a:pt x="70" y="48"/>
                    <a:pt x="77" y="43"/>
                    <a:pt x="85" y="38"/>
                  </a:cubicBezTo>
                  <a:cubicBezTo>
                    <a:pt x="77" y="34"/>
                    <a:pt x="68" y="29"/>
                    <a:pt x="60" y="25"/>
                  </a:cubicBezTo>
                  <a:cubicBezTo>
                    <a:pt x="57" y="24"/>
                    <a:pt x="53" y="24"/>
                    <a:pt x="50" y="25"/>
                  </a:cubicBezTo>
                  <a:cubicBezTo>
                    <a:pt x="44" y="29"/>
                    <a:pt x="39" y="33"/>
                    <a:pt x="34" y="38"/>
                  </a:cubicBezTo>
                  <a:cubicBezTo>
                    <a:pt x="39" y="41"/>
                    <a:pt x="45" y="46"/>
                    <a:pt x="50" y="49"/>
                  </a:cubicBezTo>
                  <a:cubicBezTo>
                    <a:pt x="53" y="50"/>
                    <a:pt x="57" y="49"/>
                    <a:pt x="60" y="50"/>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55">
              <a:extLst>
                <a:ext uri="{FF2B5EF4-FFF2-40B4-BE49-F238E27FC236}">
                  <a16:creationId xmlns:a16="http://schemas.microsoft.com/office/drawing/2014/main" id="{BC79FE7C-A02B-4685-9043-A076327808A2}"/>
                </a:ext>
              </a:extLst>
            </p:cNvPr>
            <p:cNvSpPr>
              <a:spLocks/>
            </p:cNvSpPr>
            <p:nvPr/>
          </p:nvSpPr>
          <p:spPr bwMode="auto">
            <a:xfrm>
              <a:off x="6488113" y="3271838"/>
              <a:ext cx="271463" cy="306388"/>
            </a:xfrm>
            <a:custGeom>
              <a:avLst/>
              <a:gdLst>
                <a:gd name="T0" fmla="*/ 41 w 72"/>
                <a:gd name="T1" fmla="*/ 0 h 81"/>
                <a:gd name="T2" fmla="*/ 65 w 72"/>
                <a:gd name="T3" fmla="*/ 33 h 81"/>
                <a:gd name="T4" fmla="*/ 43 w 72"/>
                <a:gd name="T5" fmla="*/ 70 h 81"/>
                <a:gd name="T6" fmla="*/ 18 w 72"/>
                <a:gd name="T7" fmla="*/ 78 h 81"/>
                <a:gd name="T8" fmla="*/ 1 w 72"/>
                <a:gd name="T9" fmla="*/ 58 h 81"/>
                <a:gd name="T10" fmla="*/ 35 w 72"/>
                <a:gd name="T11" fmla="*/ 1 h 81"/>
                <a:gd name="T12" fmla="*/ 41 w 72"/>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41" y="0"/>
                  </a:moveTo>
                  <a:cubicBezTo>
                    <a:pt x="60" y="0"/>
                    <a:pt x="72" y="17"/>
                    <a:pt x="65" y="33"/>
                  </a:cubicBezTo>
                  <a:cubicBezTo>
                    <a:pt x="59" y="46"/>
                    <a:pt x="53" y="60"/>
                    <a:pt x="43" y="70"/>
                  </a:cubicBezTo>
                  <a:cubicBezTo>
                    <a:pt x="38" y="76"/>
                    <a:pt x="25" y="81"/>
                    <a:pt x="18" y="78"/>
                  </a:cubicBezTo>
                  <a:cubicBezTo>
                    <a:pt x="10" y="76"/>
                    <a:pt x="0" y="62"/>
                    <a:pt x="1" y="58"/>
                  </a:cubicBezTo>
                  <a:cubicBezTo>
                    <a:pt x="10" y="38"/>
                    <a:pt x="23" y="20"/>
                    <a:pt x="35" y="1"/>
                  </a:cubicBezTo>
                  <a:cubicBezTo>
                    <a:pt x="36" y="0"/>
                    <a:pt x="40" y="0"/>
                    <a:pt x="41" y="0"/>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56">
              <a:extLst>
                <a:ext uri="{FF2B5EF4-FFF2-40B4-BE49-F238E27FC236}">
                  <a16:creationId xmlns:a16="http://schemas.microsoft.com/office/drawing/2014/main" id="{D83DC44D-2B0D-4EAC-BA74-FB60FD1B64D3}"/>
                </a:ext>
              </a:extLst>
            </p:cNvPr>
            <p:cNvSpPr>
              <a:spLocks/>
            </p:cNvSpPr>
            <p:nvPr/>
          </p:nvSpPr>
          <p:spPr bwMode="auto">
            <a:xfrm>
              <a:off x="6759576" y="3578226"/>
              <a:ext cx="252413" cy="252413"/>
            </a:xfrm>
            <a:custGeom>
              <a:avLst/>
              <a:gdLst>
                <a:gd name="T0" fmla="*/ 33 w 67"/>
                <a:gd name="T1" fmla="*/ 66 h 67"/>
                <a:gd name="T2" fmla="*/ 1 w 67"/>
                <a:gd name="T3" fmla="*/ 33 h 67"/>
                <a:gd name="T4" fmla="*/ 35 w 67"/>
                <a:gd name="T5" fmla="*/ 1 h 67"/>
                <a:gd name="T6" fmla="*/ 66 w 67"/>
                <a:gd name="T7" fmla="*/ 33 h 67"/>
                <a:gd name="T8" fmla="*/ 33 w 67"/>
                <a:gd name="T9" fmla="*/ 66 h 67"/>
              </a:gdLst>
              <a:ahLst/>
              <a:cxnLst>
                <a:cxn ang="0">
                  <a:pos x="T0" y="T1"/>
                </a:cxn>
                <a:cxn ang="0">
                  <a:pos x="T2" y="T3"/>
                </a:cxn>
                <a:cxn ang="0">
                  <a:pos x="T4" y="T5"/>
                </a:cxn>
                <a:cxn ang="0">
                  <a:pos x="T6" y="T7"/>
                </a:cxn>
                <a:cxn ang="0">
                  <a:pos x="T8" y="T9"/>
                </a:cxn>
              </a:cxnLst>
              <a:rect l="0" t="0" r="r" b="b"/>
              <a:pathLst>
                <a:path w="67" h="67">
                  <a:moveTo>
                    <a:pt x="33" y="66"/>
                  </a:moveTo>
                  <a:cubicBezTo>
                    <a:pt x="16" y="66"/>
                    <a:pt x="0" y="51"/>
                    <a:pt x="1" y="33"/>
                  </a:cubicBezTo>
                  <a:cubicBezTo>
                    <a:pt x="1" y="15"/>
                    <a:pt x="17" y="0"/>
                    <a:pt x="35" y="1"/>
                  </a:cubicBezTo>
                  <a:cubicBezTo>
                    <a:pt x="52" y="2"/>
                    <a:pt x="66" y="16"/>
                    <a:pt x="66" y="33"/>
                  </a:cubicBezTo>
                  <a:cubicBezTo>
                    <a:pt x="67" y="51"/>
                    <a:pt x="51" y="67"/>
                    <a:pt x="33" y="6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57">
              <a:extLst>
                <a:ext uri="{FF2B5EF4-FFF2-40B4-BE49-F238E27FC236}">
                  <a16:creationId xmlns:a16="http://schemas.microsoft.com/office/drawing/2014/main" id="{653293BA-A420-48B7-93AC-71CD2DC168F8}"/>
                </a:ext>
              </a:extLst>
            </p:cNvPr>
            <p:cNvSpPr>
              <a:spLocks/>
            </p:cNvSpPr>
            <p:nvPr/>
          </p:nvSpPr>
          <p:spPr bwMode="auto">
            <a:xfrm>
              <a:off x="7513638" y="3581401"/>
              <a:ext cx="244475" cy="249238"/>
            </a:xfrm>
            <a:custGeom>
              <a:avLst/>
              <a:gdLst>
                <a:gd name="T0" fmla="*/ 33 w 65"/>
                <a:gd name="T1" fmla="*/ 65 h 66"/>
                <a:gd name="T2" fmla="*/ 0 w 65"/>
                <a:gd name="T3" fmla="*/ 33 h 66"/>
                <a:gd name="T4" fmla="*/ 33 w 65"/>
                <a:gd name="T5" fmla="*/ 0 h 66"/>
                <a:gd name="T6" fmla="*/ 65 w 65"/>
                <a:gd name="T7" fmla="*/ 32 h 66"/>
                <a:gd name="T8" fmla="*/ 33 w 65"/>
                <a:gd name="T9" fmla="*/ 65 h 66"/>
              </a:gdLst>
              <a:ahLst/>
              <a:cxnLst>
                <a:cxn ang="0">
                  <a:pos x="T0" y="T1"/>
                </a:cxn>
                <a:cxn ang="0">
                  <a:pos x="T2" y="T3"/>
                </a:cxn>
                <a:cxn ang="0">
                  <a:pos x="T4" y="T5"/>
                </a:cxn>
                <a:cxn ang="0">
                  <a:pos x="T6" y="T7"/>
                </a:cxn>
                <a:cxn ang="0">
                  <a:pos x="T8" y="T9"/>
                </a:cxn>
              </a:cxnLst>
              <a:rect l="0" t="0" r="r" b="b"/>
              <a:pathLst>
                <a:path w="65" h="66">
                  <a:moveTo>
                    <a:pt x="33" y="65"/>
                  </a:moveTo>
                  <a:cubicBezTo>
                    <a:pt x="15" y="66"/>
                    <a:pt x="0" y="51"/>
                    <a:pt x="0" y="33"/>
                  </a:cubicBezTo>
                  <a:cubicBezTo>
                    <a:pt x="0" y="15"/>
                    <a:pt x="15" y="0"/>
                    <a:pt x="33" y="0"/>
                  </a:cubicBezTo>
                  <a:cubicBezTo>
                    <a:pt x="50" y="0"/>
                    <a:pt x="64" y="15"/>
                    <a:pt x="65" y="32"/>
                  </a:cubicBezTo>
                  <a:cubicBezTo>
                    <a:pt x="65" y="51"/>
                    <a:pt x="51" y="65"/>
                    <a:pt x="33" y="65"/>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258">
              <a:extLst>
                <a:ext uri="{FF2B5EF4-FFF2-40B4-BE49-F238E27FC236}">
                  <a16:creationId xmlns:a16="http://schemas.microsoft.com/office/drawing/2014/main" id="{BDEBD7E9-4B9B-42B6-B2AD-DDAD31ED182A}"/>
                </a:ext>
              </a:extLst>
            </p:cNvPr>
            <p:cNvSpPr>
              <a:spLocks/>
            </p:cNvSpPr>
            <p:nvPr/>
          </p:nvSpPr>
          <p:spPr bwMode="auto">
            <a:xfrm>
              <a:off x="6683376" y="3890963"/>
              <a:ext cx="211138" cy="207963"/>
            </a:xfrm>
            <a:custGeom>
              <a:avLst/>
              <a:gdLst>
                <a:gd name="T0" fmla="*/ 28 w 56"/>
                <a:gd name="T1" fmla="*/ 0 h 55"/>
                <a:gd name="T2" fmla="*/ 56 w 56"/>
                <a:gd name="T3" fmla="*/ 26 h 55"/>
                <a:gd name="T4" fmla="*/ 28 w 56"/>
                <a:gd name="T5" fmla="*/ 55 h 55"/>
                <a:gd name="T6" fmla="*/ 0 w 56"/>
                <a:gd name="T7" fmla="*/ 27 h 55"/>
                <a:gd name="T8" fmla="*/ 28 w 56"/>
                <a:gd name="T9" fmla="*/ 0 h 55"/>
              </a:gdLst>
              <a:ahLst/>
              <a:cxnLst>
                <a:cxn ang="0">
                  <a:pos x="T0" y="T1"/>
                </a:cxn>
                <a:cxn ang="0">
                  <a:pos x="T2" y="T3"/>
                </a:cxn>
                <a:cxn ang="0">
                  <a:pos x="T4" y="T5"/>
                </a:cxn>
                <a:cxn ang="0">
                  <a:pos x="T6" y="T7"/>
                </a:cxn>
                <a:cxn ang="0">
                  <a:pos x="T8" y="T9"/>
                </a:cxn>
              </a:cxnLst>
              <a:rect l="0" t="0" r="r" b="b"/>
              <a:pathLst>
                <a:path w="56" h="55">
                  <a:moveTo>
                    <a:pt x="28" y="0"/>
                  </a:moveTo>
                  <a:cubicBezTo>
                    <a:pt x="45" y="0"/>
                    <a:pt x="56" y="11"/>
                    <a:pt x="56" y="26"/>
                  </a:cubicBezTo>
                  <a:cubicBezTo>
                    <a:pt x="56" y="41"/>
                    <a:pt x="43" y="55"/>
                    <a:pt x="28" y="55"/>
                  </a:cubicBezTo>
                  <a:cubicBezTo>
                    <a:pt x="14" y="55"/>
                    <a:pt x="1" y="41"/>
                    <a:pt x="0" y="27"/>
                  </a:cubicBezTo>
                  <a:cubicBezTo>
                    <a:pt x="0" y="14"/>
                    <a:pt x="15" y="0"/>
                    <a:pt x="28" y="0"/>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59">
              <a:extLst>
                <a:ext uri="{FF2B5EF4-FFF2-40B4-BE49-F238E27FC236}">
                  <a16:creationId xmlns:a16="http://schemas.microsoft.com/office/drawing/2014/main" id="{4F4A506B-5D31-4840-A92E-4223B728AF70}"/>
                </a:ext>
              </a:extLst>
            </p:cNvPr>
            <p:cNvSpPr>
              <a:spLocks/>
            </p:cNvSpPr>
            <p:nvPr/>
          </p:nvSpPr>
          <p:spPr bwMode="auto">
            <a:xfrm>
              <a:off x="7689851" y="3890963"/>
              <a:ext cx="203200" cy="200025"/>
            </a:xfrm>
            <a:custGeom>
              <a:avLst/>
              <a:gdLst>
                <a:gd name="T0" fmla="*/ 53 w 54"/>
                <a:gd name="T1" fmla="*/ 34 h 53"/>
                <a:gd name="T2" fmla="*/ 25 w 54"/>
                <a:gd name="T3" fmla="*/ 52 h 53"/>
                <a:gd name="T4" fmla="*/ 1 w 54"/>
                <a:gd name="T5" fmla="*/ 24 h 53"/>
                <a:gd name="T6" fmla="*/ 27 w 54"/>
                <a:gd name="T7" fmla="*/ 0 h 53"/>
                <a:gd name="T8" fmla="*/ 53 w 54"/>
                <a:gd name="T9" fmla="*/ 34 h 53"/>
              </a:gdLst>
              <a:ahLst/>
              <a:cxnLst>
                <a:cxn ang="0">
                  <a:pos x="T0" y="T1"/>
                </a:cxn>
                <a:cxn ang="0">
                  <a:pos x="T2" y="T3"/>
                </a:cxn>
                <a:cxn ang="0">
                  <a:pos x="T4" y="T5"/>
                </a:cxn>
                <a:cxn ang="0">
                  <a:pos x="T6" y="T7"/>
                </a:cxn>
                <a:cxn ang="0">
                  <a:pos x="T8" y="T9"/>
                </a:cxn>
              </a:cxnLst>
              <a:rect l="0" t="0" r="r" b="b"/>
              <a:pathLst>
                <a:path w="54" h="53">
                  <a:moveTo>
                    <a:pt x="53" y="34"/>
                  </a:moveTo>
                  <a:cubicBezTo>
                    <a:pt x="51" y="45"/>
                    <a:pt x="42" y="53"/>
                    <a:pt x="25" y="52"/>
                  </a:cubicBezTo>
                  <a:cubicBezTo>
                    <a:pt x="7" y="51"/>
                    <a:pt x="0" y="43"/>
                    <a:pt x="1" y="24"/>
                  </a:cubicBezTo>
                  <a:cubicBezTo>
                    <a:pt x="2" y="8"/>
                    <a:pt x="11" y="0"/>
                    <a:pt x="27" y="0"/>
                  </a:cubicBezTo>
                  <a:cubicBezTo>
                    <a:pt x="44" y="1"/>
                    <a:pt x="54" y="11"/>
                    <a:pt x="53" y="3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60">
              <a:extLst>
                <a:ext uri="{FF2B5EF4-FFF2-40B4-BE49-F238E27FC236}">
                  <a16:creationId xmlns:a16="http://schemas.microsoft.com/office/drawing/2014/main" id="{69BE27D7-8EB7-4DD0-A02B-A1C74A7D5C83}"/>
                </a:ext>
              </a:extLst>
            </p:cNvPr>
            <p:cNvSpPr>
              <a:spLocks/>
            </p:cNvSpPr>
            <p:nvPr/>
          </p:nvSpPr>
          <p:spPr bwMode="auto">
            <a:xfrm>
              <a:off x="6729413" y="3090863"/>
              <a:ext cx="195263" cy="200025"/>
            </a:xfrm>
            <a:custGeom>
              <a:avLst/>
              <a:gdLst>
                <a:gd name="T0" fmla="*/ 52 w 52"/>
                <a:gd name="T1" fmla="*/ 18 h 53"/>
                <a:gd name="T2" fmla="*/ 26 w 52"/>
                <a:gd name="T3" fmla="*/ 51 h 53"/>
                <a:gd name="T4" fmla="*/ 0 w 52"/>
                <a:gd name="T5" fmla="*/ 28 h 53"/>
                <a:gd name="T6" fmla="*/ 27 w 52"/>
                <a:gd name="T7" fmla="*/ 0 h 53"/>
                <a:gd name="T8" fmla="*/ 52 w 52"/>
                <a:gd name="T9" fmla="*/ 18 h 53"/>
              </a:gdLst>
              <a:ahLst/>
              <a:cxnLst>
                <a:cxn ang="0">
                  <a:pos x="T0" y="T1"/>
                </a:cxn>
                <a:cxn ang="0">
                  <a:pos x="T2" y="T3"/>
                </a:cxn>
                <a:cxn ang="0">
                  <a:pos x="T4" y="T5"/>
                </a:cxn>
                <a:cxn ang="0">
                  <a:pos x="T6" y="T7"/>
                </a:cxn>
                <a:cxn ang="0">
                  <a:pos x="T8" y="T9"/>
                </a:cxn>
              </a:cxnLst>
              <a:rect l="0" t="0" r="r" b="b"/>
              <a:pathLst>
                <a:path w="52" h="53">
                  <a:moveTo>
                    <a:pt x="52" y="18"/>
                  </a:moveTo>
                  <a:cubicBezTo>
                    <a:pt x="52" y="36"/>
                    <a:pt x="38" y="53"/>
                    <a:pt x="26" y="51"/>
                  </a:cubicBezTo>
                  <a:cubicBezTo>
                    <a:pt x="13" y="49"/>
                    <a:pt x="1" y="44"/>
                    <a:pt x="0" y="28"/>
                  </a:cubicBezTo>
                  <a:cubicBezTo>
                    <a:pt x="0" y="15"/>
                    <a:pt x="14" y="0"/>
                    <a:pt x="27" y="0"/>
                  </a:cubicBezTo>
                  <a:cubicBezTo>
                    <a:pt x="41" y="1"/>
                    <a:pt x="51" y="8"/>
                    <a:pt x="52" y="18"/>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61">
              <a:extLst>
                <a:ext uri="{FF2B5EF4-FFF2-40B4-BE49-F238E27FC236}">
                  <a16:creationId xmlns:a16="http://schemas.microsoft.com/office/drawing/2014/main" id="{6AC5EB1A-2D17-4C04-A330-E7C74904D3D9}"/>
                </a:ext>
              </a:extLst>
            </p:cNvPr>
            <p:cNvSpPr>
              <a:spLocks/>
            </p:cNvSpPr>
            <p:nvPr/>
          </p:nvSpPr>
          <p:spPr bwMode="auto">
            <a:xfrm>
              <a:off x="7158038" y="3948113"/>
              <a:ext cx="193675" cy="109538"/>
            </a:xfrm>
            <a:custGeom>
              <a:avLst/>
              <a:gdLst>
                <a:gd name="T0" fmla="*/ 26 w 51"/>
                <a:gd name="T1" fmla="*/ 26 h 29"/>
                <a:gd name="T2" fmla="*/ 16 w 51"/>
                <a:gd name="T3" fmla="*/ 25 h 29"/>
                <a:gd name="T4" fmla="*/ 0 w 51"/>
                <a:gd name="T5" fmla="*/ 14 h 29"/>
                <a:gd name="T6" fmla="*/ 16 w 51"/>
                <a:gd name="T7" fmla="*/ 1 h 29"/>
                <a:gd name="T8" fmla="*/ 26 w 51"/>
                <a:gd name="T9" fmla="*/ 1 h 29"/>
                <a:gd name="T10" fmla="*/ 51 w 51"/>
                <a:gd name="T11" fmla="*/ 14 h 29"/>
                <a:gd name="T12" fmla="*/ 29 w 51"/>
                <a:gd name="T13" fmla="*/ 29 h 29"/>
                <a:gd name="T14" fmla="*/ 26 w 51"/>
                <a:gd name="T15" fmla="*/ 2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9">
                  <a:moveTo>
                    <a:pt x="26" y="26"/>
                  </a:moveTo>
                  <a:cubicBezTo>
                    <a:pt x="23" y="25"/>
                    <a:pt x="19" y="26"/>
                    <a:pt x="16" y="25"/>
                  </a:cubicBezTo>
                  <a:cubicBezTo>
                    <a:pt x="11" y="22"/>
                    <a:pt x="5" y="17"/>
                    <a:pt x="0" y="14"/>
                  </a:cubicBezTo>
                  <a:cubicBezTo>
                    <a:pt x="5" y="9"/>
                    <a:pt x="10" y="5"/>
                    <a:pt x="16" y="1"/>
                  </a:cubicBezTo>
                  <a:cubicBezTo>
                    <a:pt x="19" y="0"/>
                    <a:pt x="23" y="0"/>
                    <a:pt x="26" y="1"/>
                  </a:cubicBezTo>
                  <a:cubicBezTo>
                    <a:pt x="34" y="5"/>
                    <a:pt x="43" y="10"/>
                    <a:pt x="51" y="14"/>
                  </a:cubicBezTo>
                  <a:cubicBezTo>
                    <a:pt x="43" y="19"/>
                    <a:pt x="36" y="24"/>
                    <a:pt x="29" y="29"/>
                  </a:cubicBezTo>
                  <a:cubicBezTo>
                    <a:pt x="28" y="28"/>
                    <a:pt x="27" y="27"/>
                    <a:pt x="26" y="26"/>
                  </a:cubicBezTo>
                  <a:close/>
                </a:path>
              </a:pathLst>
            </a:custGeom>
            <a:solidFill>
              <a:srgbClr val="F28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45">
              <a:extLst>
                <a:ext uri="{FF2B5EF4-FFF2-40B4-BE49-F238E27FC236}">
                  <a16:creationId xmlns:a16="http://schemas.microsoft.com/office/drawing/2014/main" id="{F22D85F9-2F70-43F3-BA63-CBEE13C7FD73}"/>
                </a:ext>
              </a:extLst>
            </p:cNvPr>
            <p:cNvSpPr>
              <a:spLocks/>
            </p:cNvSpPr>
            <p:nvPr/>
          </p:nvSpPr>
          <p:spPr bwMode="auto">
            <a:xfrm>
              <a:off x="2000250" y="5552283"/>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椭圆 313">
              <a:extLst>
                <a:ext uri="{FF2B5EF4-FFF2-40B4-BE49-F238E27FC236}">
                  <a16:creationId xmlns:a16="http://schemas.microsoft.com/office/drawing/2014/main" id="{9A33CD9E-7A84-4D96-8F9D-0A1B2A068019}"/>
                </a:ext>
              </a:extLst>
            </p:cNvPr>
            <p:cNvSpPr/>
            <p:nvPr/>
          </p:nvSpPr>
          <p:spPr>
            <a:xfrm>
              <a:off x="3739359" y="1813720"/>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CF18440-50D6-41FE-B979-4D325548EFB6}"/>
                </a:ext>
              </a:extLst>
            </p:cNvPr>
            <p:cNvSpPr/>
            <p:nvPr/>
          </p:nvSpPr>
          <p:spPr>
            <a:xfrm>
              <a:off x="6571421" y="1812133"/>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7" name="Group 164">
            <a:extLst>
              <a:ext uri="{FF2B5EF4-FFF2-40B4-BE49-F238E27FC236}">
                <a16:creationId xmlns:a16="http://schemas.microsoft.com/office/drawing/2014/main" id="{301F0791-D2FD-4DBE-A6E8-4A79204D3DAC}"/>
              </a:ext>
            </a:extLst>
          </p:cNvPr>
          <p:cNvGrpSpPr>
            <a:grpSpLocks noChangeAspect="1"/>
          </p:cNvGrpSpPr>
          <p:nvPr/>
        </p:nvGrpSpPr>
        <p:grpSpPr bwMode="auto">
          <a:xfrm>
            <a:off x="1866476" y="1193365"/>
            <a:ext cx="8770769" cy="3567208"/>
            <a:chOff x="446" y="736"/>
            <a:chExt cx="6786" cy="2843"/>
          </a:xfrm>
        </p:grpSpPr>
        <p:sp>
          <p:nvSpPr>
            <p:cNvPr id="340" name="Freeform 166">
              <a:extLst>
                <a:ext uri="{FF2B5EF4-FFF2-40B4-BE49-F238E27FC236}">
                  <a16:creationId xmlns:a16="http://schemas.microsoft.com/office/drawing/2014/main" id="{20495122-CA53-4665-8A45-D7C51A358CD8}"/>
                </a:ext>
              </a:extLst>
            </p:cNvPr>
            <p:cNvSpPr>
              <a:spLocks/>
            </p:cNvSpPr>
            <p:nvPr/>
          </p:nvSpPr>
          <p:spPr bwMode="auto">
            <a:xfrm>
              <a:off x="446" y="736"/>
              <a:ext cx="1298" cy="979"/>
            </a:xfrm>
            <a:custGeom>
              <a:avLst/>
              <a:gdLst>
                <a:gd name="T0" fmla="*/ 0 w 547"/>
                <a:gd name="T1" fmla="*/ 412 h 412"/>
                <a:gd name="T2" fmla="*/ 0 w 547"/>
                <a:gd name="T3" fmla="*/ 341 h 412"/>
                <a:gd name="T4" fmla="*/ 0 w 547"/>
                <a:gd name="T5" fmla="*/ 126 h 412"/>
                <a:gd name="T6" fmla="*/ 126 w 547"/>
                <a:gd name="T7" fmla="*/ 0 h 412"/>
                <a:gd name="T8" fmla="*/ 424 w 547"/>
                <a:gd name="T9" fmla="*/ 0 h 412"/>
                <a:gd name="T10" fmla="*/ 488 w 547"/>
                <a:gd name="T11" fmla="*/ 0 h 412"/>
                <a:gd name="T12" fmla="*/ 547 w 547"/>
                <a:gd name="T13" fmla="*/ 0 h 412"/>
              </a:gdLst>
              <a:ahLst/>
              <a:cxnLst>
                <a:cxn ang="0">
                  <a:pos x="T0" y="T1"/>
                </a:cxn>
                <a:cxn ang="0">
                  <a:pos x="T2" y="T3"/>
                </a:cxn>
                <a:cxn ang="0">
                  <a:pos x="T4" y="T5"/>
                </a:cxn>
                <a:cxn ang="0">
                  <a:pos x="T6" y="T7"/>
                </a:cxn>
                <a:cxn ang="0">
                  <a:pos x="T8" y="T9"/>
                </a:cxn>
                <a:cxn ang="0">
                  <a:pos x="T10" y="T11"/>
                </a:cxn>
                <a:cxn ang="0">
                  <a:pos x="T12" y="T13"/>
                </a:cxn>
              </a:cxnLst>
              <a:rect l="0" t="0" r="r" b="b"/>
              <a:pathLst>
                <a:path w="547" h="412">
                  <a:moveTo>
                    <a:pt x="0" y="412"/>
                  </a:moveTo>
                  <a:cubicBezTo>
                    <a:pt x="0" y="341"/>
                    <a:pt x="0" y="341"/>
                    <a:pt x="0" y="341"/>
                  </a:cubicBezTo>
                  <a:cubicBezTo>
                    <a:pt x="0" y="126"/>
                    <a:pt x="0" y="126"/>
                    <a:pt x="0" y="126"/>
                  </a:cubicBezTo>
                  <a:cubicBezTo>
                    <a:pt x="0" y="57"/>
                    <a:pt x="57" y="0"/>
                    <a:pt x="126" y="0"/>
                  </a:cubicBezTo>
                  <a:cubicBezTo>
                    <a:pt x="424" y="0"/>
                    <a:pt x="424" y="0"/>
                    <a:pt x="424" y="0"/>
                  </a:cubicBezTo>
                  <a:cubicBezTo>
                    <a:pt x="488" y="0"/>
                    <a:pt x="488" y="0"/>
                    <a:pt x="488" y="0"/>
                  </a:cubicBezTo>
                  <a:cubicBezTo>
                    <a:pt x="547" y="0"/>
                    <a:pt x="547" y="0"/>
                    <a:pt x="547"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67">
              <a:extLst>
                <a:ext uri="{FF2B5EF4-FFF2-40B4-BE49-F238E27FC236}">
                  <a16:creationId xmlns:a16="http://schemas.microsoft.com/office/drawing/2014/main" id="{9501BD7B-C656-4FD0-B3D7-523B2DE29EE7}"/>
                </a:ext>
              </a:extLst>
            </p:cNvPr>
            <p:cNvSpPr>
              <a:spLocks/>
            </p:cNvSpPr>
            <p:nvPr/>
          </p:nvSpPr>
          <p:spPr bwMode="auto">
            <a:xfrm>
              <a:off x="446" y="1963"/>
              <a:ext cx="0" cy="195"/>
            </a:xfrm>
            <a:custGeom>
              <a:avLst/>
              <a:gdLst>
                <a:gd name="T0" fmla="*/ 195 h 195"/>
                <a:gd name="T1" fmla="*/ 0 h 195"/>
                <a:gd name="T2" fmla="*/ 195 h 195"/>
              </a:gdLst>
              <a:ahLst/>
              <a:cxnLst>
                <a:cxn ang="0">
                  <a:pos x="0" y="T0"/>
                </a:cxn>
                <a:cxn ang="0">
                  <a:pos x="0" y="T1"/>
                </a:cxn>
                <a:cxn ang="0">
                  <a:pos x="0" y="T2"/>
                </a:cxn>
              </a:cxnLst>
              <a:rect l="0" t="0" r="r" b="b"/>
              <a:pathLst>
                <a:path h="195">
                  <a:moveTo>
                    <a:pt x="0" y="195"/>
                  </a:moveTo>
                  <a:lnTo>
                    <a:pt x="0" y="0"/>
                  </a:lnTo>
                  <a:lnTo>
                    <a:pt x="0" y="1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Line 168">
              <a:extLst>
                <a:ext uri="{FF2B5EF4-FFF2-40B4-BE49-F238E27FC236}">
                  <a16:creationId xmlns:a16="http://schemas.microsoft.com/office/drawing/2014/main" id="{7BCA5BCC-1F99-43F9-9093-B29399DABEFC}"/>
                </a:ext>
              </a:extLst>
            </p:cNvPr>
            <p:cNvSpPr>
              <a:spLocks noChangeShapeType="1"/>
            </p:cNvSpPr>
            <p:nvPr/>
          </p:nvSpPr>
          <p:spPr bwMode="auto">
            <a:xfrm flipV="1">
              <a:off x="446" y="1963"/>
              <a:ext cx="0" cy="195"/>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70">
              <a:extLst>
                <a:ext uri="{FF2B5EF4-FFF2-40B4-BE49-F238E27FC236}">
                  <a16:creationId xmlns:a16="http://schemas.microsoft.com/office/drawing/2014/main" id="{DADD3C1C-B469-4059-B6DE-52BD35AD7B28}"/>
                </a:ext>
              </a:extLst>
            </p:cNvPr>
            <p:cNvSpPr>
              <a:spLocks/>
            </p:cNvSpPr>
            <p:nvPr/>
          </p:nvSpPr>
          <p:spPr bwMode="auto">
            <a:xfrm>
              <a:off x="446" y="2471"/>
              <a:ext cx="927" cy="1108"/>
            </a:xfrm>
            <a:custGeom>
              <a:avLst/>
              <a:gdLst>
                <a:gd name="T0" fmla="*/ 391 w 391"/>
                <a:gd name="T1" fmla="*/ 466 h 466"/>
                <a:gd name="T2" fmla="*/ 320 w 391"/>
                <a:gd name="T3" fmla="*/ 466 h 466"/>
                <a:gd name="T4" fmla="*/ 268 w 391"/>
                <a:gd name="T5" fmla="*/ 466 h 466"/>
                <a:gd name="T6" fmla="*/ 126 w 391"/>
                <a:gd name="T7" fmla="*/ 466 h 466"/>
                <a:gd name="T8" fmla="*/ 0 w 391"/>
                <a:gd name="T9" fmla="*/ 340 h 466"/>
                <a:gd name="T10" fmla="*/ 0 w 391"/>
                <a:gd name="T11" fmla="*/ 0 h 466"/>
              </a:gdLst>
              <a:ahLst/>
              <a:cxnLst>
                <a:cxn ang="0">
                  <a:pos x="T0" y="T1"/>
                </a:cxn>
                <a:cxn ang="0">
                  <a:pos x="T2" y="T3"/>
                </a:cxn>
                <a:cxn ang="0">
                  <a:pos x="T4" y="T5"/>
                </a:cxn>
                <a:cxn ang="0">
                  <a:pos x="T6" y="T7"/>
                </a:cxn>
                <a:cxn ang="0">
                  <a:pos x="T8" y="T9"/>
                </a:cxn>
                <a:cxn ang="0">
                  <a:pos x="T10" y="T11"/>
                </a:cxn>
              </a:cxnLst>
              <a:rect l="0" t="0" r="r" b="b"/>
              <a:pathLst>
                <a:path w="391" h="466">
                  <a:moveTo>
                    <a:pt x="391" y="466"/>
                  </a:moveTo>
                  <a:cubicBezTo>
                    <a:pt x="320" y="466"/>
                    <a:pt x="320" y="466"/>
                    <a:pt x="320" y="466"/>
                  </a:cubicBezTo>
                  <a:cubicBezTo>
                    <a:pt x="268" y="466"/>
                    <a:pt x="268" y="466"/>
                    <a:pt x="268" y="466"/>
                  </a:cubicBezTo>
                  <a:cubicBezTo>
                    <a:pt x="126" y="466"/>
                    <a:pt x="126" y="466"/>
                    <a:pt x="126" y="466"/>
                  </a:cubicBezTo>
                  <a:cubicBezTo>
                    <a:pt x="57" y="466"/>
                    <a:pt x="0" y="409"/>
                    <a:pt x="0" y="340"/>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71">
              <a:extLst>
                <a:ext uri="{FF2B5EF4-FFF2-40B4-BE49-F238E27FC236}">
                  <a16:creationId xmlns:a16="http://schemas.microsoft.com/office/drawing/2014/main" id="{2DD30761-C6A9-4A21-B26F-9182F2FB4D1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 name="T7" fmla="*/ 4209 w 420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209">
                  <a:moveTo>
                    <a:pt x="4209" y="0"/>
                  </a:moveTo>
                  <a:lnTo>
                    <a:pt x="4100" y="0"/>
                  </a:lnTo>
                  <a:lnTo>
                    <a:pt x="3979" y="0"/>
                  </a:lnTo>
                  <a:lnTo>
                    <a:pt x="3794" y="0"/>
                  </a:lnTo>
                  <a:lnTo>
                    <a:pt x="415" y="0"/>
                  </a:lnTo>
                  <a:lnTo>
                    <a:pt x="154" y="0"/>
                  </a:lnTo>
                  <a:lnTo>
                    <a:pt x="0" y="0"/>
                  </a:lnTo>
                  <a:lnTo>
                    <a:pt x="4209"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2">
              <a:extLst>
                <a:ext uri="{FF2B5EF4-FFF2-40B4-BE49-F238E27FC236}">
                  <a16:creationId xmlns:a16="http://schemas.microsoft.com/office/drawing/2014/main" id="{5FCC96A3-C147-4953-AFF9-4B8A9CD2977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Lst>
              <a:ahLst/>
              <a:cxnLst>
                <a:cxn ang="0">
                  <a:pos x="T0" y="0"/>
                </a:cxn>
                <a:cxn ang="0">
                  <a:pos x="T1" y="0"/>
                </a:cxn>
                <a:cxn ang="0">
                  <a:pos x="T2" y="0"/>
                </a:cxn>
                <a:cxn ang="0">
                  <a:pos x="T3" y="0"/>
                </a:cxn>
                <a:cxn ang="0">
                  <a:pos x="T4" y="0"/>
                </a:cxn>
                <a:cxn ang="0">
                  <a:pos x="T5" y="0"/>
                </a:cxn>
                <a:cxn ang="0">
                  <a:pos x="T6" y="0"/>
                </a:cxn>
              </a:cxnLst>
              <a:rect l="0" t="0" r="r" b="b"/>
              <a:pathLst>
                <a:path w="4209">
                  <a:moveTo>
                    <a:pt x="4209" y="0"/>
                  </a:moveTo>
                  <a:lnTo>
                    <a:pt x="4100" y="0"/>
                  </a:lnTo>
                  <a:lnTo>
                    <a:pt x="3979" y="0"/>
                  </a:lnTo>
                  <a:lnTo>
                    <a:pt x="3794" y="0"/>
                  </a:lnTo>
                  <a:lnTo>
                    <a:pt x="415" y="0"/>
                  </a:lnTo>
                  <a:lnTo>
                    <a:pt x="154"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74">
              <a:extLst>
                <a:ext uri="{FF2B5EF4-FFF2-40B4-BE49-F238E27FC236}">
                  <a16:creationId xmlns:a16="http://schemas.microsoft.com/office/drawing/2014/main" id="{75514001-A314-4572-860B-5B0B424B2014}"/>
                </a:ext>
              </a:extLst>
            </p:cNvPr>
            <p:cNvSpPr>
              <a:spLocks/>
            </p:cNvSpPr>
            <p:nvPr/>
          </p:nvSpPr>
          <p:spPr bwMode="auto">
            <a:xfrm>
              <a:off x="6012" y="2440"/>
              <a:ext cx="1220" cy="1139"/>
            </a:xfrm>
            <a:custGeom>
              <a:avLst/>
              <a:gdLst>
                <a:gd name="T0" fmla="*/ 514 w 514"/>
                <a:gd name="T1" fmla="*/ 0 h 479"/>
                <a:gd name="T2" fmla="*/ 514 w 514"/>
                <a:gd name="T3" fmla="*/ 45 h 479"/>
                <a:gd name="T4" fmla="*/ 514 w 514"/>
                <a:gd name="T5" fmla="*/ 353 h 479"/>
                <a:gd name="T6" fmla="*/ 388 w 514"/>
                <a:gd name="T7" fmla="*/ 479 h 479"/>
                <a:gd name="T8" fmla="*/ 162 w 514"/>
                <a:gd name="T9" fmla="*/ 479 h 479"/>
                <a:gd name="T10" fmla="*/ 0 w 514"/>
                <a:gd name="T11" fmla="*/ 479 h 479"/>
              </a:gdLst>
              <a:ahLst/>
              <a:cxnLst>
                <a:cxn ang="0">
                  <a:pos x="T0" y="T1"/>
                </a:cxn>
                <a:cxn ang="0">
                  <a:pos x="T2" y="T3"/>
                </a:cxn>
                <a:cxn ang="0">
                  <a:pos x="T4" y="T5"/>
                </a:cxn>
                <a:cxn ang="0">
                  <a:pos x="T6" y="T7"/>
                </a:cxn>
                <a:cxn ang="0">
                  <a:pos x="T8" y="T9"/>
                </a:cxn>
                <a:cxn ang="0">
                  <a:pos x="T10" y="T11"/>
                </a:cxn>
              </a:cxnLst>
              <a:rect l="0" t="0" r="r" b="b"/>
              <a:pathLst>
                <a:path w="514" h="479">
                  <a:moveTo>
                    <a:pt x="514" y="0"/>
                  </a:moveTo>
                  <a:cubicBezTo>
                    <a:pt x="514" y="45"/>
                    <a:pt x="514" y="45"/>
                    <a:pt x="514" y="45"/>
                  </a:cubicBezTo>
                  <a:cubicBezTo>
                    <a:pt x="514" y="353"/>
                    <a:pt x="514" y="353"/>
                    <a:pt x="514" y="353"/>
                  </a:cubicBezTo>
                  <a:cubicBezTo>
                    <a:pt x="514" y="422"/>
                    <a:pt x="457" y="479"/>
                    <a:pt x="388" y="479"/>
                  </a:cubicBezTo>
                  <a:cubicBezTo>
                    <a:pt x="162" y="479"/>
                    <a:pt x="162" y="479"/>
                    <a:pt x="162" y="479"/>
                  </a:cubicBezTo>
                  <a:cubicBezTo>
                    <a:pt x="0" y="479"/>
                    <a:pt x="0" y="479"/>
                    <a:pt x="0" y="47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75">
              <a:extLst>
                <a:ext uri="{FF2B5EF4-FFF2-40B4-BE49-F238E27FC236}">
                  <a16:creationId xmlns:a16="http://schemas.microsoft.com/office/drawing/2014/main" id="{98DA14FB-2FFC-4634-A308-CEEEC8105DD6}"/>
                </a:ext>
              </a:extLst>
            </p:cNvPr>
            <p:cNvSpPr>
              <a:spLocks/>
            </p:cNvSpPr>
            <p:nvPr/>
          </p:nvSpPr>
          <p:spPr bwMode="auto">
            <a:xfrm>
              <a:off x="7232" y="1625"/>
              <a:ext cx="0" cy="399"/>
            </a:xfrm>
            <a:custGeom>
              <a:avLst/>
              <a:gdLst>
                <a:gd name="T0" fmla="*/ 0 h 399"/>
                <a:gd name="T1" fmla="*/ 245 h 399"/>
                <a:gd name="T2" fmla="*/ 399 h 399"/>
                <a:gd name="T3" fmla="*/ 0 h 399"/>
              </a:gdLst>
              <a:ahLst/>
              <a:cxnLst>
                <a:cxn ang="0">
                  <a:pos x="0" y="T0"/>
                </a:cxn>
                <a:cxn ang="0">
                  <a:pos x="0" y="T1"/>
                </a:cxn>
                <a:cxn ang="0">
                  <a:pos x="0" y="T2"/>
                </a:cxn>
                <a:cxn ang="0">
                  <a:pos x="0" y="T3"/>
                </a:cxn>
              </a:cxnLst>
              <a:rect l="0" t="0" r="r" b="b"/>
              <a:pathLst>
                <a:path h="399">
                  <a:moveTo>
                    <a:pt x="0" y="0"/>
                  </a:moveTo>
                  <a:lnTo>
                    <a:pt x="0" y="245"/>
                  </a:lnTo>
                  <a:lnTo>
                    <a:pt x="0" y="399"/>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6">
              <a:extLst>
                <a:ext uri="{FF2B5EF4-FFF2-40B4-BE49-F238E27FC236}">
                  <a16:creationId xmlns:a16="http://schemas.microsoft.com/office/drawing/2014/main" id="{4EC347D3-2AA7-4A56-814F-CE229CA35697}"/>
                </a:ext>
              </a:extLst>
            </p:cNvPr>
            <p:cNvSpPr>
              <a:spLocks/>
            </p:cNvSpPr>
            <p:nvPr/>
          </p:nvSpPr>
          <p:spPr bwMode="auto">
            <a:xfrm>
              <a:off x="7232" y="1625"/>
              <a:ext cx="0" cy="399"/>
            </a:xfrm>
            <a:custGeom>
              <a:avLst/>
              <a:gdLst>
                <a:gd name="T0" fmla="*/ 0 h 399"/>
                <a:gd name="T1" fmla="*/ 245 h 399"/>
                <a:gd name="T2" fmla="*/ 399 h 399"/>
              </a:gdLst>
              <a:ahLst/>
              <a:cxnLst>
                <a:cxn ang="0">
                  <a:pos x="0" y="T0"/>
                </a:cxn>
                <a:cxn ang="0">
                  <a:pos x="0" y="T1"/>
                </a:cxn>
                <a:cxn ang="0">
                  <a:pos x="0" y="T2"/>
                </a:cxn>
              </a:cxnLst>
              <a:rect l="0" t="0" r="r" b="b"/>
              <a:pathLst>
                <a:path h="399">
                  <a:moveTo>
                    <a:pt x="0" y="0"/>
                  </a:moveTo>
                  <a:lnTo>
                    <a:pt x="0" y="245"/>
                  </a:lnTo>
                  <a:lnTo>
                    <a:pt x="0" y="399"/>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78">
              <a:extLst>
                <a:ext uri="{FF2B5EF4-FFF2-40B4-BE49-F238E27FC236}">
                  <a16:creationId xmlns:a16="http://schemas.microsoft.com/office/drawing/2014/main" id="{8570D95C-37A0-4AAE-9653-9EEF51782E78}"/>
                </a:ext>
              </a:extLst>
            </p:cNvPr>
            <p:cNvSpPr>
              <a:spLocks/>
            </p:cNvSpPr>
            <p:nvPr/>
          </p:nvSpPr>
          <p:spPr bwMode="auto">
            <a:xfrm>
              <a:off x="5965" y="736"/>
              <a:ext cx="1267" cy="535"/>
            </a:xfrm>
            <a:custGeom>
              <a:avLst/>
              <a:gdLst>
                <a:gd name="T0" fmla="*/ 0 w 534"/>
                <a:gd name="T1" fmla="*/ 0 h 225"/>
                <a:gd name="T2" fmla="*/ 110 w 534"/>
                <a:gd name="T3" fmla="*/ 0 h 225"/>
                <a:gd name="T4" fmla="*/ 408 w 534"/>
                <a:gd name="T5" fmla="*/ 0 h 225"/>
                <a:gd name="T6" fmla="*/ 534 w 534"/>
                <a:gd name="T7" fmla="*/ 126 h 225"/>
                <a:gd name="T8" fmla="*/ 534 w 534"/>
                <a:gd name="T9" fmla="*/ 225 h 225"/>
              </a:gdLst>
              <a:ahLst/>
              <a:cxnLst>
                <a:cxn ang="0">
                  <a:pos x="T0" y="T1"/>
                </a:cxn>
                <a:cxn ang="0">
                  <a:pos x="T2" y="T3"/>
                </a:cxn>
                <a:cxn ang="0">
                  <a:pos x="T4" y="T5"/>
                </a:cxn>
                <a:cxn ang="0">
                  <a:pos x="T6" y="T7"/>
                </a:cxn>
                <a:cxn ang="0">
                  <a:pos x="T8" y="T9"/>
                </a:cxn>
              </a:cxnLst>
              <a:rect l="0" t="0" r="r" b="b"/>
              <a:pathLst>
                <a:path w="534" h="225">
                  <a:moveTo>
                    <a:pt x="0" y="0"/>
                  </a:moveTo>
                  <a:cubicBezTo>
                    <a:pt x="110" y="0"/>
                    <a:pt x="110" y="0"/>
                    <a:pt x="110" y="0"/>
                  </a:cubicBezTo>
                  <a:cubicBezTo>
                    <a:pt x="408" y="0"/>
                    <a:pt x="408" y="0"/>
                    <a:pt x="408" y="0"/>
                  </a:cubicBezTo>
                  <a:cubicBezTo>
                    <a:pt x="477" y="0"/>
                    <a:pt x="534" y="57"/>
                    <a:pt x="534" y="126"/>
                  </a:cubicBezTo>
                  <a:cubicBezTo>
                    <a:pt x="534" y="225"/>
                    <a:pt x="534" y="225"/>
                    <a:pt x="534" y="225"/>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79">
              <a:extLst>
                <a:ext uri="{FF2B5EF4-FFF2-40B4-BE49-F238E27FC236}">
                  <a16:creationId xmlns:a16="http://schemas.microsoft.com/office/drawing/2014/main" id="{B25623A4-83D2-4C22-9E3E-91E1483B1025}"/>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 name="T5" fmla="*/ 0 w 3533"/>
              </a:gdLst>
              <a:ahLst/>
              <a:cxnLst>
                <a:cxn ang="0">
                  <a:pos x="T0" y="0"/>
                </a:cxn>
                <a:cxn ang="0">
                  <a:pos x="T1" y="0"/>
                </a:cxn>
                <a:cxn ang="0">
                  <a:pos x="T2" y="0"/>
                </a:cxn>
                <a:cxn ang="0">
                  <a:pos x="T3" y="0"/>
                </a:cxn>
                <a:cxn ang="0">
                  <a:pos x="T4" y="0"/>
                </a:cxn>
                <a:cxn ang="0">
                  <a:pos x="T5" y="0"/>
                </a:cxn>
              </a:cxnLst>
              <a:rect l="0" t="0" r="r" b="b"/>
              <a:pathLst>
                <a:path w="3533">
                  <a:moveTo>
                    <a:pt x="0" y="0"/>
                  </a:moveTo>
                  <a:lnTo>
                    <a:pt x="168" y="0"/>
                  </a:lnTo>
                  <a:lnTo>
                    <a:pt x="3241" y="0"/>
                  </a:lnTo>
                  <a:lnTo>
                    <a:pt x="3362" y="0"/>
                  </a:lnTo>
                  <a:lnTo>
                    <a:pt x="3533"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180">
              <a:extLst>
                <a:ext uri="{FF2B5EF4-FFF2-40B4-BE49-F238E27FC236}">
                  <a16:creationId xmlns:a16="http://schemas.microsoft.com/office/drawing/2014/main" id="{B64C7DAC-6D27-4018-8788-DBCADECBE849}"/>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Lst>
              <a:ahLst/>
              <a:cxnLst>
                <a:cxn ang="0">
                  <a:pos x="T0" y="0"/>
                </a:cxn>
                <a:cxn ang="0">
                  <a:pos x="T1" y="0"/>
                </a:cxn>
                <a:cxn ang="0">
                  <a:pos x="T2" y="0"/>
                </a:cxn>
                <a:cxn ang="0">
                  <a:pos x="T3" y="0"/>
                </a:cxn>
                <a:cxn ang="0">
                  <a:pos x="T4" y="0"/>
                </a:cxn>
              </a:cxnLst>
              <a:rect l="0" t="0" r="r" b="b"/>
              <a:pathLst>
                <a:path w="3533">
                  <a:moveTo>
                    <a:pt x="0" y="0"/>
                  </a:moveTo>
                  <a:lnTo>
                    <a:pt x="168" y="0"/>
                  </a:lnTo>
                  <a:lnTo>
                    <a:pt x="3241" y="0"/>
                  </a:lnTo>
                  <a:lnTo>
                    <a:pt x="3362" y="0"/>
                  </a:lnTo>
                  <a:lnTo>
                    <a:pt x="3533"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57" name="图形 356">
            <a:extLst>
              <a:ext uri="{FF2B5EF4-FFF2-40B4-BE49-F238E27FC236}">
                <a16:creationId xmlns:a16="http://schemas.microsoft.com/office/drawing/2014/main" id="{10B287AE-2AFD-44A8-B18B-1AD51BCAA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853" y="842884"/>
            <a:ext cx="858172" cy="689295"/>
          </a:xfrm>
          <a:prstGeom prst="rect">
            <a:avLst/>
          </a:prstGeom>
        </p:spPr>
      </p:pic>
      <p:sp>
        <p:nvSpPr>
          <p:cNvPr id="394" name="矩形 393">
            <a:extLst>
              <a:ext uri="{FF2B5EF4-FFF2-40B4-BE49-F238E27FC236}">
                <a16:creationId xmlns:a16="http://schemas.microsoft.com/office/drawing/2014/main" id="{A5D7D65A-55A5-441C-8BEC-A804C4EF51A9}"/>
              </a:ext>
            </a:extLst>
          </p:cNvPr>
          <p:cNvSpPr/>
          <p:nvPr/>
        </p:nvSpPr>
        <p:spPr>
          <a:xfrm>
            <a:off x="2343980" y="1516781"/>
            <a:ext cx="7936821" cy="3043525"/>
          </a:xfrm>
          <a:prstGeom prst="rect">
            <a:avLst/>
          </a:prstGeom>
        </p:spPr>
        <p:txBody>
          <a:bodyPr wrap="square">
            <a:spAutoFit/>
          </a:bodyPr>
          <a:lstStyle/>
          <a:p>
            <a:pPr>
              <a:lnSpc>
                <a:spcPct val="200000"/>
              </a:lnSpc>
            </a:pPr>
            <a:r>
              <a:rPr lang="zh-CN" altLang="en-US" sz="1400" dirty="0">
                <a:latin typeface="微软雅黑" panose="020B0503020204020204" pitchFamily="34" charset="-122"/>
                <a:ea typeface="微软雅黑" panose="020B0503020204020204" pitchFamily="34" charset="-122"/>
              </a:rPr>
              <a:t>在强化学习中，智能体与环境交互，生成的状态转移（即状态、动作、奖励、下一个状态的四元组）是时间相关的。如果直接使用这些序列数据来更新</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网络，数据之间的高度相关性会导致梯度更新的不稳定，进而影响学习的效率和效果。</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zh-CN" altLang="en-US" sz="1400" dirty="0">
                <a:latin typeface="微软雅黑" panose="020B0503020204020204" pitchFamily="34" charset="-122"/>
                <a:ea typeface="微软雅黑" panose="020B0503020204020204" pitchFamily="34" charset="-122"/>
              </a:rPr>
              <a:t>经验回放缓冲区在</a:t>
            </a:r>
            <a:r>
              <a:rPr lang="en-US" altLang="zh-CN" sz="1400" dirty="0">
                <a:latin typeface="微软雅黑" panose="020B0503020204020204" pitchFamily="34" charset="-122"/>
                <a:ea typeface="微软雅黑" panose="020B0503020204020204" pitchFamily="34" charset="-122"/>
              </a:rPr>
              <a:t>DQN</a:t>
            </a:r>
            <a:r>
              <a:rPr lang="zh-CN" altLang="en-US" sz="1400" dirty="0">
                <a:latin typeface="微软雅黑" panose="020B0503020204020204" pitchFamily="34" charset="-122"/>
                <a:ea typeface="微软雅黑" panose="020B0503020204020204" pitchFamily="34" charset="-122"/>
              </a:rPr>
              <a:t>中的引入是解决时间相关性和数据利用率低下问题的关键技术。通过随机抽样和小批量更新，</a:t>
            </a:r>
            <a:r>
              <a:rPr lang="en-US" altLang="zh-CN" sz="1400" dirty="0">
                <a:latin typeface="微软雅黑" panose="020B0503020204020204" pitchFamily="34" charset="-122"/>
                <a:ea typeface="微软雅黑" panose="020B0503020204020204" pitchFamily="34" charset="-122"/>
              </a:rPr>
              <a:t>DQN</a:t>
            </a:r>
            <a:r>
              <a:rPr lang="zh-CN" altLang="en-US" sz="1400" dirty="0">
                <a:latin typeface="微软雅黑" panose="020B0503020204020204" pitchFamily="34" charset="-122"/>
                <a:ea typeface="微软雅黑" panose="020B0503020204020204" pitchFamily="34" charset="-122"/>
              </a:rPr>
              <a:t>能够在高维度状态空间中实现稳定高效的学习，并在实际应用中取得了显著的效果。优先经验回放的改进进一步提升了经验回放缓冲区的性能，使得</a:t>
            </a:r>
            <a:r>
              <a:rPr lang="en-US" altLang="zh-CN" sz="1400" dirty="0">
                <a:latin typeface="微软雅黑" panose="020B0503020204020204" pitchFamily="34" charset="-122"/>
                <a:ea typeface="微软雅黑" panose="020B0503020204020204" pitchFamily="34" charset="-122"/>
              </a:rPr>
              <a:t>DQN</a:t>
            </a:r>
            <a:r>
              <a:rPr lang="zh-CN" altLang="en-US" sz="1400" dirty="0">
                <a:latin typeface="微软雅黑" panose="020B0503020204020204" pitchFamily="34" charset="-122"/>
                <a:ea typeface="微软雅黑" panose="020B0503020204020204" pitchFamily="34" charset="-122"/>
              </a:rPr>
              <a:t>在更复杂的任务中也能表现优异。</a:t>
            </a:r>
          </a:p>
        </p:txBody>
      </p:sp>
      <p:grpSp>
        <p:nvGrpSpPr>
          <p:cNvPr id="403" name="组合 402">
            <a:extLst>
              <a:ext uri="{FF2B5EF4-FFF2-40B4-BE49-F238E27FC236}">
                <a16:creationId xmlns:a16="http://schemas.microsoft.com/office/drawing/2014/main" id="{32362C4E-DFD2-4367-A6B4-FD6466FAFF35}"/>
              </a:ext>
            </a:extLst>
          </p:cNvPr>
          <p:cNvGrpSpPr/>
          <p:nvPr/>
        </p:nvGrpSpPr>
        <p:grpSpPr>
          <a:xfrm>
            <a:off x="664367" y="5014727"/>
            <a:ext cx="220925" cy="220925"/>
            <a:chOff x="1346975" y="1802834"/>
            <a:chExt cx="251460" cy="251460"/>
          </a:xfrm>
        </p:grpSpPr>
        <p:cxnSp>
          <p:nvCxnSpPr>
            <p:cNvPr id="404" name="直接连接符 403">
              <a:extLst>
                <a:ext uri="{FF2B5EF4-FFF2-40B4-BE49-F238E27FC236}">
                  <a16:creationId xmlns:a16="http://schemas.microsoft.com/office/drawing/2014/main" id="{9E6E636E-9ABB-4265-9AF5-F95667EE8A03}"/>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05" name="直接连接符 404">
              <a:extLst>
                <a:ext uri="{FF2B5EF4-FFF2-40B4-BE49-F238E27FC236}">
                  <a16:creationId xmlns:a16="http://schemas.microsoft.com/office/drawing/2014/main" id="{5E5C2150-3292-4479-8831-DD9CA6F8D2FB}"/>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406" name="椭圆 405">
            <a:extLst>
              <a:ext uri="{FF2B5EF4-FFF2-40B4-BE49-F238E27FC236}">
                <a16:creationId xmlns:a16="http://schemas.microsoft.com/office/drawing/2014/main" id="{217AA3D9-FE00-4F78-96FE-19F68583E528}"/>
              </a:ext>
            </a:extLst>
          </p:cNvPr>
          <p:cNvSpPr/>
          <p:nvPr/>
        </p:nvSpPr>
        <p:spPr>
          <a:xfrm>
            <a:off x="1070819" y="45134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407" name="椭圆 406">
            <a:extLst>
              <a:ext uri="{FF2B5EF4-FFF2-40B4-BE49-F238E27FC236}">
                <a16:creationId xmlns:a16="http://schemas.microsoft.com/office/drawing/2014/main" id="{59D4165E-E543-4233-B14B-56832C534F47}"/>
              </a:ext>
            </a:extLst>
          </p:cNvPr>
          <p:cNvSpPr/>
          <p:nvPr/>
        </p:nvSpPr>
        <p:spPr>
          <a:xfrm>
            <a:off x="321148" y="38461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08" name="组合 407">
            <a:extLst>
              <a:ext uri="{FF2B5EF4-FFF2-40B4-BE49-F238E27FC236}">
                <a16:creationId xmlns:a16="http://schemas.microsoft.com/office/drawing/2014/main" id="{7E5B5D24-F0ED-435D-970D-09CFF325F8BC}"/>
              </a:ext>
            </a:extLst>
          </p:cNvPr>
          <p:cNvGrpSpPr/>
          <p:nvPr/>
        </p:nvGrpSpPr>
        <p:grpSpPr>
          <a:xfrm>
            <a:off x="918694" y="2739581"/>
            <a:ext cx="278187" cy="278186"/>
            <a:chOff x="9294012" y="336283"/>
            <a:chExt cx="1041097" cy="1041096"/>
          </a:xfrm>
        </p:grpSpPr>
        <p:cxnSp>
          <p:nvCxnSpPr>
            <p:cNvPr id="409" name="直接连接符 408">
              <a:extLst>
                <a:ext uri="{FF2B5EF4-FFF2-40B4-BE49-F238E27FC236}">
                  <a16:creationId xmlns:a16="http://schemas.microsoft.com/office/drawing/2014/main" id="{52F73C29-9C7D-4D9B-B2F4-A72B22A5A0B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10" name="直接连接符 409">
              <a:extLst>
                <a:ext uri="{FF2B5EF4-FFF2-40B4-BE49-F238E27FC236}">
                  <a16:creationId xmlns:a16="http://schemas.microsoft.com/office/drawing/2014/main" id="{5A1072D8-0FAF-45A4-B087-613AAFF90F14}"/>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11" name="直接连接符 410">
              <a:extLst>
                <a:ext uri="{FF2B5EF4-FFF2-40B4-BE49-F238E27FC236}">
                  <a16:creationId xmlns:a16="http://schemas.microsoft.com/office/drawing/2014/main" id="{93B48FEC-3533-4373-82D1-EA8589C52DBE}"/>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12" name="直接连接符 411">
              <a:extLst>
                <a:ext uri="{FF2B5EF4-FFF2-40B4-BE49-F238E27FC236}">
                  <a16:creationId xmlns:a16="http://schemas.microsoft.com/office/drawing/2014/main" id="{6324F216-9FF6-4EDF-AB1C-C20DAE553090}"/>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13" name="直接连接符 412">
              <a:extLst>
                <a:ext uri="{FF2B5EF4-FFF2-40B4-BE49-F238E27FC236}">
                  <a16:creationId xmlns:a16="http://schemas.microsoft.com/office/drawing/2014/main" id="{8FDECE7C-7E05-45AB-9B46-BB868AF260B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14" name="直接连接符 413">
              <a:extLst>
                <a:ext uri="{FF2B5EF4-FFF2-40B4-BE49-F238E27FC236}">
                  <a16:creationId xmlns:a16="http://schemas.microsoft.com/office/drawing/2014/main" id="{07A389E1-0EC6-4E1B-B280-60A8B1DA5366}"/>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15" name="直接连接符 414">
              <a:extLst>
                <a:ext uri="{FF2B5EF4-FFF2-40B4-BE49-F238E27FC236}">
                  <a16:creationId xmlns:a16="http://schemas.microsoft.com/office/drawing/2014/main" id="{BCD9FD96-2E21-40FF-9340-733133D8E2E4}"/>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16" name="直接连接符 415">
              <a:extLst>
                <a:ext uri="{FF2B5EF4-FFF2-40B4-BE49-F238E27FC236}">
                  <a16:creationId xmlns:a16="http://schemas.microsoft.com/office/drawing/2014/main" id="{247D2EB1-79BF-448D-B058-25604E373B5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417" name="椭圆 416">
            <a:extLst>
              <a:ext uri="{FF2B5EF4-FFF2-40B4-BE49-F238E27FC236}">
                <a16:creationId xmlns:a16="http://schemas.microsoft.com/office/drawing/2014/main" id="{F455AC24-5989-41B0-91EA-F4F7F941DF3F}"/>
              </a:ext>
            </a:extLst>
          </p:cNvPr>
          <p:cNvSpPr/>
          <p:nvPr/>
        </p:nvSpPr>
        <p:spPr>
          <a:xfrm>
            <a:off x="11382314" y="4254197"/>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18" name="组合 417">
            <a:extLst>
              <a:ext uri="{FF2B5EF4-FFF2-40B4-BE49-F238E27FC236}">
                <a16:creationId xmlns:a16="http://schemas.microsoft.com/office/drawing/2014/main" id="{C0752D2F-2325-4DE6-9970-9465883F5E74}"/>
              </a:ext>
            </a:extLst>
          </p:cNvPr>
          <p:cNvGrpSpPr/>
          <p:nvPr/>
        </p:nvGrpSpPr>
        <p:grpSpPr>
          <a:xfrm>
            <a:off x="525273" y="3315939"/>
            <a:ext cx="278187" cy="278186"/>
            <a:chOff x="9294012" y="336283"/>
            <a:chExt cx="1041097" cy="1041096"/>
          </a:xfrm>
        </p:grpSpPr>
        <p:cxnSp>
          <p:nvCxnSpPr>
            <p:cNvPr id="419" name="直接连接符 418">
              <a:extLst>
                <a:ext uri="{FF2B5EF4-FFF2-40B4-BE49-F238E27FC236}">
                  <a16:creationId xmlns:a16="http://schemas.microsoft.com/office/drawing/2014/main" id="{B525CA11-81E4-47FF-9E3B-56E5362D6687}"/>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0" name="直接连接符 419">
              <a:extLst>
                <a:ext uri="{FF2B5EF4-FFF2-40B4-BE49-F238E27FC236}">
                  <a16:creationId xmlns:a16="http://schemas.microsoft.com/office/drawing/2014/main" id="{B1E3AA61-8ECE-44F6-9C25-9617FA32493D}"/>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21" name="直接连接符 420">
              <a:extLst>
                <a:ext uri="{FF2B5EF4-FFF2-40B4-BE49-F238E27FC236}">
                  <a16:creationId xmlns:a16="http://schemas.microsoft.com/office/drawing/2014/main" id="{53236608-0DBB-4215-BF54-A4307EC98F14}"/>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22" name="直接连接符 421">
              <a:extLst>
                <a:ext uri="{FF2B5EF4-FFF2-40B4-BE49-F238E27FC236}">
                  <a16:creationId xmlns:a16="http://schemas.microsoft.com/office/drawing/2014/main" id="{610D43A2-F289-4693-A94B-9E9420A1CFB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23" name="直接连接符 422">
              <a:extLst>
                <a:ext uri="{FF2B5EF4-FFF2-40B4-BE49-F238E27FC236}">
                  <a16:creationId xmlns:a16="http://schemas.microsoft.com/office/drawing/2014/main" id="{D171208B-ED55-4C90-BA15-02658AE06CA9}"/>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24" name="直接连接符 423">
              <a:extLst>
                <a:ext uri="{FF2B5EF4-FFF2-40B4-BE49-F238E27FC236}">
                  <a16:creationId xmlns:a16="http://schemas.microsoft.com/office/drawing/2014/main" id="{C01CDB09-ACB7-4AE1-A1B8-D3AE66B671B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25" name="直接连接符 424">
              <a:extLst>
                <a:ext uri="{FF2B5EF4-FFF2-40B4-BE49-F238E27FC236}">
                  <a16:creationId xmlns:a16="http://schemas.microsoft.com/office/drawing/2014/main" id="{0B1A4557-C775-46E1-BFA0-2AF3932FEF87}"/>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26" name="直接连接符 425">
              <a:extLst>
                <a:ext uri="{FF2B5EF4-FFF2-40B4-BE49-F238E27FC236}">
                  <a16:creationId xmlns:a16="http://schemas.microsoft.com/office/drawing/2014/main" id="{1F80E876-0C73-4F13-BA30-3DD45A3E5BEA}"/>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27" name="组合 426">
            <a:extLst>
              <a:ext uri="{FF2B5EF4-FFF2-40B4-BE49-F238E27FC236}">
                <a16:creationId xmlns:a16="http://schemas.microsoft.com/office/drawing/2014/main" id="{66D6917D-6916-4D07-9FC3-72A95D4336B8}"/>
              </a:ext>
            </a:extLst>
          </p:cNvPr>
          <p:cNvGrpSpPr/>
          <p:nvPr/>
        </p:nvGrpSpPr>
        <p:grpSpPr>
          <a:xfrm>
            <a:off x="11091424" y="2855259"/>
            <a:ext cx="278187" cy="278186"/>
            <a:chOff x="9294012" y="336283"/>
            <a:chExt cx="1041097" cy="1041096"/>
          </a:xfrm>
        </p:grpSpPr>
        <p:cxnSp>
          <p:nvCxnSpPr>
            <p:cNvPr id="428" name="直接连接符 427">
              <a:extLst>
                <a:ext uri="{FF2B5EF4-FFF2-40B4-BE49-F238E27FC236}">
                  <a16:creationId xmlns:a16="http://schemas.microsoft.com/office/drawing/2014/main" id="{A9933975-4A5D-4664-8315-1488CA253E0F}"/>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9" name="直接连接符 428">
              <a:extLst>
                <a:ext uri="{FF2B5EF4-FFF2-40B4-BE49-F238E27FC236}">
                  <a16:creationId xmlns:a16="http://schemas.microsoft.com/office/drawing/2014/main" id="{62C836F1-CC1F-431C-9017-E9DEF6A29E0E}"/>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0" name="直接连接符 429">
              <a:extLst>
                <a:ext uri="{FF2B5EF4-FFF2-40B4-BE49-F238E27FC236}">
                  <a16:creationId xmlns:a16="http://schemas.microsoft.com/office/drawing/2014/main" id="{8C69B984-8DD4-49C4-B0C8-C8A91549D816}"/>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31" name="直接连接符 430">
              <a:extLst>
                <a:ext uri="{FF2B5EF4-FFF2-40B4-BE49-F238E27FC236}">
                  <a16:creationId xmlns:a16="http://schemas.microsoft.com/office/drawing/2014/main" id="{B5AD3EC2-BE56-4BEB-9702-60581C9FEA92}"/>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32" name="直接连接符 431">
              <a:extLst>
                <a:ext uri="{FF2B5EF4-FFF2-40B4-BE49-F238E27FC236}">
                  <a16:creationId xmlns:a16="http://schemas.microsoft.com/office/drawing/2014/main" id="{A59280F1-098F-4B5C-BD95-72FC97FF1E23}"/>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33" name="直接连接符 432">
              <a:extLst>
                <a:ext uri="{FF2B5EF4-FFF2-40B4-BE49-F238E27FC236}">
                  <a16:creationId xmlns:a16="http://schemas.microsoft.com/office/drawing/2014/main" id="{513B17A7-8B15-4D9E-AF1A-987339427999}"/>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34" name="直接连接符 433">
              <a:extLst>
                <a:ext uri="{FF2B5EF4-FFF2-40B4-BE49-F238E27FC236}">
                  <a16:creationId xmlns:a16="http://schemas.microsoft.com/office/drawing/2014/main" id="{D74254A6-451B-4CE8-B571-97D1B7A935D0}"/>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35" name="直接连接符 434">
              <a:extLst>
                <a:ext uri="{FF2B5EF4-FFF2-40B4-BE49-F238E27FC236}">
                  <a16:creationId xmlns:a16="http://schemas.microsoft.com/office/drawing/2014/main" id="{FB7B75FA-E603-4E89-B83C-2A2BB755CDE6}"/>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36" name="组合 435">
            <a:extLst>
              <a:ext uri="{FF2B5EF4-FFF2-40B4-BE49-F238E27FC236}">
                <a16:creationId xmlns:a16="http://schemas.microsoft.com/office/drawing/2014/main" id="{2B4F30D6-6973-4827-827D-9F4D01292540}"/>
              </a:ext>
            </a:extLst>
          </p:cNvPr>
          <p:cNvGrpSpPr/>
          <p:nvPr/>
        </p:nvGrpSpPr>
        <p:grpSpPr>
          <a:xfrm>
            <a:off x="11604922" y="3541706"/>
            <a:ext cx="278187" cy="278186"/>
            <a:chOff x="9294012" y="336283"/>
            <a:chExt cx="1041097" cy="1041096"/>
          </a:xfrm>
        </p:grpSpPr>
        <p:cxnSp>
          <p:nvCxnSpPr>
            <p:cNvPr id="437" name="直接连接符 436">
              <a:extLst>
                <a:ext uri="{FF2B5EF4-FFF2-40B4-BE49-F238E27FC236}">
                  <a16:creationId xmlns:a16="http://schemas.microsoft.com/office/drawing/2014/main" id="{802FB10F-8CC2-4559-8A31-B5071CFCAC53}"/>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38" name="直接连接符 437">
              <a:extLst>
                <a:ext uri="{FF2B5EF4-FFF2-40B4-BE49-F238E27FC236}">
                  <a16:creationId xmlns:a16="http://schemas.microsoft.com/office/drawing/2014/main" id="{D254FC72-5B93-4519-9D1E-8A60B8C12732}"/>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9" name="直接连接符 438">
              <a:extLst>
                <a:ext uri="{FF2B5EF4-FFF2-40B4-BE49-F238E27FC236}">
                  <a16:creationId xmlns:a16="http://schemas.microsoft.com/office/drawing/2014/main" id="{03219C50-1F4B-44AB-9080-64E46F83573C}"/>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40" name="直接连接符 439">
              <a:extLst>
                <a:ext uri="{FF2B5EF4-FFF2-40B4-BE49-F238E27FC236}">
                  <a16:creationId xmlns:a16="http://schemas.microsoft.com/office/drawing/2014/main" id="{8D1E1BD4-1C02-4B3D-A6BA-B8E0225289DD}"/>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41" name="直接连接符 440">
              <a:extLst>
                <a:ext uri="{FF2B5EF4-FFF2-40B4-BE49-F238E27FC236}">
                  <a16:creationId xmlns:a16="http://schemas.microsoft.com/office/drawing/2014/main" id="{D2162C2F-30D8-4EAB-AC57-5C643C3EDF7C}"/>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42" name="直接连接符 441">
              <a:extLst>
                <a:ext uri="{FF2B5EF4-FFF2-40B4-BE49-F238E27FC236}">
                  <a16:creationId xmlns:a16="http://schemas.microsoft.com/office/drawing/2014/main" id="{116166EC-026A-43BA-BEA8-258C056AF29F}"/>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43" name="直接连接符 442">
              <a:extLst>
                <a:ext uri="{FF2B5EF4-FFF2-40B4-BE49-F238E27FC236}">
                  <a16:creationId xmlns:a16="http://schemas.microsoft.com/office/drawing/2014/main" id="{C859B2DD-8A1F-43B5-8454-BCE8FEFE6CF2}"/>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44" name="直接连接符 443">
              <a:extLst>
                <a:ext uri="{FF2B5EF4-FFF2-40B4-BE49-F238E27FC236}">
                  <a16:creationId xmlns:a16="http://schemas.microsoft.com/office/drawing/2014/main" id="{9780EDA2-60BC-4FA3-A9F7-F7D528BDE06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45" name="组合 444">
            <a:extLst>
              <a:ext uri="{FF2B5EF4-FFF2-40B4-BE49-F238E27FC236}">
                <a16:creationId xmlns:a16="http://schemas.microsoft.com/office/drawing/2014/main" id="{AC717F74-E2B7-45AF-8E39-33B63251C81D}"/>
              </a:ext>
            </a:extLst>
          </p:cNvPr>
          <p:cNvGrpSpPr/>
          <p:nvPr/>
        </p:nvGrpSpPr>
        <p:grpSpPr>
          <a:xfrm rot="2366859">
            <a:off x="10976046" y="3524575"/>
            <a:ext cx="220925" cy="220925"/>
            <a:chOff x="1346975" y="1802834"/>
            <a:chExt cx="251460" cy="251460"/>
          </a:xfrm>
        </p:grpSpPr>
        <p:cxnSp>
          <p:nvCxnSpPr>
            <p:cNvPr id="446" name="直接连接符 445">
              <a:extLst>
                <a:ext uri="{FF2B5EF4-FFF2-40B4-BE49-F238E27FC236}">
                  <a16:creationId xmlns:a16="http://schemas.microsoft.com/office/drawing/2014/main" id="{4EB1C6E4-FFCB-4056-B74C-9DDD67D76DE6}"/>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47" name="直接连接符 446">
              <a:extLst>
                <a:ext uri="{FF2B5EF4-FFF2-40B4-BE49-F238E27FC236}">
                  <a16:creationId xmlns:a16="http://schemas.microsoft.com/office/drawing/2014/main" id="{8DDA252E-EFAF-4B83-9784-25C64D30BB3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316" name="文本框 315">
            <a:extLst>
              <a:ext uri="{FF2B5EF4-FFF2-40B4-BE49-F238E27FC236}">
                <a16:creationId xmlns:a16="http://schemas.microsoft.com/office/drawing/2014/main" id="{ACCC5953-04DD-4A32-BA7A-129093FD1FB5}"/>
              </a:ext>
            </a:extLst>
          </p:cNvPr>
          <p:cNvSpPr txBox="1"/>
          <p:nvPr/>
        </p:nvSpPr>
        <p:spPr>
          <a:xfrm>
            <a:off x="1866476" y="393065"/>
            <a:ext cx="8719201" cy="553998"/>
          </a:xfrm>
          <a:prstGeom prst="rect">
            <a:avLst/>
          </a:prstGeom>
          <a:noFill/>
        </p:spPr>
        <p:txBody>
          <a:bodyPr wrap="square" rtlCol="0">
            <a:spAutoFit/>
          </a:bodyPr>
          <a:lstStyle/>
          <a:p>
            <a:pPr algn="ct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经验回放（</a:t>
            </a:r>
            <a:r>
              <a:rPr lang="en-US" altLang="zh-CN"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Experience Replay</a:t>
            </a: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a:t>
            </a:r>
          </a:p>
        </p:txBody>
      </p:sp>
      <p:grpSp>
        <p:nvGrpSpPr>
          <p:cNvPr id="3" name="Group 4">
            <a:extLst>
              <a:ext uri="{FF2B5EF4-FFF2-40B4-BE49-F238E27FC236}">
                <a16:creationId xmlns:a16="http://schemas.microsoft.com/office/drawing/2014/main" id="{FF4C5147-CFC7-4530-9FB5-451FCB8827AB}"/>
              </a:ext>
            </a:extLst>
          </p:cNvPr>
          <p:cNvGrpSpPr>
            <a:grpSpLocks noChangeAspect="1"/>
          </p:cNvGrpSpPr>
          <p:nvPr/>
        </p:nvGrpSpPr>
        <p:grpSpPr bwMode="auto">
          <a:xfrm>
            <a:off x="3971494" y="5220629"/>
            <a:ext cx="2177469" cy="1208370"/>
            <a:chOff x="3079" y="3230"/>
            <a:chExt cx="1811" cy="1005"/>
          </a:xfrm>
        </p:grpSpPr>
        <p:sp>
          <p:nvSpPr>
            <p:cNvPr id="5" name="Freeform 5">
              <a:extLst>
                <a:ext uri="{FF2B5EF4-FFF2-40B4-BE49-F238E27FC236}">
                  <a16:creationId xmlns:a16="http://schemas.microsoft.com/office/drawing/2014/main" id="{3FC1E879-2694-4BCB-809F-CD5E04185D43}"/>
                </a:ext>
              </a:extLst>
            </p:cNvPr>
            <p:cNvSpPr>
              <a:spLocks/>
            </p:cNvSpPr>
            <p:nvPr/>
          </p:nvSpPr>
          <p:spPr bwMode="auto">
            <a:xfrm>
              <a:off x="3336" y="3779"/>
              <a:ext cx="1373" cy="456"/>
            </a:xfrm>
            <a:custGeom>
              <a:avLst/>
              <a:gdLst>
                <a:gd name="T0" fmla="*/ 302 w 577"/>
                <a:gd name="T1" fmla="*/ 135 h 191"/>
                <a:gd name="T2" fmla="*/ 26 w 577"/>
                <a:gd name="T3" fmla="*/ 0 h 191"/>
                <a:gd name="T4" fmla="*/ 0 w 577"/>
                <a:gd name="T5" fmla="*/ 20 h 191"/>
                <a:gd name="T6" fmla="*/ 290 w 577"/>
                <a:gd name="T7" fmla="*/ 191 h 191"/>
                <a:gd name="T8" fmla="*/ 577 w 577"/>
                <a:gd name="T9" fmla="*/ 24 h 191"/>
                <a:gd name="T10" fmla="*/ 568 w 577"/>
                <a:gd name="T11" fmla="*/ 15 h 191"/>
                <a:gd name="T12" fmla="*/ 302 w 577"/>
                <a:gd name="T13" fmla="*/ 135 h 191"/>
              </a:gdLst>
              <a:ahLst/>
              <a:cxnLst>
                <a:cxn ang="0">
                  <a:pos x="T0" y="T1"/>
                </a:cxn>
                <a:cxn ang="0">
                  <a:pos x="T2" y="T3"/>
                </a:cxn>
                <a:cxn ang="0">
                  <a:pos x="T4" y="T5"/>
                </a:cxn>
                <a:cxn ang="0">
                  <a:pos x="T6" y="T7"/>
                </a:cxn>
                <a:cxn ang="0">
                  <a:pos x="T8" y="T9"/>
                </a:cxn>
                <a:cxn ang="0">
                  <a:pos x="T10" y="T11"/>
                </a:cxn>
                <a:cxn ang="0">
                  <a:pos x="T12" y="T13"/>
                </a:cxn>
              </a:cxnLst>
              <a:rect l="0" t="0" r="r" b="b"/>
              <a:pathLst>
                <a:path w="577" h="191">
                  <a:moveTo>
                    <a:pt x="302" y="135"/>
                  </a:moveTo>
                  <a:cubicBezTo>
                    <a:pt x="178" y="135"/>
                    <a:pt x="72" y="80"/>
                    <a:pt x="26" y="0"/>
                  </a:cubicBezTo>
                  <a:cubicBezTo>
                    <a:pt x="0" y="20"/>
                    <a:pt x="0" y="20"/>
                    <a:pt x="0" y="20"/>
                  </a:cubicBezTo>
                  <a:cubicBezTo>
                    <a:pt x="57" y="122"/>
                    <a:pt x="165" y="191"/>
                    <a:pt x="290" y="191"/>
                  </a:cubicBezTo>
                  <a:cubicBezTo>
                    <a:pt x="413" y="191"/>
                    <a:pt x="520" y="124"/>
                    <a:pt x="577" y="24"/>
                  </a:cubicBezTo>
                  <a:cubicBezTo>
                    <a:pt x="568" y="15"/>
                    <a:pt x="568" y="15"/>
                    <a:pt x="568" y="15"/>
                  </a:cubicBezTo>
                  <a:cubicBezTo>
                    <a:pt x="517" y="86"/>
                    <a:pt x="417" y="135"/>
                    <a:pt x="302" y="135"/>
                  </a:cubicBezTo>
                  <a:close/>
                </a:path>
              </a:pathLst>
            </a:custGeom>
            <a:solidFill>
              <a:srgbClr val="85C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6EE9A76A-2FFB-4B3F-B6E1-49A2BD581F03}"/>
                </a:ext>
              </a:extLst>
            </p:cNvPr>
            <p:cNvSpPr>
              <a:spLocks/>
            </p:cNvSpPr>
            <p:nvPr/>
          </p:nvSpPr>
          <p:spPr bwMode="auto">
            <a:xfrm>
              <a:off x="3350" y="3760"/>
              <a:ext cx="1287" cy="341"/>
            </a:xfrm>
            <a:custGeom>
              <a:avLst/>
              <a:gdLst>
                <a:gd name="T0" fmla="*/ 268 w 541"/>
                <a:gd name="T1" fmla="*/ 115 h 143"/>
                <a:gd name="T2" fmla="*/ 11 w 541"/>
                <a:gd name="T3" fmla="*/ 0 h 143"/>
                <a:gd name="T4" fmla="*/ 0 w 541"/>
                <a:gd name="T5" fmla="*/ 8 h 143"/>
                <a:gd name="T6" fmla="*/ 275 w 541"/>
                <a:gd name="T7" fmla="*/ 143 h 143"/>
                <a:gd name="T8" fmla="*/ 541 w 541"/>
                <a:gd name="T9" fmla="*/ 23 h 143"/>
                <a:gd name="T10" fmla="*/ 522 w 541"/>
                <a:gd name="T11" fmla="*/ 4 h 143"/>
                <a:gd name="T12" fmla="*/ 268 w 541"/>
                <a:gd name="T13" fmla="*/ 115 h 143"/>
              </a:gdLst>
              <a:ahLst/>
              <a:cxnLst>
                <a:cxn ang="0">
                  <a:pos x="T0" y="T1"/>
                </a:cxn>
                <a:cxn ang="0">
                  <a:pos x="T2" y="T3"/>
                </a:cxn>
                <a:cxn ang="0">
                  <a:pos x="T4" y="T5"/>
                </a:cxn>
                <a:cxn ang="0">
                  <a:pos x="T6" y="T7"/>
                </a:cxn>
                <a:cxn ang="0">
                  <a:pos x="T8" y="T9"/>
                </a:cxn>
                <a:cxn ang="0">
                  <a:pos x="T10" y="T11"/>
                </a:cxn>
                <a:cxn ang="0">
                  <a:pos x="T12" y="T13"/>
                </a:cxn>
              </a:cxnLst>
              <a:rect l="0" t="0" r="r" b="b"/>
              <a:pathLst>
                <a:path w="541" h="143">
                  <a:moveTo>
                    <a:pt x="268" y="115"/>
                  </a:moveTo>
                  <a:cubicBezTo>
                    <a:pt x="164" y="115"/>
                    <a:pt x="71" y="70"/>
                    <a:pt x="11" y="0"/>
                  </a:cubicBezTo>
                  <a:cubicBezTo>
                    <a:pt x="0" y="8"/>
                    <a:pt x="0" y="8"/>
                    <a:pt x="0" y="8"/>
                  </a:cubicBezTo>
                  <a:cubicBezTo>
                    <a:pt x="46" y="88"/>
                    <a:pt x="152" y="143"/>
                    <a:pt x="275" y="143"/>
                  </a:cubicBezTo>
                  <a:cubicBezTo>
                    <a:pt x="391" y="143"/>
                    <a:pt x="491" y="94"/>
                    <a:pt x="541" y="23"/>
                  </a:cubicBezTo>
                  <a:cubicBezTo>
                    <a:pt x="522" y="4"/>
                    <a:pt x="522" y="4"/>
                    <a:pt x="522" y="4"/>
                  </a:cubicBezTo>
                  <a:cubicBezTo>
                    <a:pt x="461" y="72"/>
                    <a:pt x="370" y="115"/>
                    <a:pt x="268"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278BF680-761B-453A-9947-D28E0A59E273}"/>
                </a:ext>
              </a:extLst>
            </p:cNvPr>
            <p:cNvSpPr>
              <a:spLocks/>
            </p:cNvSpPr>
            <p:nvPr/>
          </p:nvSpPr>
          <p:spPr bwMode="auto">
            <a:xfrm>
              <a:off x="3386" y="3230"/>
              <a:ext cx="1275" cy="833"/>
            </a:xfrm>
            <a:custGeom>
              <a:avLst/>
              <a:gdLst>
                <a:gd name="T0" fmla="*/ 269 w 536"/>
                <a:gd name="T1" fmla="*/ 349 h 349"/>
                <a:gd name="T2" fmla="*/ 536 w 536"/>
                <a:gd name="T3" fmla="*/ 232 h 349"/>
                <a:gd name="T4" fmla="*/ 304 w 536"/>
                <a:gd name="T5" fmla="*/ 0 h 349"/>
                <a:gd name="T6" fmla="*/ 0 w 536"/>
                <a:gd name="T7" fmla="*/ 229 h 349"/>
                <a:gd name="T8" fmla="*/ 269 w 536"/>
                <a:gd name="T9" fmla="*/ 349 h 349"/>
              </a:gdLst>
              <a:ahLst/>
              <a:cxnLst>
                <a:cxn ang="0">
                  <a:pos x="T0" y="T1"/>
                </a:cxn>
                <a:cxn ang="0">
                  <a:pos x="T2" y="T3"/>
                </a:cxn>
                <a:cxn ang="0">
                  <a:pos x="T4" y="T5"/>
                </a:cxn>
                <a:cxn ang="0">
                  <a:pos x="T6" y="T7"/>
                </a:cxn>
                <a:cxn ang="0">
                  <a:pos x="T8" y="T9"/>
                </a:cxn>
              </a:cxnLst>
              <a:rect l="0" t="0" r="r" b="b"/>
              <a:pathLst>
                <a:path w="536" h="349">
                  <a:moveTo>
                    <a:pt x="269" y="349"/>
                  </a:moveTo>
                  <a:cubicBezTo>
                    <a:pt x="376" y="349"/>
                    <a:pt x="472" y="304"/>
                    <a:pt x="536" y="232"/>
                  </a:cubicBezTo>
                  <a:cubicBezTo>
                    <a:pt x="304" y="0"/>
                    <a:pt x="304" y="0"/>
                    <a:pt x="304" y="0"/>
                  </a:cubicBezTo>
                  <a:cubicBezTo>
                    <a:pt x="0" y="229"/>
                    <a:pt x="0" y="229"/>
                    <a:pt x="0" y="229"/>
                  </a:cubicBezTo>
                  <a:cubicBezTo>
                    <a:pt x="63" y="302"/>
                    <a:pt x="160" y="349"/>
                    <a:pt x="269" y="349"/>
                  </a:cubicBezTo>
                  <a:close/>
                </a:path>
              </a:pathLst>
            </a:custGeom>
            <a:solidFill>
              <a:srgbClr val="F15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F64D8A0D-0912-4021-951F-F7CB55C9E886}"/>
                </a:ext>
              </a:extLst>
            </p:cNvPr>
            <p:cNvSpPr>
              <a:spLocks/>
            </p:cNvSpPr>
            <p:nvPr/>
          </p:nvSpPr>
          <p:spPr bwMode="auto">
            <a:xfrm>
              <a:off x="3288" y="3239"/>
              <a:ext cx="1373" cy="996"/>
            </a:xfrm>
            <a:custGeom>
              <a:avLst/>
              <a:gdLst>
                <a:gd name="T0" fmla="*/ 567 w 577"/>
                <a:gd name="T1" fmla="*/ 241 h 417"/>
                <a:gd name="T2" fmla="*/ 548 w 577"/>
                <a:gd name="T3" fmla="*/ 222 h 417"/>
                <a:gd name="T4" fmla="*/ 327 w 577"/>
                <a:gd name="T5" fmla="*/ 0 h 417"/>
                <a:gd name="T6" fmla="*/ 37 w 577"/>
                <a:gd name="T7" fmla="*/ 218 h 417"/>
                <a:gd name="T8" fmla="*/ 26 w 577"/>
                <a:gd name="T9" fmla="*/ 226 h 417"/>
                <a:gd name="T10" fmla="*/ 0 w 577"/>
                <a:gd name="T11" fmla="*/ 246 h 417"/>
                <a:gd name="T12" fmla="*/ 290 w 577"/>
                <a:gd name="T13" fmla="*/ 417 h 417"/>
                <a:gd name="T14" fmla="*/ 577 w 577"/>
                <a:gd name="T15" fmla="*/ 250 h 417"/>
                <a:gd name="T16" fmla="*/ 567 w 577"/>
                <a:gd name="T17" fmla="*/ 24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417">
                  <a:moveTo>
                    <a:pt x="567" y="241"/>
                  </a:moveTo>
                  <a:cubicBezTo>
                    <a:pt x="548" y="222"/>
                    <a:pt x="548" y="222"/>
                    <a:pt x="548" y="222"/>
                  </a:cubicBezTo>
                  <a:cubicBezTo>
                    <a:pt x="327" y="0"/>
                    <a:pt x="327" y="0"/>
                    <a:pt x="327" y="0"/>
                  </a:cubicBezTo>
                  <a:cubicBezTo>
                    <a:pt x="37" y="218"/>
                    <a:pt x="37" y="218"/>
                    <a:pt x="37" y="218"/>
                  </a:cubicBezTo>
                  <a:cubicBezTo>
                    <a:pt x="26" y="226"/>
                    <a:pt x="26" y="226"/>
                    <a:pt x="26" y="226"/>
                  </a:cubicBezTo>
                  <a:cubicBezTo>
                    <a:pt x="0" y="246"/>
                    <a:pt x="0" y="246"/>
                    <a:pt x="0" y="246"/>
                  </a:cubicBezTo>
                  <a:cubicBezTo>
                    <a:pt x="56" y="348"/>
                    <a:pt x="165" y="417"/>
                    <a:pt x="290" y="417"/>
                  </a:cubicBezTo>
                  <a:cubicBezTo>
                    <a:pt x="412" y="417"/>
                    <a:pt x="520" y="350"/>
                    <a:pt x="577" y="250"/>
                  </a:cubicBezTo>
                  <a:lnTo>
                    <a:pt x="567" y="241"/>
                  </a:lnTo>
                  <a:close/>
                </a:path>
              </a:pathLst>
            </a:custGeom>
            <a:noFill/>
            <a:ln w="603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a:extLst>
                <a:ext uri="{FF2B5EF4-FFF2-40B4-BE49-F238E27FC236}">
                  <a16:creationId xmlns:a16="http://schemas.microsoft.com/office/drawing/2014/main" id="{F82553AF-01AC-481E-A9A7-F9C92A85FA3C}"/>
                </a:ext>
              </a:extLst>
            </p:cNvPr>
            <p:cNvSpPr>
              <a:spLocks noChangeArrowheads="1"/>
            </p:cNvSpPr>
            <p:nvPr/>
          </p:nvSpPr>
          <p:spPr bwMode="auto">
            <a:xfrm>
              <a:off x="4121" y="3605"/>
              <a:ext cx="79"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0">
              <a:extLst>
                <a:ext uri="{FF2B5EF4-FFF2-40B4-BE49-F238E27FC236}">
                  <a16:creationId xmlns:a16="http://schemas.microsoft.com/office/drawing/2014/main" id="{29A499F7-F5DA-416F-B846-1E11253E9A7C}"/>
                </a:ext>
              </a:extLst>
            </p:cNvPr>
            <p:cNvSpPr>
              <a:spLocks noChangeArrowheads="1"/>
            </p:cNvSpPr>
            <p:nvPr/>
          </p:nvSpPr>
          <p:spPr bwMode="auto">
            <a:xfrm>
              <a:off x="3852" y="3605"/>
              <a:ext cx="81"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1">
              <a:extLst>
                <a:ext uri="{FF2B5EF4-FFF2-40B4-BE49-F238E27FC236}">
                  <a16:creationId xmlns:a16="http://schemas.microsoft.com/office/drawing/2014/main" id="{0758EE0D-6E56-414C-8584-E32E4EE44FF5}"/>
                </a:ext>
              </a:extLst>
            </p:cNvPr>
            <p:cNvSpPr>
              <a:spLocks noChangeArrowheads="1"/>
            </p:cNvSpPr>
            <p:nvPr/>
          </p:nvSpPr>
          <p:spPr bwMode="auto">
            <a:xfrm>
              <a:off x="3759" y="3710"/>
              <a:ext cx="72" cy="69"/>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a:extLst>
                <a:ext uri="{FF2B5EF4-FFF2-40B4-BE49-F238E27FC236}">
                  <a16:creationId xmlns:a16="http://schemas.microsoft.com/office/drawing/2014/main" id="{FE6AFC3A-4DC0-40E9-A1C3-578E064C929C}"/>
                </a:ext>
              </a:extLst>
            </p:cNvPr>
            <p:cNvSpPr>
              <a:spLocks noChangeArrowheads="1"/>
            </p:cNvSpPr>
            <p:nvPr/>
          </p:nvSpPr>
          <p:spPr bwMode="auto">
            <a:xfrm>
              <a:off x="4226" y="3724"/>
              <a:ext cx="71" cy="71"/>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D1C4906A-ECD1-4181-8D06-E81795D96951}"/>
                </a:ext>
              </a:extLst>
            </p:cNvPr>
            <p:cNvSpPr>
              <a:spLocks/>
            </p:cNvSpPr>
            <p:nvPr/>
          </p:nvSpPr>
          <p:spPr bwMode="auto">
            <a:xfrm>
              <a:off x="3947"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925955F6-0DF1-43AB-A09A-7489CE80CE1D}"/>
                </a:ext>
              </a:extLst>
            </p:cNvPr>
            <p:cNvSpPr>
              <a:spLocks/>
            </p:cNvSpPr>
            <p:nvPr/>
          </p:nvSpPr>
          <p:spPr bwMode="auto">
            <a:xfrm>
              <a:off x="4028"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5">
              <a:extLst>
                <a:ext uri="{FF2B5EF4-FFF2-40B4-BE49-F238E27FC236}">
                  <a16:creationId xmlns:a16="http://schemas.microsoft.com/office/drawing/2014/main" id="{C9E1C1DE-D807-4C59-98A8-7D512A31109D}"/>
                </a:ext>
              </a:extLst>
            </p:cNvPr>
            <p:cNvSpPr>
              <a:spLocks noChangeArrowheads="1"/>
            </p:cNvSpPr>
            <p:nvPr/>
          </p:nvSpPr>
          <p:spPr bwMode="auto">
            <a:xfrm>
              <a:off x="3245" y="3523"/>
              <a:ext cx="86" cy="86"/>
            </a:xfrm>
            <a:prstGeom prst="ellipse">
              <a:avLst/>
            </a:prstGeom>
            <a:noFill/>
            <a:ln w="36513"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
              <a:extLst>
                <a:ext uri="{FF2B5EF4-FFF2-40B4-BE49-F238E27FC236}">
                  <a16:creationId xmlns:a16="http://schemas.microsoft.com/office/drawing/2014/main" id="{34418658-1FA3-49DF-BA2C-BA70D2A6DE15}"/>
                </a:ext>
              </a:extLst>
            </p:cNvPr>
            <p:cNvSpPr>
              <a:spLocks noChangeArrowheads="1"/>
            </p:cNvSpPr>
            <p:nvPr/>
          </p:nvSpPr>
          <p:spPr bwMode="auto">
            <a:xfrm>
              <a:off x="4599" y="3528"/>
              <a:ext cx="76" cy="77"/>
            </a:xfrm>
            <a:prstGeom prst="ellipse">
              <a:avLst/>
            </a:prstGeom>
            <a:noFill/>
            <a:ln w="3333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7">
              <a:extLst>
                <a:ext uri="{FF2B5EF4-FFF2-40B4-BE49-F238E27FC236}">
                  <a16:creationId xmlns:a16="http://schemas.microsoft.com/office/drawing/2014/main" id="{1D71CA2C-FA74-4FFB-981B-EAE925DEF40E}"/>
                </a:ext>
              </a:extLst>
            </p:cNvPr>
            <p:cNvSpPr>
              <a:spLocks noChangeArrowheads="1"/>
            </p:cNvSpPr>
            <p:nvPr/>
          </p:nvSpPr>
          <p:spPr bwMode="auto">
            <a:xfrm>
              <a:off x="3612" y="3328"/>
              <a:ext cx="76" cy="76"/>
            </a:xfrm>
            <a:prstGeom prst="ellipse">
              <a:avLst/>
            </a:prstGeom>
            <a:noFill/>
            <a:ln w="33338" cap="flat">
              <a:solidFill>
                <a:srgbClr val="F58B1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a:extLst>
                <a:ext uri="{FF2B5EF4-FFF2-40B4-BE49-F238E27FC236}">
                  <a16:creationId xmlns:a16="http://schemas.microsoft.com/office/drawing/2014/main" id="{86EAB5C8-CDF3-464E-8BAE-6E9E33A5D9FC}"/>
                </a:ext>
              </a:extLst>
            </p:cNvPr>
            <p:cNvSpPr>
              <a:spLocks noChangeArrowheads="1"/>
            </p:cNvSpPr>
            <p:nvPr/>
          </p:nvSpPr>
          <p:spPr bwMode="auto">
            <a:xfrm>
              <a:off x="3491" y="3354"/>
              <a:ext cx="23" cy="24"/>
            </a:xfrm>
            <a:prstGeom prst="ellipse">
              <a:avLst/>
            </a:prstGeom>
            <a:solidFill>
              <a:srgbClr val="68B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9">
              <a:extLst>
                <a:ext uri="{FF2B5EF4-FFF2-40B4-BE49-F238E27FC236}">
                  <a16:creationId xmlns:a16="http://schemas.microsoft.com/office/drawing/2014/main" id="{7BA1F3BD-5DBB-4F26-9B4B-27CA433C237B}"/>
                </a:ext>
              </a:extLst>
            </p:cNvPr>
            <p:cNvSpPr>
              <a:spLocks noChangeArrowheads="1"/>
            </p:cNvSpPr>
            <p:nvPr/>
          </p:nvSpPr>
          <p:spPr bwMode="auto">
            <a:xfrm>
              <a:off x="3491" y="3354"/>
              <a:ext cx="23" cy="24"/>
            </a:xfrm>
            <a:prstGeom prst="ellipse">
              <a:avLst/>
            </a:prstGeom>
            <a:noFill/>
            <a:ln w="1428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0">
              <a:extLst>
                <a:ext uri="{FF2B5EF4-FFF2-40B4-BE49-F238E27FC236}">
                  <a16:creationId xmlns:a16="http://schemas.microsoft.com/office/drawing/2014/main" id="{0F3A2D21-B4BB-4928-8928-D0F31E050BA8}"/>
                </a:ext>
              </a:extLst>
            </p:cNvPr>
            <p:cNvSpPr>
              <a:spLocks noChangeArrowheads="1"/>
            </p:cNvSpPr>
            <p:nvPr/>
          </p:nvSpPr>
          <p:spPr bwMode="auto">
            <a:xfrm>
              <a:off x="3079" y="3996"/>
              <a:ext cx="24" cy="24"/>
            </a:xfrm>
            <a:prstGeom prst="ellipse">
              <a:avLst/>
            </a:pr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CD3CB365-BAED-4736-A925-FC9F8FC04F19}"/>
                </a:ext>
              </a:extLst>
            </p:cNvPr>
            <p:cNvSpPr>
              <a:spLocks/>
            </p:cNvSpPr>
            <p:nvPr/>
          </p:nvSpPr>
          <p:spPr bwMode="auto">
            <a:xfrm>
              <a:off x="4778" y="3590"/>
              <a:ext cx="112" cy="115"/>
            </a:xfrm>
            <a:custGeom>
              <a:avLst/>
              <a:gdLst>
                <a:gd name="T0" fmla="*/ 41 w 47"/>
                <a:gd name="T1" fmla="*/ 18 h 48"/>
                <a:gd name="T2" fmla="*/ 29 w 47"/>
                <a:gd name="T3" fmla="*/ 18 h 48"/>
                <a:gd name="T4" fmla="*/ 29 w 47"/>
                <a:gd name="T5" fmla="*/ 6 h 48"/>
                <a:gd name="T6" fmla="*/ 23 w 47"/>
                <a:gd name="T7" fmla="*/ 0 h 48"/>
                <a:gd name="T8" fmla="*/ 17 w 47"/>
                <a:gd name="T9" fmla="*/ 6 h 48"/>
                <a:gd name="T10" fmla="*/ 17 w 47"/>
                <a:gd name="T11" fmla="*/ 18 h 48"/>
                <a:gd name="T12" fmla="*/ 6 w 47"/>
                <a:gd name="T13" fmla="*/ 18 h 48"/>
                <a:gd name="T14" fmla="*/ 0 w 47"/>
                <a:gd name="T15" fmla="*/ 24 h 48"/>
                <a:gd name="T16" fmla="*/ 6 w 47"/>
                <a:gd name="T17" fmla="*/ 30 h 48"/>
                <a:gd name="T18" fmla="*/ 17 w 47"/>
                <a:gd name="T19" fmla="*/ 30 h 48"/>
                <a:gd name="T20" fmla="*/ 17 w 47"/>
                <a:gd name="T21" fmla="*/ 41 h 48"/>
                <a:gd name="T22" fmla="*/ 23 w 47"/>
                <a:gd name="T23" fmla="*/ 48 h 48"/>
                <a:gd name="T24" fmla="*/ 29 w 47"/>
                <a:gd name="T25" fmla="*/ 41 h 48"/>
                <a:gd name="T26" fmla="*/ 29 w 47"/>
                <a:gd name="T27" fmla="*/ 30 h 48"/>
                <a:gd name="T28" fmla="*/ 41 w 47"/>
                <a:gd name="T29" fmla="*/ 30 h 48"/>
                <a:gd name="T30" fmla="*/ 47 w 47"/>
                <a:gd name="T31" fmla="*/ 24 h 48"/>
                <a:gd name="T32" fmla="*/ 41 w 47"/>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1" y="18"/>
                  </a:moveTo>
                  <a:cubicBezTo>
                    <a:pt x="29" y="18"/>
                    <a:pt x="29" y="18"/>
                    <a:pt x="29" y="18"/>
                  </a:cubicBezTo>
                  <a:cubicBezTo>
                    <a:pt x="29" y="6"/>
                    <a:pt x="29" y="6"/>
                    <a:pt x="29" y="6"/>
                  </a:cubicBezTo>
                  <a:cubicBezTo>
                    <a:pt x="29" y="3"/>
                    <a:pt x="27" y="0"/>
                    <a:pt x="23" y="0"/>
                  </a:cubicBezTo>
                  <a:cubicBezTo>
                    <a:pt x="20" y="0"/>
                    <a:pt x="17" y="3"/>
                    <a:pt x="17" y="6"/>
                  </a:cubicBezTo>
                  <a:cubicBezTo>
                    <a:pt x="17" y="18"/>
                    <a:pt x="17" y="18"/>
                    <a:pt x="17" y="18"/>
                  </a:cubicBezTo>
                  <a:cubicBezTo>
                    <a:pt x="6" y="18"/>
                    <a:pt x="6" y="18"/>
                    <a:pt x="6" y="18"/>
                  </a:cubicBezTo>
                  <a:cubicBezTo>
                    <a:pt x="2" y="18"/>
                    <a:pt x="0" y="20"/>
                    <a:pt x="0" y="24"/>
                  </a:cubicBezTo>
                  <a:cubicBezTo>
                    <a:pt x="0" y="27"/>
                    <a:pt x="2" y="30"/>
                    <a:pt x="6" y="30"/>
                  </a:cubicBezTo>
                  <a:cubicBezTo>
                    <a:pt x="17" y="30"/>
                    <a:pt x="17" y="30"/>
                    <a:pt x="17" y="30"/>
                  </a:cubicBezTo>
                  <a:cubicBezTo>
                    <a:pt x="17" y="41"/>
                    <a:pt x="17" y="41"/>
                    <a:pt x="17" y="41"/>
                  </a:cubicBezTo>
                  <a:cubicBezTo>
                    <a:pt x="17" y="45"/>
                    <a:pt x="20" y="48"/>
                    <a:pt x="23" y="48"/>
                  </a:cubicBezTo>
                  <a:cubicBezTo>
                    <a:pt x="27" y="48"/>
                    <a:pt x="29" y="45"/>
                    <a:pt x="29" y="41"/>
                  </a:cubicBezTo>
                  <a:cubicBezTo>
                    <a:pt x="29" y="30"/>
                    <a:pt x="29" y="30"/>
                    <a:pt x="29" y="30"/>
                  </a:cubicBezTo>
                  <a:cubicBezTo>
                    <a:pt x="41" y="30"/>
                    <a:pt x="41" y="30"/>
                    <a:pt x="41" y="30"/>
                  </a:cubicBezTo>
                  <a:cubicBezTo>
                    <a:pt x="44" y="30"/>
                    <a:pt x="47" y="27"/>
                    <a:pt x="47" y="24"/>
                  </a:cubicBezTo>
                  <a:cubicBezTo>
                    <a:pt x="47" y="20"/>
                    <a:pt x="44"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EFB5C2D0-8E67-48AE-8C41-C3FCF5A5FF03}"/>
                </a:ext>
              </a:extLst>
            </p:cNvPr>
            <p:cNvSpPr>
              <a:spLocks/>
            </p:cNvSpPr>
            <p:nvPr/>
          </p:nvSpPr>
          <p:spPr bwMode="auto">
            <a:xfrm>
              <a:off x="3274" y="3235"/>
              <a:ext cx="114" cy="114"/>
            </a:xfrm>
            <a:custGeom>
              <a:avLst/>
              <a:gdLst>
                <a:gd name="T0" fmla="*/ 41 w 48"/>
                <a:gd name="T1" fmla="*/ 18 h 48"/>
                <a:gd name="T2" fmla="*/ 30 w 48"/>
                <a:gd name="T3" fmla="*/ 18 h 48"/>
                <a:gd name="T4" fmla="*/ 30 w 48"/>
                <a:gd name="T5" fmla="*/ 6 h 48"/>
                <a:gd name="T6" fmla="*/ 24 w 48"/>
                <a:gd name="T7" fmla="*/ 0 h 48"/>
                <a:gd name="T8" fmla="*/ 18 w 48"/>
                <a:gd name="T9" fmla="*/ 6 h 48"/>
                <a:gd name="T10" fmla="*/ 18 w 48"/>
                <a:gd name="T11" fmla="*/ 18 h 48"/>
                <a:gd name="T12" fmla="*/ 6 w 48"/>
                <a:gd name="T13" fmla="*/ 18 h 48"/>
                <a:gd name="T14" fmla="*/ 0 w 48"/>
                <a:gd name="T15" fmla="*/ 24 h 48"/>
                <a:gd name="T16" fmla="*/ 6 w 48"/>
                <a:gd name="T17" fmla="*/ 30 h 48"/>
                <a:gd name="T18" fmla="*/ 18 w 48"/>
                <a:gd name="T19" fmla="*/ 30 h 48"/>
                <a:gd name="T20" fmla="*/ 18 w 48"/>
                <a:gd name="T21" fmla="*/ 41 h 48"/>
                <a:gd name="T22" fmla="*/ 24 w 48"/>
                <a:gd name="T23" fmla="*/ 48 h 48"/>
                <a:gd name="T24" fmla="*/ 30 w 48"/>
                <a:gd name="T25" fmla="*/ 41 h 48"/>
                <a:gd name="T26" fmla="*/ 30 w 48"/>
                <a:gd name="T27" fmla="*/ 30 h 48"/>
                <a:gd name="T28" fmla="*/ 41 w 48"/>
                <a:gd name="T29" fmla="*/ 30 h 48"/>
                <a:gd name="T30" fmla="*/ 48 w 48"/>
                <a:gd name="T31" fmla="*/ 24 h 48"/>
                <a:gd name="T32" fmla="*/ 41 w 48"/>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1" y="18"/>
                  </a:moveTo>
                  <a:cubicBezTo>
                    <a:pt x="30" y="18"/>
                    <a:pt x="30" y="18"/>
                    <a:pt x="30" y="18"/>
                  </a:cubicBezTo>
                  <a:cubicBezTo>
                    <a:pt x="30" y="6"/>
                    <a:pt x="30" y="6"/>
                    <a:pt x="30" y="6"/>
                  </a:cubicBezTo>
                  <a:cubicBezTo>
                    <a:pt x="30" y="3"/>
                    <a:pt x="27" y="0"/>
                    <a:pt x="24" y="0"/>
                  </a:cubicBezTo>
                  <a:cubicBezTo>
                    <a:pt x="21" y="0"/>
                    <a:pt x="18" y="3"/>
                    <a:pt x="18" y="6"/>
                  </a:cubicBezTo>
                  <a:cubicBezTo>
                    <a:pt x="18" y="18"/>
                    <a:pt x="18" y="18"/>
                    <a:pt x="18" y="18"/>
                  </a:cubicBezTo>
                  <a:cubicBezTo>
                    <a:pt x="6" y="18"/>
                    <a:pt x="6" y="18"/>
                    <a:pt x="6" y="18"/>
                  </a:cubicBezTo>
                  <a:cubicBezTo>
                    <a:pt x="3" y="18"/>
                    <a:pt x="0" y="20"/>
                    <a:pt x="0" y="24"/>
                  </a:cubicBezTo>
                  <a:cubicBezTo>
                    <a:pt x="0" y="27"/>
                    <a:pt x="3" y="30"/>
                    <a:pt x="6" y="30"/>
                  </a:cubicBezTo>
                  <a:cubicBezTo>
                    <a:pt x="18" y="30"/>
                    <a:pt x="18" y="30"/>
                    <a:pt x="18" y="30"/>
                  </a:cubicBezTo>
                  <a:cubicBezTo>
                    <a:pt x="18" y="41"/>
                    <a:pt x="18" y="41"/>
                    <a:pt x="18" y="41"/>
                  </a:cubicBezTo>
                  <a:cubicBezTo>
                    <a:pt x="18" y="45"/>
                    <a:pt x="21" y="48"/>
                    <a:pt x="24" y="48"/>
                  </a:cubicBezTo>
                  <a:cubicBezTo>
                    <a:pt x="27" y="48"/>
                    <a:pt x="30" y="45"/>
                    <a:pt x="30" y="41"/>
                  </a:cubicBezTo>
                  <a:cubicBezTo>
                    <a:pt x="30" y="30"/>
                    <a:pt x="30" y="30"/>
                    <a:pt x="30" y="30"/>
                  </a:cubicBezTo>
                  <a:cubicBezTo>
                    <a:pt x="41" y="30"/>
                    <a:pt x="41" y="30"/>
                    <a:pt x="41" y="30"/>
                  </a:cubicBezTo>
                  <a:cubicBezTo>
                    <a:pt x="45" y="30"/>
                    <a:pt x="48" y="27"/>
                    <a:pt x="48" y="24"/>
                  </a:cubicBezTo>
                  <a:cubicBezTo>
                    <a:pt x="48" y="20"/>
                    <a:pt x="45"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82F8514B-23A7-4AFB-9BB3-48FFD6B71A4A}"/>
                </a:ext>
              </a:extLst>
            </p:cNvPr>
            <p:cNvSpPr>
              <a:spLocks/>
            </p:cNvSpPr>
            <p:nvPr/>
          </p:nvSpPr>
          <p:spPr bwMode="auto">
            <a:xfrm>
              <a:off x="4480" y="3292"/>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3 w 24"/>
                <a:gd name="T13" fmla="*/ 9 h 24"/>
                <a:gd name="T14" fmla="*/ 0 w 24"/>
                <a:gd name="T15" fmla="*/ 12 h 24"/>
                <a:gd name="T16" fmla="*/ 3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3" y="9"/>
                    <a:pt x="3" y="9"/>
                    <a:pt x="3" y="9"/>
                  </a:cubicBezTo>
                  <a:cubicBezTo>
                    <a:pt x="2" y="9"/>
                    <a:pt x="0" y="10"/>
                    <a:pt x="0" y="12"/>
                  </a:cubicBezTo>
                  <a:cubicBezTo>
                    <a:pt x="0" y="13"/>
                    <a:pt x="2" y="15"/>
                    <a:pt x="3"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FA9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B8198FA4-6F8D-4490-8EFB-35870E10ED9B}"/>
                </a:ext>
              </a:extLst>
            </p:cNvPr>
            <p:cNvSpPr>
              <a:spLocks/>
            </p:cNvSpPr>
            <p:nvPr/>
          </p:nvSpPr>
          <p:spPr bwMode="auto">
            <a:xfrm>
              <a:off x="4804" y="3903"/>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4 w 24"/>
                <a:gd name="T13" fmla="*/ 9 h 24"/>
                <a:gd name="T14" fmla="*/ 0 w 24"/>
                <a:gd name="T15" fmla="*/ 12 h 24"/>
                <a:gd name="T16" fmla="*/ 4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4" y="9"/>
                    <a:pt x="4" y="9"/>
                    <a:pt x="4" y="9"/>
                  </a:cubicBezTo>
                  <a:cubicBezTo>
                    <a:pt x="2" y="9"/>
                    <a:pt x="0" y="10"/>
                    <a:pt x="0" y="12"/>
                  </a:cubicBezTo>
                  <a:cubicBezTo>
                    <a:pt x="0" y="13"/>
                    <a:pt x="2" y="15"/>
                    <a:pt x="4"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D58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75" name="图片 374">
            <a:extLst>
              <a:ext uri="{FF2B5EF4-FFF2-40B4-BE49-F238E27FC236}">
                <a16:creationId xmlns:a16="http://schemas.microsoft.com/office/drawing/2014/main" id="{B4CCF09F-88A9-4574-80C1-622AA2CACA3C}"/>
              </a:ext>
            </a:extLst>
          </p:cNvPr>
          <p:cNvPicPr>
            <a:picLocks noChangeAspect="1"/>
          </p:cNvPicPr>
          <p:nvPr/>
        </p:nvPicPr>
        <p:blipFill>
          <a:blip r:embed="rId4"/>
          <a:stretch>
            <a:fillRect/>
          </a:stretch>
        </p:blipFill>
        <p:spPr>
          <a:xfrm>
            <a:off x="6729295" y="5024092"/>
            <a:ext cx="2090311" cy="1489411"/>
          </a:xfrm>
          <a:prstGeom prst="rect">
            <a:avLst/>
          </a:prstGeom>
        </p:spPr>
      </p:pic>
      <p:cxnSp>
        <p:nvCxnSpPr>
          <p:cNvPr id="472" name="直接连接符 471">
            <a:extLst>
              <a:ext uri="{FF2B5EF4-FFF2-40B4-BE49-F238E27FC236}">
                <a16:creationId xmlns:a16="http://schemas.microsoft.com/office/drawing/2014/main" id="{46A708B3-7AB3-43D3-87A4-1D9BF341FB25}"/>
              </a:ext>
            </a:extLst>
          </p:cNvPr>
          <p:cNvCxnSpPr>
            <a:cxnSpLocks/>
          </p:cNvCxnSpPr>
          <p:nvPr/>
        </p:nvCxnSpPr>
        <p:spPr>
          <a:xfrm>
            <a:off x="4189775" y="6454399"/>
            <a:ext cx="1466222" cy="0"/>
          </a:xfrm>
          <a:prstGeom prst="line">
            <a:avLst/>
          </a:prstGeom>
          <a:noFill/>
          <a:ln w="50800" cap="rnd" cmpd="sng" algn="ctr">
            <a:solidFill>
              <a:schemeClr val="tx1"/>
            </a:solidFill>
            <a:prstDash val="solid"/>
            <a:miter lim="800000"/>
          </a:ln>
          <a:effectLst/>
        </p:spPr>
      </p:cxnSp>
      <p:cxnSp>
        <p:nvCxnSpPr>
          <p:cNvPr id="473" name="直接连接符 472">
            <a:extLst>
              <a:ext uri="{FF2B5EF4-FFF2-40B4-BE49-F238E27FC236}">
                <a16:creationId xmlns:a16="http://schemas.microsoft.com/office/drawing/2014/main" id="{075C7D7C-F5C4-408F-A1F5-FCD5D0F6DF85}"/>
              </a:ext>
            </a:extLst>
          </p:cNvPr>
          <p:cNvCxnSpPr>
            <a:cxnSpLocks/>
          </p:cNvCxnSpPr>
          <p:nvPr/>
        </p:nvCxnSpPr>
        <p:spPr>
          <a:xfrm>
            <a:off x="5891575" y="6460653"/>
            <a:ext cx="418472" cy="0"/>
          </a:xfrm>
          <a:prstGeom prst="line">
            <a:avLst/>
          </a:prstGeom>
          <a:noFill/>
          <a:ln w="50800" cap="rnd" cmpd="sng" algn="ctr">
            <a:solidFill>
              <a:schemeClr val="tx1"/>
            </a:solidFill>
            <a:prstDash val="solid"/>
            <a:miter lim="800000"/>
          </a:ln>
          <a:effectLst/>
        </p:spPr>
      </p:cxnSp>
    </p:spTree>
    <p:extLst>
      <p:ext uri="{BB962C8B-B14F-4D97-AF65-F5344CB8AC3E}">
        <p14:creationId xmlns:p14="http://schemas.microsoft.com/office/powerpoint/2010/main" val="138130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CBFFF"/>
            </a:gs>
            <a:gs pos="100000">
              <a:srgbClr val="92DAFB"/>
            </a:gs>
          </a:gsLst>
          <a:lin ang="5400000" scaled="1"/>
        </a:gradFill>
        <a:effectLst/>
      </p:bgPr>
    </p:bg>
    <p:spTree>
      <p:nvGrpSpPr>
        <p:cNvPr id="1" name=""/>
        <p:cNvGrpSpPr/>
        <p:nvPr/>
      </p:nvGrpSpPr>
      <p:grpSpPr>
        <a:xfrm>
          <a:off x="0" y="0"/>
          <a:ext cx="0" cy="0"/>
          <a:chOff x="0" y="0"/>
          <a:chExt cx="0" cy="0"/>
        </a:xfrm>
      </p:grpSpPr>
      <p:sp>
        <p:nvSpPr>
          <p:cNvPr id="355" name="矩形: 圆角 354">
            <a:extLst>
              <a:ext uri="{FF2B5EF4-FFF2-40B4-BE49-F238E27FC236}">
                <a16:creationId xmlns:a16="http://schemas.microsoft.com/office/drawing/2014/main" id="{367445E0-6933-407D-B5CF-432A41500E4A}"/>
              </a:ext>
            </a:extLst>
          </p:cNvPr>
          <p:cNvSpPr/>
          <p:nvPr/>
        </p:nvSpPr>
        <p:spPr>
          <a:xfrm>
            <a:off x="2097383" y="1371388"/>
            <a:ext cx="8425151" cy="32012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4" name="组合 193">
            <a:extLst>
              <a:ext uri="{FF2B5EF4-FFF2-40B4-BE49-F238E27FC236}">
                <a16:creationId xmlns:a16="http://schemas.microsoft.com/office/drawing/2014/main" id="{3AC80ADA-81A4-4962-8FD6-EC2C4D50BBFD}"/>
              </a:ext>
            </a:extLst>
          </p:cNvPr>
          <p:cNvGrpSpPr/>
          <p:nvPr/>
        </p:nvGrpSpPr>
        <p:grpSpPr>
          <a:xfrm>
            <a:off x="393014" y="4887338"/>
            <a:ext cx="3149880" cy="1621605"/>
            <a:chOff x="785813" y="1292225"/>
            <a:chExt cx="3953217" cy="2035175"/>
          </a:xfrm>
        </p:grpSpPr>
        <p:grpSp>
          <p:nvGrpSpPr>
            <p:cNvPr id="191" name="组合 190">
              <a:extLst>
                <a:ext uri="{FF2B5EF4-FFF2-40B4-BE49-F238E27FC236}">
                  <a16:creationId xmlns:a16="http://schemas.microsoft.com/office/drawing/2014/main" id="{F4701571-E1DF-4B10-AB50-B62861C1ACB5}"/>
                </a:ext>
              </a:extLst>
            </p:cNvPr>
            <p:cNvGrpSpPr/>
            <p:nvPr/>
          </p:nvGrpSpPr>
          <p:grpSpPr>
            <a:xfrm>
              <a:off x="785813" y="1292225"/>
              <a:ext cx="3953217" cy="2035175"/>
              <a:chOff x="2195513" y="1762125"/>
              <a:chExt cx="7715250" cy="3971926"/>
            </a:xfrm>
          </p:grpSpPr>
          <p:sp>
            <p:nvSpPr>
              <p:cNvPr id="122" name="Freeform 97">
                <a:extLst>
                  <a:ext uri="{FF2B5EF4-FFF2-40B4-BE49-F238E27FC236}">
                    <a16:creationId xmlns:a16="http://schemas.microsoft.com/office/drawing/2014/main" id="{F8CBCB22-8CA7-4962-9ABD-4DFFB2B411E5}"/>
                  </a:ext>
                </a:extLst>
              </p:cNvPr>
              <p:cNvSpPr>
                <a:spLocks noEditPoints="1"/>
              </p:cNvSpPr>
              <p:nvPr/>
            </p:nvSpPr>
            <p:spPr bwMode="auto">
              <a:xfrm>
                <a:off x="2703513" y="1762125"/>
                <a:ext cx="6165850" cy="3963988"/>
              </a:xfrm>
              <a:custGeom>
                <a:avLst/>
                <a:gdLst>
                  <a:gd name="T0" fmla="*/ 793 w 1636"/>
                  <a:gd name="T1" fmla="*/ 378 h 1051"/>
                  <a:gd name="T2" fmla="*/ 829 w 1636"/>
                  <a:gd name="T3" fmla="*/ 346 h 1051"/>
                  <a:gd name="T4" fmla="*/ 1044 w 1636"/>
                  <a:gd name="T5" fmla="*/ 556 h 1051"/>
                  <a:gd name="T6" fmla="*/ 1167 w 1636"/>
                  <a:gd name="T7" fmla="*/ 553 h 1051"/>
                  <a:gd name="T8" fmla="*/ 1144 w 1636"/>
                  <a:gd name="T9" fmla="*/ 263 h 1051"/>
                  <a:gd name="T10" fmla="*/ 1009 w 1636"/>
                  <a:gd name="T11" fmla="*/ 262 h 1051"/>
                  <a:gd name="T12" fmla="*/ 422 w 1636"/>
                  <a:gd name="T13" fmla="*/ 302 h 1051"/>
                  <a:gd name="T14" fmla="*/ 374 w 1636"/>
                  <a:gd name="T15" fmla="*/ 300 h 1051"/>
                  <a:gd name="T16" fmla="*/ 518 w 1636"/>
                  <a:gd name="T17" fmla="*/ 214 h 1051"/>
                  <a:gd name="T18" fmla="*/ 476 w 1636"/>
                  <a:gd name="T19" fmla="*/ 75 h 1051"/>
                  <a:gd name="T20" fmla="*/ 604 w 1636"/>
                  <a:gd name="T21" fmla="*/ 49 h 1051"/>
                  <a:gd name="T22" fmla="*/ 692 w 1636"/>
                  <a:gd name="T23" fmla="*/ 214 h 1051"/>
                  <a:gd name="T24" fmla="*/ 1140 w 1636"/>
                  <a:gd name="T25" fmla="*/ 214 h 1051"/>
                  <a:gd name="T26" fmla="*/ 1217 w 1636"/>
                  <a:gd name="T27" fmla="*/ 507 h 1051"/>
                  <a:gd name="T28" fmla="*/ 1264 w 1636"/>
                  <a:gd name="T29" fmla="*/ 645 h 1051"/>
                  <a:gd name="T30" fmla="*/ 1197 w 1636"/>
                  <a:gd name="T31" fmla="*/ 724 h 1051"/>
                  <a:gd name="T32" fmla="*/ 1148 w 1636"/>
                  <a:gd name="T33" fmla="*/ 933 h 1051"/>
                  <a:gd name="T34" fmla="*/ 1140 w 1636"/>
                  <a:gd name="T35" fmla="*/ 1002 h 1051"/>
                  <a:gd name="T36" fmla="*/ 1199 w 1636"/>
                  <a:gd name="T37" fmla="*/ 1002 h 1051"/>
                  <a:gd name="T38" fmla="*/ 1532 w 1636"/>
                  <a:gd name="T39" fmla="*/ 1002 h 1051"/>
                  <a:gd name="T40" fmla="*/ 1596 w 1636"/>
                  <a:gd name="T41" fmla="*/ 1002 h 1051"/>
                  <a:gd name="T42" fmla="*/ 1595 w 1636"/>
                  <a:gd name="T43" fmla="*/ 1051 h 1051"/>
                  <a:gd name="T44" fmla="*/ 28 w 1636"/>
                  <a:gd name="T45" fmla="*/ 1051 h 1051"/>
                  <a:gd name="T46" fmla="*/ 28 w 1636"/>
                  <a:gd name="T47" fmla="*/ 1003 h 1051"/>
                  <a:gd name="T48" fmla="*/ 229 w 1636"/>
                  <a:gd name="T49" fmla="*/ 1002 h 1051"/>
                  <a:gd name="T50" fmla="*/ 507 w 1636"/>
                  <a:gd name="T51" fmla="*/ 1002 h 1051"/>
                  <a:gd name="T52" fmla="*/ 341 w 1636"/>
                  <a:gd name="T53" fmla="*/ 786 h 1051"/>
                  <a:gd name="T54" fmla="*/ 309 w 1636"/>
                  <a:gd name="T55" fmla="*/ 740 h 1051"/>
                  <a:gd name="T56" fmla="*/ 380 w 1636"/>
                  <a:gd name="T57" fmla="*/ 728 h 1051"/>
                  <a:gd name="T58" fmla="*/ 373 w 1636"/>
                  <a:gd name="T59" fmla="*/ 445 h 1051"/>
                  <a:gd name="T60" fmla="*/ 399 w 1636"/>
                  <a:gd name="T61" fmla="*/ 406 h 1051"/>
                  <a:gd name="T62" fmla="*/ 429 w 1636"/>
                  <a:gd name="T63" fmla="*/ 573 h 1051"/>
                  <a:gd name="T64" fmla="*/ 644 w 1636"/>
                  <a:gd name="T65" fmla="*/ 1002 h 1051"/>
                  <a:gd name="T66" fmla="*/ 949 w 1636"/>
                  <a:gd name="T67" fmla="*/ 1002 h 1051"/>
                  <a:gd name="T68" fmla="*/ 1152 w 1636"/>
                  <a:gd name="T69" fmla="*/ 704 h 1051"/>
                  <a:gd name="T70" fmla="*/ 1041 w 1636"/>
                  <a:gd name="T71" fmla="*/ 619 h 1051"/>
                  <a:gd name="T72" fmla="*/ 836 w 1636"/>
                  <a:gd name="T73" fmla="*/ 430 h 1051"/>
                  <a:gd name="T74" fmla="*/ 559 w 1636"/>
                  <a:gd name="T75" fmla="*/ 69 h 1051"/>
                  <a:gd name="T76" fmla="*/ 525 w 1636"/>
                  <a:gd name="T77" fmla="*/ 78 h 1051"/>
                  <a:gd name="T78" fmla="*/ 608 w 1636"/>
                  <a:gd name="T79" fmla="*/ 214 h 1051"/>
                  <a:gd name="T80" fmla="*/ 389 w 1636"/>
                  <a:gd name="T81" fmla="*/ 763 h 1051"/>
                  <a:gd name="T82" fmla="*/ 338 w 1636"/>
                  <a:gd name="T83" fmla="*/ 76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6" h="1051">
                    <a:moveTo>
                      <a:pt x="836" y="430"/>
                    </a:moveTo>
                    <a:cubicBezTo>
                      <a:pt x="822" y="413"/>
                      <a:pt x="807" y="396"/>
                      <a:pt x="793" y="378"/>
                    </a:cubicBezTo>
                    <a:cubicBezTo>
                      <a:pt x="779" y="362"/>
                      <a:pt x="778" y="349"/>
                      <a:pt x="790" y="338"/>
                    </a:cubicBezTo>
                    <a:cubicBezTo>
                      <a:pt x="802" y="328"/>
                      <a:pt x="814" y="331"/>
                      <a:pt x="829" y="346"/>
                    </a:cubicBezTo>
                    <a:cubicBezTo>
                      <a:pt x="895" y="412"/>
                      <a:pt x="961" y="477"/>
                      <a:pt x="1026" y="543"/>
                    </a:cubicBezTo>
                    <a:cubicBezTo>
                      <a:pt x="1032" y="548"/>
                      <a:pt x="1038" y="552"/>
                      <a:pt x="1044" y="556"/>
                    </a:cubicBezTo>
                    <a:cubicBezTo>
                      <a:pt x="1081" y="584"/>
                      <a:pt x="1118" y="612"/>
                      <a:pt x="1159" y="643"/>
                    </a:cubicBezTo>
                    <a:cubicBezTo>
                      <a:pt x="1162" y="608"/>
                      <a:pt x="1166" y="581"/>
                      <a:pt x="1167" y="553"/>
                    </a:cubicBezTo>
                    <a:cubicBezTo>
                      <a:pt x="1169" y="467"/>
                      <a:pt x="1171" y="382"/>
                      <a:pt x="1172" y="296"/>
                    </a:cubicBezTo>
                    <a:cubicBezTo>
                      <a:pt x="1172" y="278"/>
                      <a:pt x="1163" y="264"/>
                      <a:pt x="1144" y="263"/>
                    </a:cubicBezTo>
                    <a:cubicBezTo>
                      <a:pt x="1108" y="262"/>
                      <a:pt x="1071" y="264"/>
                      <a:pt x="1035" y="264"/>
                    </a:cubicBezTo>
                    <a:cubicBezTo>
                      <a:pt x="1026" y="263"/>
                      <a:pt x="1017" y="262"/>
                      <a:pt x="1009" y="262"/>
                    </a:cubicBezTo>
                    <a:cubicBezTo>
                      <a:pt x="828" y="262"/>
                      <a:pt x="646" y="262"/>
                      <a:pt x="465" y="262"/>
                    </a:cubicBezTo>
                    <a:cubicBezTo>
                      <a:pt x="431" y="262"/>
                      <a:pt x="424" y="269"/>
                      <a:pt x="422" y="302"/>
                    </a:cubicBezTo>
                    <a:cubicBezTo>
                      <a:pt x="421" y="322"/>
                      <a:pt x="412" y="332"/>
                      <a:pt x="397" y="331"/>
                    </a:cubicBezTo>
                    <a:cubicBezTo>
                      <a:pt x="377" y="330"/>
                      <a:pt x="374" y="317"/>
                      <a:pt x="374" y="300"/>
                    </a:cubicBezTo>
                    <a:cubicBezTo>
                      <a:pt x="374" y="246"/>
                      <a:pt x="405" y="214"/>
                      <a:pt x="459" y="214"/>
                    </a:cubicBezTo>
                    <a:cubicBezTo>
                      <a:pt x="477" y="214"/>
                      <a:pt x="496" y="214"/>
                      <a:pt x="518" y="214"/>
                    </a:cubicBezTo>
                    <a:cubicBezTo>
                      <a:pt x="506" y="177"/>
                      <a:pt x="494" y="141"/>
                      <a:pt x="483" y="105"/>
                    </a:cubicBezTo>
                    <a:cubicBezTo>
                      <a:pt x="480" y="95"/>
                      <a:pt x="477" y="85"/>
                      <a:pt x="476" y="75"/>
                    </a:cubicBezTo>
                    <a:cubicBezTo>
                      <a:pt x="475" y="42"/>
                      <a:pt x="497" y="13"/>
                      <a:pt x="527" y="7"/>
                    </a:cubicBezTo>
                    <a:cubicBezTo>
                      <a:pt x="561" y="0"/>
                      <a:pt x="592" y="16"/>
                      <a:pt x="604" y="49"/>
                    </a:cubicBezTo>
                    <a:cubicBezTo>
                      <a:pt x="620" y="94"/>
                      <a:pt x="634" y="139"/>
                      <a:pt x="649" y="185"/>
                    </a:cubicBezTo>
                    <a:cubicBezTo>
                      <a:pt x="659" y="215"/>
                      <a:pt x="659" y="215"/>
                      <a:pt x="692" y="214"/>
                    </a:cubicBezTo>
                    <a:cubicBezTo>
                      <a:pt x="820" y="214"/>
                      <a:pt x="947" y="214"/>
                      <a:pt x="1074" y="214"/>
                    </a:cubicBezTo>
                    <a:cubicBezTo>
                      <a:pt x="1096" y="214"/>
                      <a:pt x="1118" y="214"/>
                      <a:pt x="1140" y="214"/>
                    </a:cubicBezTo>
                    <a:cubicBezTo>
                      <a:pt x="1186" y="215"/>
                      <a:pt x="1220" y="247"/>
                      <a:pt x="1220" y="293"/>
                    </a:cubicBezTo>
                    <a:cubicBezTo>
                      <a:pt x="1220" y="365"/>
                      <a:pt x="1218" y="436"/>
                      <a:pt x="1217" y="507"/>
                    </a:cubicBezTo>
                    <a:cubicBezTo>
                      <a:pt x="1213" y="532"/>
                      <a:pt x="1220" y="553"/>
                      <a:pt x="1233" y="574"/>
                    </a:cubicBezTo>
                    <a:cubicBezTo>
                      <a:pt x="1246" y="596"/>
                      <a:pt x="1257" y="620"/>
                      <a:pt x="1264" y="645"/>
                    </a:cubicBezTo>
                    <a:cubicBezTo>
                      <a:pt x="1275" y="684"/>
                      <a:pt x="1254" y="711"/>
                      <a:pt x="1213" y="710"/>
                    </a:cubicBezTo>
                    <a:cubicBezTo>
                      <a:pt x="1201" y="709"/>
                      <a:pt x="1198" y="714"/>
                      <a:pt x="1197" y="724"/>
                    </a:cubicBezTo>
                    <a:cubicBezTo>
                      <a:pt x="1194" y="745"/>
                      <a:pt x="1192" y="767"/>
                      <a:pt x="1188" y="789"/>
                    </a:cubicBezTo>
                    <a:cubicBezTo>
                      <a:pt x="1178" y="838"/>
                      <a:pt x="1175" y="889"/>
                      <a:pt x="1148" y="933"/>
                    </a:cubicBezTo>
                    <a:cubicBezTo>
                      <a:pt x="1135" y="954"/>
                      <a:pt x="1119" y="973"/>
                      <a:pt x="1105" y="992"/>
                    </a:cubicBezTo>
                    <a:cubicBezTo>
                      <a:pt x="1113" y="1007"/>
                      <a:pt x="1127" y="1003"/>
                      <a:pt x="1140" y="1002"/>
                    </a:cubicBezTo>
                    <a:cubicBezTo>
                      <a:pt x="1152" y="1002"/>
                      <a:pt x="1164" y="1002"/>
                      <a:pt x="1176" y="1002"/>
                    </a:cubicBezTo>
                    <a:cubicBezTo>
                      <a:pt x="1184" y="1002"/>
                      <a:pt x="1191" y="1002"/>
                      <a:pt x="1199" y="1002"/>
                    </a:cubicBezTo>
                    <a:cubicBezTo>
                      <a:pt x="1302" y="1002"/>
                      <a:pt x="1405" y="1002"/>
                      <a:pt x="1508" y="1002"/>
                    </a:cubicBezTo>
                    <a:cubicBezTo>
                      <a:pt x="1516" y="1002"/>
                      <a:pt x="1524" y="1002"/>
                      <a:pt x="1532" y="1002"/>
                    </a:cubicBezTo>
                    <a:cubicBezTo>
                      <a:pt x="1546" y="1002"/>
                      <a:pt x="1559" y="1002"/>
                      <a:pt x="1572" y="1002"/>
                    </a:cubicBezTo>
                    <a:cubicBezTo>
                      <a:pt x="1580" y="1002"/>
                      <a:pt x="1588" y="1002"/>
                      <a:pt x="1596" y="1002"/>
                    </a:cubicBezTo>
                    <a:cubicBezTo>
                      <a:pt x="1626" y="1004"/>
                      <a:pt x="1636" y="1010"/>
                      <a:pt x="1636" y="1028"/>
                    </a:cubicBezTo>
                    <a:cubicBezTo>
                      <a:pt x="1636" y="1045"/>
                      <a:pt x="1626" y="1051"/>
                      <a:pt x="1595" y="1051"/>
                    </a:cubicBezTo>
                    <a:cubicBezTo>
                      <a:pt x="1077" y="1051"/>
                      <a:pt x="558" y="1051"/>
                      <a:pt x="40" y="1051"/>
                    </a:cubicBezTo>
                    <a:cubicBezTo>
                      <a:pt x="36" y="1051"/>
                      <a:pt x="32" y="1051"/>
                      <a:pt x="28" y="1051"/>
                    </a:cubicBezTo>
                    <a:cubicBezTo>
                      <a:pt x="11" y="1051"/>
                      <a:pt x="0" y="1044"/>
                      <a:pt x="0" y="1027"/>
                    </a:cubicBezTo>
                    <a:cubicBezTo>
                      <a:pt x="1" y="1009"/>
                      <a:pt x="12" y="1003"/>
                      <a:pt x="28" y="1003"/>
                    </a:cubicBezTo>
                    <a:cubicBezTo>
                      <a:pt x="76" y="1003"/>
                      <a:pt x="124" y="1003"/>
                      <a:pt x="172" y="1002"/>
                    </a:cubicBezTo>
                    <a:cubicBezTo>
                      <a:pt x="191" y="1002"/>
                      <a:pt x="210" y="1002"/>
                      <a:pt x="229" y="1002"/>
                    </a:cubicBezTo>
                    <a:cubicBezTo>
                      <a:pt x="309" y="1002"/>
                      <a:pt x="389" y="1002"/>
                      <a:pt x="470" y="1002"/>
                    </a:cubicBezTo>
                    <a:cubicBezTo>
                      <a:pt x="480" y="1002"/>
                      <a:pt x="490" y="1002"/>
                      <a:pt x="507" y="1002"/>
                    </a:cubicBezTo>
                    <a:cubicBezTo>
                      <a:pt x="428" y="945"/>
                      <a:pt x="416" y="863"/>
                      <a:pt x="405" y="786"/>
                    </a:cubicBezTo>
                    <a:cubicBezTo>
                      <a:pt x="382" y="786"/>
                      <a:pt x="361" y="786"/>
                      <a:pt x="341" y="786"/>
                    </a:cubicBezTo>
                    <a:cubicBezTo>
                      <a:pt x="336" y="783"/>
                      <a:pt x="330" y="782"/>
                      <a:pt x="328" y="778"/>
                    </a:cubicBezTo>
                    <a:cubicBezTo>
                      <a:pt x="320" y="766"/>
                      <a:pt x="313" y="754"/>
                      <a:pt x="309" y="740"/>
                    </a:cubicBezTo>
                    <a:cubicBezTo>
                      <a:pt x="308" y="738"/>
                      <a:pt x="321" y="731"/>
                      <a:pt x="328" y="726"/>
                    </a:cubicBezTo>
                    <a:cubicBezTo>
                      <a:pt x="345" y="727"/>
                      <a:pt x="362" y="727"/>
                      <a:pt x="380" y="728"/>
                    </a:cubicBezTo>
                    <a:cubicBezTo>
                      <a:pt x="392" y="728"/>
                      <a:pt x="396" y="724"/>
                      <a:pt x="394" y="711"/>
                    </a:cubicBezTo>
                    <a:cubicBezTo>
                      <a:pt x="385" y="623"/>
                      <a:pt x="369" y="534"/>
                      <a:pt x="373" y="445"/>
                    </a:cubicBezTo>
                    <a:cubicBezTo>
                      <a:pt x="373" y="439"/>
                      <a:pt x="372" y="434"/>
                      <a:pt x="373" y="429"/>
                    </a:cubicBezTo>
                    <a:cubicBezTo>
                      <a:pt x="376" y="415"/>
                      <a:pt x="383" y="406"/>
                      <a:pt x="399" y="406"/>
                    </a:cubicBezTo>
                    <a:cubicBezTo>
                      <a:pt x="413" y="407"/>
                      <a:pt x="420" y="415"/>
                      <a:pt x="421" y="429"/>
                    </a:cubicBezTo>
                    <a:cubicBezTo>
                      <a:pt x="423" y="477"/>
                      <a:pt x="423" y="525"/>
                      <a:pt x="429" y="573"/>
                    </a:cubicBezTo>
                    <a:cubicBezTo>
                      <a:pt x="439" y="666"/>
                      <a:pt x="450" y="760"/>
                      <a:pt x="467" y="853"/>
                    </a:cubicBezTo>
                    <a:cubicBezTo>
                      <a:pt x="483" y="942"/>
                      <a:pt x="554" y="1000"/>
                      <a:pt x="644" y="1002"/>
                    </a:cubicBezTo>
                    <a:cubicBezTo>
                      <a:pt x="735" y="1004"/>
                      <a:pt x="826" y="1002"/>
                      <a:pt x="917" y="1002"/>
                    </a:cubicBezTo>
                    <a:cubicBezTo>
                      <a:pt x="928" y="1002"/>
                      <a:pt x="939" y="1003"/>
                      <a:pt x="949" y="1002"/>
                    </a:cubicBezTo>
                    <a:cubicBezTo>
                      <a:pt x="1031" y="1000"/>
                      <a:pt x="1106" y="944"/>
                      <a:pt x="1123" y="869"/>
                    </a:cubicBezTo>
                    <a:cubicBezTo>
                      <a:pt x="1135" y="814"/>
                      <a:pt x="1143" y="759"/>
                      <a:pt x="1152" y="704"/>
                    </a:cubicBezTo>
                    <a:cubicBezTo>
                      <a:pt x="1152" y="699"/>
                      <a:pt x="1149" y="690"/>
                      <a:pt x="1145" y="687"/>
                    </a:cubicBezTo>
                    <a:cubicBezTo>
                      <a:pt x="1111" y="664"/>
                      <a:pt x="1076" y="641"/>
                      <a:pt x="1041" y="619"/>
                    </a:cubicBezTo>
                    <a:cubicBezTo>
                      <a:pt x="1013" y="594"/>
                      <a:pt x="984" y="571"/>
                      <a:pt x="957" y="546"/>
                    </a:cubicBezTo>
                    <a:cubicBezTo>
                      <a:pt x="916" y="508"/>
                      <a:pt x="876" y="469"/>
                      <a:pt x="836" y="430"/>
                    </a:cubicBezTo>
                    <a:close/>
                    <a:moveTo>
                      <a:pt x="608" y="214"/>
                    </a:moveTo>
                    <a:cubicBezTo>
                      <a:pt x="591" y="164"/>
                      <a:pt x="576" y="116"/>
                      <a:pt x="559" y="69"/>
                    </a:cubicBezTo>
                    <a:cubicBezTo>
                      <a:pt x="557" y="62"/>
                      <a:pt x="545" y="59"/>
                      <a:pt x="537" y="55"/>
                    </a:cubicBezTo>
                    <a:cubicBezTo>
                      <a:pt x="533" y="63"/>
                      <a:pt x="524" y="72"/>
                      <a:pt x="525" y="78"/>
                    </a:cubicBezTo>
                    <a:cubicBezTo>
                      <a:pt x="539" y="124"/>
                      <a:pt x="554" y="169"/>
                      <a:pt x="569" y="214"/>
                    </a:cubicBezTo>
                    <a:cubicBezTo>
                      <a:pt x="582" y="214"/>
                      <a:pt x="593" y="214"/>
                      <a:pt x="608" y="214"/>
                    </a:cubicBezTo>
                    <a:close/>
                    <a:moveTo>
                      <a:pt x="364" y="781"/>
                    </a:moveTo>
                    <a:cubicBezTo>
                      <a:pt x="374" y="774"/>
                      <a:pt x="381" y="768"/>
                      <a:pt x="389" y="763"/>
                    </a:cubicBezTo>
                    <a:cubicBezTo>
                      <a:pt x="381" y="759"/>
                      <a:pt x="373" y="751"/>
                      <a:pt x="365" y="751"/>
                    </a:cubicBezTo>
                    <a:cubicBezTo>
                      <a:pt x="356" y="752"/>
                      <a:pt x="347" y="759"/>
                      <a:pt x="338" y="763"/>
                    </a:cubicBezTo>
                    <a:cubicBezTo>
                      <a:pt x="346" y="768"/>
                      <a:pt x="354" y="774"/>
                      <a:pt x="364" y="781"/>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98">
                <a:extLst>
                  <a:ext uri="{FF2B5EF4-FFF2-40B4-BE49-F238E27FC236}">
                    <a16:creationId xmlns:a16="http://schemas.microsoft.com/office/drawing/2014/main" id="{0ADD1349-51D9-48AE-991B-3E19660A32B5}"/>
                  </a:ext>
                </a:extLst>
              </p:cNvPr>
              <p:cNvSpPr>
                <a:spLocks noEditPoints="1"/>
              </p:cNvSpPr>
              <p:nvPr/>
            </p:nvSpPr>
            <p:spPr bwMode="auto">
              <a:xfrm>
                <a:off x="7088341" y="3584575"/>
                <a:ext cx="1582738" cy="1957388"/>
              </a:xfrm>
              <a:custGeom>
                <a:avLst/>
                <a:gdLst>
                  <a:gd name="T0" fmla="*/ 34 w 420"/>
                  <a:gd name="T1" fmla="*/ 519 h 519"/>
                  <a:gd name="T2" fmla="*/ 11 w 420"/>
                  <a:gd name="T3" fmla="*/ 519 h 519"/>
                  <a:gd name="T4" fmla="*/ 0 w 420"/>
                  <a:gd name="T5" fmla="*/ 500 h 519"/>
                  <a:gd name="T6" fmla="*/ 77 w 420"/>
                  <a:gd name="T7" fmla="*/ 371 h 519"/>
                  <a:gd name="T8" fmla="*/ 135 w 420"/>
                  <a:gd name="T9" fmla="*/ 290 h 519"/>
                  <a:gd name="T10" fmla="*/ 135 w 420"/>
                  <a:gd name="T11" fmla="*/ 268 h 519"/>
                  <a:gd name="T12" fmla="*/ 155 w 420"/>
                  <a:gd name="T13" fmla="*/ 227 h 519"/>
                  <a:gd name="T14" fmla="*/ 111 w 420"/>
                  <a:gd name="T15" fmla="*/ 216 h 519"/>
                  <a:gd name="T16" fmla="*/ 104 w 420"/>
                  <a:gd name="T17" fmla="*/ 199 h 519"/>
                  <a:gd name="T18" fmla="*/ 119 w 420"/>
                  <a:gd name="T19" fmla="*/ 29 h 519"/>
                  <a:gd name="T20" fmla="*/ 127 w 420"/>
                  <a:gd name="T21" fmla="*/ 2 h 519"/>
                  <a:gd name="T22" fmla="*/ 143 w 420"/>
                  <a:gd name="T23" fmla="*/ 0 h 519"/>
                  <a:gd name="T24" fmla="*/ 278 w 420"/>
                  <a:gd name="T25" fmla="*/ 45 h 519"/>
                  <a:gd name="T26" fmla="*/ 394 w 420"/>
                  <a:gd name="T27" fmla="*/ 178 h 519"/>
                  <a:gd name="T28" fmla="*/ 412 w 420"/>
                  <a:gd name="T29" fmla="*/ 305 h 519"/>
                  <a:gd name="T30" fmla="*/ 288 w 420"/>
                  <a:gd name="T31" fmla="*/ 455 h 519"/>
                  <a:gd name="T32" fmla="*/ 187 w 420"/>
                  <a:gd name="T33" fmla="*/ 487 h 519"/>
                  <a:gd name="T34" fmla="*/ 53 w 420"/>
                  <a:gd name="T35" fmla="*/ 473 h 519"/>
                  <a:gd name="T36" fmla="*/ 47 w 420"/>
                  <a:gd name="T37" fmla="*/ 492 h 519"/>
                  <a:gd name="T38" fmla="*/ 34 w 420"/>
                  <a:gd name="T39" fmla="*/ 519 h 519"/>
                  <a:gd name="T40" fmla="*/ 231 w 420"/>
                  <a:gd name="T41" fmla="*/ 261 h 519"/>
                  <a:gd name="T42" fmla="*/ 231 w 420"/>
                  <a:gd name="T43" fmla="*/ 260 h 519"/>
                  <a:gd name="T44" fmla="*/ 188 w 420"/>
                  <a:gd name="T45" fmla="*/ 260 h 519"/>
                  <a:gd name="T46" fmla="*/ 172 w 420"/>
                  <a:gd name="T47" fmla="*/ 283 h 519"/>
                  <a:gd name="T48" fmla="*/ 230 w 420"/>
                  <a:gd name="T49" fmla="*/ 323 h 519"/>
                  <a:gd name="T50" fmla="*/ 288 w 420"/>
                  <a:gd name="T51" fmla="*/ 283 h 519"/>
                  <a:gd name="T52" fmla="*/ 273 w 420"/>
                  <a:gd name="T53" fmla="*/ 261 h 519"/>
                  <a:gd name="T54" fmla="*/ 231 w 420"/>
                  <a:gd name="T55" fmla="*/ 261 h 519"/>
                  <a:gd name="T56" fmla="*/ 354 w 420"/>
                  <a:gd name="T57" fmla="*/ 240 h 519"/>
                  <a:gd name="T58" fmla="*/ 327 w 420"/>
                  <a:gd name="T59" fmla="*/ 211 h 519"/>
                  <a:gd name="T60" fmla="*/ 298 w 420"/>
                  <a:gd name="T61" fmla="*/ 238 h 519"/>
                  <a:gd name="T62" fmla="*/ 326 w 420"/>
                  <a:gd name="T63" fmla="*/ 268 h 519"/>
                  <a:gd name="T64" fmla="*/ 354 w 420"/>
                  <a:gd name="T65" fmla="*/ 24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0" h="519">
                    <a:moveTo>
                      <a:pt x="34" y="519"/>
                    </a:moveTo>
                    <a:cubicBezTo>
                      <a:pt x="26" y="519"/>
                      <a:pt x="19" y="519"/>
                      <a:pt x="11" y="519"/>
                    </a:cubicBezTo>
                    <a:cubicBezTo>
                      <a:pt x="8" y="513"/>
                      <a:pt x="4" y="506"/>
                      <a:pt x="0" y="500"/>
                    </a:cubicBezTo>
                    <a:cubicBezTo>
                      <a:pt x="43" y="467"/>
                      <a:pt x="67" y="423"/>
                      <a:pt x="77" y="371"/>
                    </a:cubicBezTo>
                    <a:cubicBezTo>
                      <a:pt x="122" y="356"/>
                      <a:pt x="135" y="337"/>
                      <a:pt x="135" y="290"/>
                    </a:cubicBezTo>
                    <a:cubicBezTo>
                      <a:pt x="135" y="283"/>
                      <a:pt x="135" y="275"/>
                      <a:pt x="135" y="268"/>
                    </a:cubicBezTo>
                    <a:cubicBezTo>
                      <a:pt x="156" y="256"/>
                      <a:pt x="163" y="243"/>
                      <a:pt x="155" y="227"/>
                    </a:cubicBezTo>
                    <a:cubicBezTo>
                      <a:pt x="147" y="211"/>
                      <a:pt x="134" y="207"/>
                      <a:pt x="111" y="216"/>
                    </a:cubicBezTo>
                    <a:cubicBezTo>
                      <a:pt x="109" y="210"/>
                      <a:pt x="104" y="204"/>
                      <a:pt x="104" y="199"/>
                    </a:cubicBezTo>
                    <a:cubicBezTo>
                      <a:pt x="109" y="142"/>
                      <a:pt x="114" y="86"/>
                      <a:pt x="119" y="29"/>
                    </a:cubicBezTo>
                    <a:cubicBezTo>
                      <a:pt x="120" y="20"/>
                      <a:pt x="124" y="11"/>
                      <a:pt x="127" y="2"/>
                    </a:cubicBezTo>
                    <a:cubicBezTo>
                      <a:pt x="132" y="1"/>
                      <a:pt x="138" y="1"/>
                      <a:pt x="143" y="0"/>
                    </a:cubicBezTo>
                    <a:cubicBezTo>
                      <a:pt x="192" y="2"/>
                      <a:pt x="237" y="21"/>
                      <a:pt x="278" y="45"/>
                    </a:cubicBezTo>
                    <a:cubicBezTo>
                      <a:pt x="331" y="77"/>
                      <a:pt x="369" y="122"/>
                      <a:pt x="394" y="178"/>
                    </a:cubicBezTo>
                    <a:cubicBezTo>
                      <a:pt x="413" y="219"/>
                      <a:pt x="420" y="261"/>
                      <a:pt x="412" y="305"/>
                    </a:cubicBezTo>
                    <a:cubicBezTo>
                      <a:pt x="399" y="379"/>
                      <a:pt x="352" y="425"/>
                      <a:pt x="288" y="455"/>
                    </a:cubicBezTo>
                    <a:cubicBezTo>
                      <a:pt x="256" y="470"/>
                      <a:pt x="221" y="477"/>
                      <a:pt x="187" y="487"/>
                    </a:cubicBezTo>
                    <a:cubicBezTo>
                      <a:pt x="143" y="483"/>
                      <a:pt x="100" y="478"/>
                      <a:pt x="53" y="473"/>
                    </a:cubicBezTo>
                    <a:cubicBezTo>
                      <a:pt x="52" y="477"/>
                      <a:pt x="50" y="485"/>
                      <a:pt x="47" y="492"/>
                    </a:cubicBezTo>
                    <a:cubicBezTo>
                      <a:pt x="43" y="501"/>
                      <a:pt x="38" y="510"/>
                      <a:pt x="34" y="519"/>
                    </a:cubicBezTo>
                    <a:close/>
                    <a:moveTo>
                      <a:pt x="231" y="261"/>
                    </a:moveTo>
                    <a:cubicBezTo>
                      <a:pt x="231" y="260"/>
                      <a:pt x="231" y="260"/>
                      <a:pt x="231" y="260"/>
                    </a:cubicBezTo>
                    <a:cubicBezTo>
                      <a:pt x="217" y="260"/>
                      <a:pt x="202" y="259"/>
                      <a:pt x="188" y="260"/>
                    </a:cubicBezTo>
                    <a:cubicBezTo>
                      <a:pt x="174" y="261"/>
                      <a:pt x="167" y="269"/>
                      <a:pt x="172" y="283"/>
                    </a:cubicBezTo>
                    <a:cubicBezTo>
                      <a:pt x="179" y="306"/>
                      <a:pt x="204" y="323"/>
                      <a:pt x="230" y="323"/>
                    </a:cubicBezTo>
                    <a:cubicBezTo>
                      <a:pt x="257" y="323"/>
                      <a:pt x="281" y="307"/>
                      <a:pt x="288" y="283"/>
                    </a:cubicBezTo>
                    <a:cubicBezTo>
                      <a:pt x="293" y="269"/>
                      <a:pt x="288" y="261"/>
                      <a:pt x="273" y="261"/>
                    </a:cubicBezTo>
                    <a:cubicBezTo>
                      <a:pt x="259" y="260"/>
                      <a:pt x="245" y="261"/>
                      <a:pt x="231" y="261"/>
                    </a:cubicBezTo>
                    <a:close/>
                    <a:moveTo>
                      <a:pt x="354" y="240"/>
                    </a:moveTo>
                    <a:cubicBezTo>
                      <a:pt x="355" y="225"/>
                      <a:pt x="343" y="212"/>
                      <a:pt x="327" y="211"/>
                    </a:cubicBezTo>
                    <a:cubicBezTo>
                      <a:pt x="311" y="211"/>
                      <a:pt x="299" y="221"/>
                      <a:pt x="298" y="238"/>
                    </a:cubicBezTo>
                    <a:cubicBezTo>
                      <a:pt x="297" y="254"/>
                      <a:pt x="310" y="268"/>
                      <a:pt x="326" y="268"/>
                    </a:cubicBezTo>
                    <a:cubicBezTo>
                      <a:pt x="341" y="267"/>
                      <a:pt x="354" y="255"/>
                      <a:pt x="354" y="240"/>
                    </a:cubicBezTo>
                    <a:close/>
                  </a:path>
                </a:pathLst>
              </a:custGeom>
              <a:solidFill>
                <a:srgbClr val="FC8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99">
                <a:extLst>
                  <a:ext uri="{FF2B5EF4-FFF2-40B4-BE49-F238E27FC236}">
                    <a16:creationId xmlns:a16="http://schemas.microsoft.com/office/drawing/2014/main" id="{E1E2968B-E17F-400A-AF74-B534B49A3962}"/>
                  </a:ext>
                </a:extLst>
              </p:cNvPr>
              <p:cNvSpPr>
                <a:spLocks noEditPoints="1"/>
              </p:cNvSpPr>
              <p:nvPr/>
            </p:nvSpPr>
            <p:spPr bwMode="auto">
              <a:xfrm>
                <a:off x="2892426" y="3511550"/>
                <a:ext cx="1228725" cy="2030413"/>
              </a:xfrm>
              <a:custGeom>
                <a:avLst/>
                <a:gdLst>
                  <a:gd name="T0" fmla="*/ 278 w 326"/>
                  <a:gd name="T1" fmla="*/ 262 h 538"/>
                  <a:gd name="T2" fmla="*/ 259 w 326"/>
                  <a:gd name="T3" fmla="*/ 276 h 538"/>
                  <a:gd name="T4" fmla="*/ 278 w 326"/>
                  <a:gd name="T5" fmla="*/ 314 h 538"/>
                  <a:gd name="T6" fmla="*/ 291 w 326"/>
                  <a:gd name="T7" fmla="*/ 322 h 538"/>
                  <a:gd name="T8" fmla="*/ 296 w 326"/>
                  <a:gd name="T9" fmla="*/ 365 h 538"/>
                  <a:gd name="T10" fmla="*/ 326 w 326"/>
                  <a:gd name="T11" fmla="*/ 467 h 538"/>
                  <a:gd name="T12" fmla="*/ 273 w 326"/>
                  <a:gd name="T13" fmla="*/ 468 h 538"/>
                  <a:gd name="T14" fmla="*/ 179 w 326"/>
                  <a:gd name="T15" fmla="*/ 538 h 538"/>
                  <a:gd name="T16" fmla="*/ 122 w 326"/>
                  <a:gd name="T17" fmla="*/ 538 h 538"/>
                  <a:gd name="T18" fmla="*/ 110 w 326"/>
                  <a:gd name="T19" fmla="*/ 435 h 538"/>
                  <a:gd name="T20" fmla="*/ 129 w 326"/>
                  <a:gd name="T21" fmla="*/ 378 h 538"/>
                  <a:gd name="T22" fmla="*/ 92 w 326"/>
                  <a:gd name="T23" fmla="*/ 299 h 538"/>
                  <a:gd name="T24" fmla="*/ 27 w 326"/>
                  <a:gd name="T25" fmla="*/ 253 h 538"/>
                  <a:gd name="T26" fmla="*/ 5 w 326"/>
                  <a:gd name="T27" fmla="*/ 197 h 538"/>
                  <a:gd name="T28" fmla="*/ 65 w 326"/>
                  <a:gd name="T29" fmla="*/ 150 h 538"/>
                  <a:gd name="T30" fmla="*/ 153 w 326"/>
                  <a:gd name="T31" fmla="*/ 151 h 538"/>
                  <a:gd name="T32" fmla="*/ 218 w 326"/>
                  <a:gd name="T33" fmla="*/ 105 h 538"/>
                  <a:gd name="T34" fmla="*/ 250 w 326"/>
                  <a:gd name="T35" fmla="*/ 8 h 538"/>
                  <a:gd name="T36" fmla="*/ 258 w 326"/>
                  <a:gd name="T37" fmla="*/ 0 h 538"/>
                  <a:gd name="T38" fmla="*/ 278 w 326"/>
                  <a:gd name="T39" fmla="*/ 262 h 538"/>
                  <a:gd name="T40" fmla="*/ 245 w 326"/>
                  <a:gd name="T41" fmla="*/ 242 h 538"/>
                  <a:gd name="T42" fmla="*/ 217 w 326"/>
                  <a:gd name="T43" fmla="*/ 214 h 538"/>
                  <a:gd name="T44" fmla="*/ 189 w 326"/>
                  <a:gd name="T45" fmla="*/ 243 h 538"/>
                  <a:gd name="T46" fmla="*/ 217 w 326"/>
                  <a:gd name="T47" fmla="*/ 274 h 538"/>
                  <a:gd name="T48" fmla="*/ 245 w 326"/>
                  <a:gd name="T49" fmla="*/ 242 h 538"/>
                  <a:gd name="T50" fmla="*/ 245 w 326"/>
                  <a:gd name="T51" fmla="*/ 392 h 538"/>
                  <a:gd name="T52" fmla="*/ 236 w 326"/>
                  <a:gd name="T53" fmla="*/ 393 h 538"/>
                  <a:gd name="T54" fmla="*/ 227 w 326"/>
                  <a:gd name="T55" fmla="*/ 417 h 538"/>
                  <a:gd name="T56" fmla="*/ 243 w 326"/>
                  <a:gd name="T57" fmla="*/ 435 h 538"/>
                  <a:gd name="T58" fmla="*/ 260 w 326"/>
                  <a:gd name="T59" fmla="*/ 416 h 538"/>
                  <a:gd name="T60" fmla="*/ 245 w 326"/>
                  <a:gd name="T61" fmla="*/ 39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6" h="538">
                    <a:moveTo>
                      <a:pt x="278" y="262"/>
                    </a:moveTo>
                    <a:cubicBezTo>
                      <a:pt x="271" y="267"/>
                      <a:pt x="258" y="274"/>
                      <a:pt x="259" y="276"/>
                    </a:cubicBezTo>
                    <a:cubicBezTo>
                      <a:pt x="263" y="290"/>
                      <a:pt x="270" y="302"/>
                      <a:pt x="278" y="314"/>
                    </a:cubicBezTo>
                    <a:cubicBezTo>
                      <a:pt x="280" y="318"/>
                      <a:pt x="286" y="319"/>
                      <a:pt x="291" y="322"/>
                    </a:cubicBezTo>
                    <a:cubicBezTo>
                      <a:pt x="292" y="336"/>
                      <a:pt x="292" y="351"/>
                      <a:pt x="296" y="365"/>
                    </a:cubicBezTo>
                    <a:cubicBezTo>
                      <a:pt x="305" y="399"/>
                      <a:pt x="316" y="433"/>
                      <a:pt x="326" y="467"/>
                    </a:cubicBezTo>
                    <a:cubicBezTo>
                      <a:pt x="308" y="459"/>
                      <a:pt x="290" y="457"/>
                      <a:pt x="273" y="468"/>
                    </a:cubicBezTo>
                    <a:cubicBezTo>
                      <a:pt x="241" y="491"/>
                      <a:pt x="210" y="515"/>
                      <a:pt x="179" y="538"/>
                    </a:cubicBezTo>
                    <a:cubicBezTo>
                      <a:pt x="160" y="538"/>
                      <a:pt x="141" y="538"/>
                      <a:pt x="122" y="538"/>
                    </a:cubicBezTo>
                    <a:cubicBezTo>
                      <a:pt x="85" y="508"/>
                      <a:pt x="96" y="472"/>
                      <a:pt x="110" y="435"/>
                    </a:cubicBezTo>
                    <a:cubicBezTo>
                      <a:pt x="117" y="416"/>
                      <a:pt x="124" y="397"/>
                      <a:pt x="129" y="378"/>
                    </a:cubicBezTo>
                    <a:cubicBezTo>
                      <a:pt x="138" y="343"/>
                      <a:pt x="127" y="322"/>
                      <a:pt x="92" y="299"/>
                    </a:cubicBezTo>
                    <a:cubicBezTo>
                      <a:pt x="70" y="285"/>
                      <a:pt x="49" y="269"/>
                      <a:pt x="27" y="253"/>
                    </a:cubicBezTo>
                    <a:cubicBezTo>
                      <a:pt x="9" y="239"/>
                      <a:pt x="0" y="220"/>
                      <a:pt x="5" y="197"/>
                    </a:cubicBezTo>
                    <a:cubicBezTo>
                      <a:pt x="11" y="169"/>
                      <a:pt x="32" y="152"/>
                      <a:pt x="65" y="150"/>
                    </a:cubicBezTo>
                    <a:cubicBezTo>
                      <a:pt x="94" y="148"/>
                      <a:pt x="124" y="149"/>
                      <a:pt x="153" y="151"/>
                    </a:cubicBezTo>
                    <a:cubicBezTo>
                      <a:pt x="186" y="153"/>
                      <a:pt x="209" y="137"/>
                      <a:pt x="218" y="105"/>
                    </a:cubicBezTo>
                    <a:cubicBezTo>
                      <a:pt x="228" y="73"/>
                      <a:pt x="239" y="41"/>
                      <a:pt x="250" y="8"/>
                    </a:cubicBezTo>
                    <a:cubicBezTo>
                      <a:pt x="251" y="5"/>
                      <a:pt x="255" y="3"/>
                      <a:pt x="258" y="0"/>
                    </a:cubicBezTo>
                    <a:cubicBezTo>
                      <a:pt x="264" y="87"/>
                      <a:pt x="271" y="175"/>
                      <a:pt x="278" y="262"/>
                    </a:cubicBezTo>
                    <a:close/>
                    <a:moveTo>
                      <a:pt x="245" y="242"/>
                    </a:moveTo>
                    <a:cubicBezTo>
                      <a:pt x="245" y="227"/>
                      <a:pt x="232" y="214"/>
                      <a:pt x="217" y="214"/>
                    </a:cubicBezTo>
                    <a:cubicBezTo>
                      <a:pt x="200" y="214"/>
                      <a:pt x="188" y="227"/>
                      <a:pt x="189" y="243"/>
                    </a:cubicBezTo>
                    <a:cubicBezTo>
                      <a:pt x="189" y="257"/>
                      <a:pt x="206" y="275"/>
                      <a:pt x="217" y="274"/>
                    </a:cubicBezTo>
                    <a:cubicBezTo>
                      <a:pt x="230" y="273"/>
                      <a:pt x="245" y="255"/>
                      <a:pt x="245" y="242"/>
                    </a:cubicBezTo>
                    <a:close/>
                    <a:moveTo>
                      <a:pt x="245" y="392"/>
                    </a:moveTo>
                    <a:cubicBezTo>
                      <a:pt x="242" y="393"/>
                      <a:pt x="239" y="393"/>
                      <a:pt x="236" y="393"/>
                    </a:cubicBezTo>
                    <a:cubicBezTo>
                      <a:pt x="233" y="401"/>
                      <a:pt x="226" y="409"/>
                      <a:pt x="227" y="417"/>
                    </a:cubicBezTo>
                    <a:cubicBezTo>
                      <a:pt x="228" y="423"/>
                      <a:pt x="237" y="429"/>
                      <a:pt x="243" y="435"/>
                    </a:cubicBezTo>
                    <a:cubicBezTo>
                      <a:pt x="249" y="429"/>
                      <a:pt x="261" y="422"/>
                      <a:pt x="260" y="416"/>
                    </a:cubicBezTo>
                    <a:cubicBezTo>
                      <a:pt x="260" y="408"/>
                      <a:pt x="251" y="400"/>
                      <a:pt x="245" y="39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00">
                <a:extLst>
                  <a:ext uri="{FF2B5EF4-FFF2-40B4-BE49-F238E27FC236}">
                    <a16:creationId xmlns:a16="http://schemas.microsoft.com/office/drawing/2014/main" id="{024DC1C6-29E8-41E4-B5EC-7323A9FE46B7}"/>
                  </a:ext>
                </a:extLst>
              </p:cNvPr>
              <p:cNvSpPr>
                <a:spLocks noEditPoints="1"/>
              </p:cNvSpPr>
              <p:nvPr/>
            </p:nvSpPr>
            <p:spPr bwMode="auto">
              <a:xfrm>
                <a:off x="8444165" y="2803523"/>
                <a:ext cx="1250949" cy="1293813"/>
              </a:xfrm>
              <a:custGeom>
                <a:avLst/>
                <a:gdLst>
                  <a:gd name="T0" fmla="*/ 0 w 332"/>
                  <a:gd name="T1" fmla="*/ 267 h 343"/>
                  <a:gd name="T2" fmla="*/ 17 w 332"/>
                  <a:gd name="T3" fmla="*/ 253 h 343"/>
                  <a:gd name="T4" fmla="*/ 43 w 332"/>
                  <a:gd name="T5" fmla="*/ 234 h 343"/>
                  <a:gd name="T6" fmla="*/ 28 w 332"/>
                  <a:gd name="T7" fmla="*/ 163 h 343"/>
                  <a:gd name="T8" fmla="*/ 133 w 332"/>
                  <a:gd name="T9" fmla="*/ 10 h 343"/>
                  <a:gd name="T10" fmla="*/ 179 w 332"/>
                  <a:gd name="T11" fmla="*/ 43 h 343"/>
                  <a:gd name="T12" fmla="*/ 179 w 332"/>
                  <a:gd name="T13" fmla="*/ 127 h 343"/>
                  <a:gd name="T14" fmla="*/ 207 w 332"/>
                  <a:gd name="T15" fmla="*/ 154 h 343"/>
                  <a:gd name="T16" fmla="*/ 297 w 332"/>
                  <a:gd name="T17" fmla="*/ 155 h 343"/>
                  <a:gd name="T18" fmla="*/ 326 w 332"/>
                  <a:gd name="T19" fmla="*/ 193 h 343"/>
                  <a:gd name="T20" fmla="*/ 122 w 332"/>
                  <a:gd name="T21" fmla="*/ 297 h 343"/>
                  <a:gd name="T22" fmla="*/ 76 w 332"/>
                  <a:gd name="T23" fmla="*/ 343 h 343"/>
                  <a:gd name="T24" fmla="*/ 0 w 332"/>
                  <a:gd name="T25" fmla="*/ 267 h 343"/>
                  <a:gd name="T26" fmla="*/ 108 w 332"/>
                  <a:gd name="T27" fmla="*/ 63 h 343"/>
                  <a:gd name="T28" fmla="*/ 85 w 332"/>
                  <a:gd name="T29" fmla="*/ 64 h 343"/>
                  <a:gd name="T30" fmla="*/ 54 w 332"/>
                  <a:gd name="T31" fmla="*/ 107 h 343"/>
                  <a:gd name="T32" fmla="*/ 60 w 332"/>
                  <a:gd name="T33" fmla="*/ 124 h 343"/>
                  <a:gd name="T34" fmla="*/ 74 w 332"/>
                  <a:gd name="T35" fmla="*/ 125 h 343"/>
                  <a:gd name="T36" fmla="*/ 108 w 332"/>
                  <a:gd name="T37" fmla="*/ 63 h 343"/>
                  <a:gd name="T38" fmla="*/ 125 w 332"/>
                  <a:gd name="T39" fmla="*/ 64 h 343"/>
                  <a:gd name="T40" fmla="*/ 135 w 332"/>
                  <a:gd name="T41" fmla="*/ 50 h 343"/>
                  <a:gd name="T42" fmla="*/ 123 w 332"/>
                  <a:gd name="T43" fmla="*/ 39 h 343"/>
                  <a:gd name="T44" fmla="*/ 108 w 332"/>
                  <a:gd name="T45" fmla="*/ 48 h 343"/>
                  <a:gd name="T46" fmla="*/ 108 w 332"/>
                  <a:gd name="T47" fmla="*/ 6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43">
                    <a:moveTo>
                      <a:pt x="0" y="267"/>
                    </a:moveTo>
                    <a:cubicBezTo>
                      <a:pt x="6" y="262"/>
                      <a:pt x="11" y="257"/>
                      <a:pt x="17" y="253"/>
                    </a:cubicBezTo>
                    <a:cubicBezTo>
                      <a:pt x="26" y="246"/>
                      <a:pt x="35" y="240"/>
                      <a:pt x="43" y="234"/>
                    </a:cubicBezTo>
                    <a:cubicBezTo>
                      <a:pt x="38" y="211"/>
                      <a:pt x="29" y="187"/>
                      <a:pt x="28" y="163"/>
                    </a:cubicBezTo>
                    <a:cubicBezTo>
                      <a:pt x="25" y="90"/>
                      <a:pt x="64" y="35"/>
                      <a:pt x="133" y="10"/>
                    </a:cubicBezTo>
                    <a:cubicBezTo>
                      <a:pt x="163" y="0"/>
                      <a:pt x="179" y="10"/>
                      <a:pt x="179" y="43"/>
                    </a:cubicBezTo>
                    <a:cubicBezTo>
                      <a:pt x="179" y="71"/>
                      <a:pt x="179" y="99"/>
                      <a:pt x="179" y="127"/>
                    </a:cubicBezTo>
                    <a:cubicBezTo>
                      <a:pt x="179" y="147"/>
                      <a:pt x="187" y="154"/>
                      <a:pt x="207" y="154"/>
                    </a:cubicBezTo>
                    <a:cubicBezTo>
                      <a:pt x="237" y="155"/>
                      <a:pt x="267" y="154"/>
                      <a:pt x="297" y="155"/>
                    </a:cubicBezTo>
                    <a:cubicBezTo>
                      <a:pt x="324" y="155"/>
                      <a:pt x="332" y="168"/>
                      <a:pt x="326" y="193"/>
                    </a:cubicBezTo>
                    <a:cubicBezTo>
                      <a:pt x="309" y="273"/>
                      <a:pt x="217" y="337"/>
                      <a:pt x="122" y="297"/>
                    </a:cubicBezTo>
                    <a:cubicBezTo>
                      <a:pt x="106" y="314"/>
                      <a:pt x="91" y="329"/>
                      <a:pt x="76" y="343"/>
                    </a:cubicBezTo>
                    <a:cubicBezTo>
                      <a:pt x="55" y="314"/>
                      <a:pt x="31" y="287"/>
                      <a:pt x="0" y="267"/>
                    </a:cubicBezTo>
                    <a:close/>
                    <a:moveTo>
                      <a:pt x="108" y="63"/>
                    </a:moveTo>
                    <a:cubicBezTo>
                      <a:pt x="100" y="63"/>
                      <a:pt x="89" y="60"/>
                      <a:pt x="85" y="64"/>
                    </a:cubicBezTo>
                    <a:cubicBezTo>
                      <a:pt x="73" y="77"/>
                      <a:pt x="63" y="92"/>
                      <a:pt x="54" y="107"/>
                    </a:cubicBezTo>
                    <a:cubicBezTo>
                      <a:pt x="52" y="110"/>
                      <a:pt x="56" y="119"/>
                      <a:pt x="60" y="124"/>
                    </a:cubicBezTo>
                    <a:cubicBezTo>
                      <a:pt x="62" y="126"/>
                      <a:pt x="73" y="126"/>
                      <a:pt x="74" y="125"/>
                    </a:cubicBezTo>
                    <a:cubicBezTo>
                      <a:pt x="85" y="104"/>
                      <a:pt x="109" y="91"/>
                      <a:pt x="108" y="63"/>
                    </a:cubicBezTo>
                    <a:cubicBezTo>
                      <a:pt x="114" y="63"/>
                      <a:pt x="120" y="66"/>
                      <a:pt x="125" y="64"/>
                    </a:cubicBezTo>
                    <a:cubicBezTo>
                      <a:pt x="130" y="61"/>
                      <a:pt x="136" y="55"/>
                      <a:pt x="135" y="50"/>
                    </a:cubicBezTo>
                    <a:cubicBezTo>
                      <a:pt x="135" y="46"/>
                      <a:pt x="128" y="39"/>
                      <a:pt x="123" y="39"/>
                    </a:cubicBezTo>
                    <a:cubicBezTo>
                      <a:pt x="118" y="38"/>
                      <a:pt x="111" y="43"/>
                      <a:pt x="108" y="48"/>
                    </a:cubicBezTo>
                    <a:cubicBezTo>
                      <a:pt x="106" y="51"/>
                      <a:pt x="108" y="58"/>
                      <a:pt x="108" y="63"/>
                    </a:cubicBezTo>
                    <a:close/>
                  </a:path>
                </a:pathLst>
              </a:custGeom>
              <a:solidFill>
                <a:srgbClr val="FB87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1">
                <a:extLst>
                  <a:ext uri="{FF2B5EF4-FFF2-40B4-BE49-F238E27FC236}">
                    <a16:creationId xmlns:a16="http://schemas.microsoft.com/office/drawing/2014/main" id="{00B4FC43-EE5C-416E-B8B7-B99F6EEBCFB9}"/>
                  </a:ext>
                </a:extLst>
              </p:cNvPr>
              <p:cNvSpPr>
                <a:spLocks/>
              </p:cNvSpPr>
              <p:nvPr/>
            </p:nvSpPr>
            <p:spPr bwMode="auto">
              <a:xfrm>
                <a:off x="6604001" y="2749550"/>
                <a:ext cx="517525" cy="1438275"/>
              </a:xfrm>
              <a:custGeom>
                <a:avLst/>
                <a:gdLst>
                  <a:gd name="T0" fmla="*/ 0 w 137"/>
                  <a:gd name="T1" fmla="*/ 2 h 381"/>
                  <a:gd name="T2" fmla="*/ 109 w 137"/>
                  <a:gd name="T3" fmla="*/ 1 h 381"/>
                  <a:gd name="T4" fmla="*/ 137 w 137"/>
                  <a:gd name="T5" fmla="*/ 34 h 381"/>
                  <a:gd name="T6" fmla="*/ 132 w 137"/>
                  <a:gd name="T7" fmla="*/ 291 h 381"/>
                  <a:gd name="T8" fmla="*/ 124 w 137"/>
                  <a:gd name="T9" fmla="*/ 381 h 381"/>
                  <a:gd name="T10" fmla="*/ 9 w 137"/>
                  <a:gd name="T11" fmla="*/ 294 h 381"/>
                  <a:gd name="T12" fmla="*/ 14 w 137"/>
                  <a:gd name="T13" fmla="*/ 46 h 381"/>
                  <a:gd name="T14" fmla="*/ 0 w 137"/>
                  <a:gd name="T15" fmla="*/ 2 h 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81">
                    <a:moveTo>
                      <a:pt x="0" y="2"/>
                    </a:moveTo>
                    <a:cubicBezTo>
                      <a:pt x="36" y="2"/>
                      <a:pt x="73" y="0"/>
                      <a:pt x="109" y="1"/>
                    </a:cubicBezTo>
                    <a:cubicBezTo>
                      <a:pt x="128" y="2"/>
                      <a:pt x="137" y="16"/>
                      <a:pt x="137" y="34"/>
                    </a:cubicBezTo>
                    <a:cubicBezTo>
                      <a:pt x="136" y="120"/>
                      <a:pt x="134" y="205"/>
                      <a:pt x="132" y="291"/>
                    </a:cubicBezTo>
                    <a:cubicBezTo>
                      <a:pt x="131" y="319"/>
                      <a:pt x="127" y="346"/>
                      <a:pt x="124" y="381"/>
                    </a:cubicBezTo>
                    <a:cubicBezTo>
                      <a:pt x="83" y="350"/>
                      <a:pt x="46" y="322"/>
                      <a:pt x="9" y="294"/>
                    </a:cubicBezTo>
                    <a:cubicBezTo>
                      <a:pt x="11" y="211"/>
                      <a:pt x="14" y="129"/>
                      <a:pt x="14" y="46"/>
                    </a:cubicBezTo>
                    <a:cubicBezTo>
                      <a:pt x="14" y="32"/>
                      <a:pt x="5" y="17"/>
                      <a:pt x="0" y="2"/>
                    </a:cubicBezTo>
                    <a:close/>
                  </a:path>
                </a:pathLst>
              </a:custGeom>
              <a:solidFill>
                <a:srgbClr val="49BC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02">
                <a:extLst>
                  <a:ext uri="{FF2B5EF4-FFF2-40B4-BE49-F238E27FC236}">
                    <a16:creationId xmlns:a16="http://schemas.microsoft.com/office/drawing/2014/main" id="{EFDA3663-B300-4612-8511-A038328769ED}"/>
                  </a:ext>
                </a:extLst>
              </p:cNvPr>
              <p:cNvSpPr>
                <a:spLocks/>
              </p:cNvSpPr>
              <p:nvPr/>
            </p:nvSpPr>
            <p:spPr bwMode="auto">
              <a:xfrm>
                <a:off x="6159501" y="4097338"/>
                <a:ext cx="885825" cy="1447800"/>
              </a:xfrm>
              <a:custGeom>
                <a:avLst/>
                <a:gdLst>
                  <a:gd name="T0" fmla="*/ 124 w 235"/>
                  <a:gd name="T1" fmla="*/ 0 h 384"/>
                  <a:gd name="T2" fmla="*/ 228 w 235"/>
                  <a:gd name="T3" fmla="*/ 68 h 384"/>
                  <a:gd name="T4" fmla="*/ 235 w 235"/>
                  <a:gd name="T5" fmla="*/ 85 h 384"/>
                  <a:gd name="T6" fmla="*/ 206 w 235"/>
                  <a:gd name="T7" fmla="*/ 250 h 384"/>
                  <a:gd name="T8" fmla="*/ 32 w 235"/>
                  <a:gd name="T9" fmla="*/ 383 h 384"/>
                  <a:gd name="T10" fmla="*/ 0 w 235"/>
                  <a:gd name="T11" fmla="*/ 383 h 384"/>
                  <a:gd name="T12" fmla="*/ 88 w 235"/>
                  <a:gd name="T13" fmla="*/ 242 h 384"/>
                  <a:gd name="T14" fmla="*/ 111 w 235"/>
                  <a:gd name="T15" fmla="*/ 100 h 384"/>
                  <a:gd name="T16" fmla="*/ 124 w 235"/>
                  <a:gd name="T17"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84">
                    <a:moveTo>
                      <a:pt x="124" y="0"/>
                    </a:moveTo>
                    <a:cubicBezTo>
                      <a:pt x="159" y="22"/>
                      <a:pt x="194" y="45"/>
                      <a:pt x="228" y="68"/>
                    </a:cubicBezTo>
                    <a:cubicBezTo>
                      <a:pt x="232" y="71"/>
                      <a:pt x="235" y="80"/>
                      <a:pt x="235" y="85"/>
                    </a:cubicBezTo>
                    <a:cubicBezTo>
                      <a:pt x="226" y="140"/>
                      <a:pt x="218" y="195"/>
                      <a:pt x="206" y="250"/>
                    </a:cubicBezTo>
                    <a:cubicBezTo>
                      <a:pt x="189" y="325"/>
                      <a:pt x="114" y="381"/>
                      <a:pt x="32" y="383"/>
                    </a:cubicBezTo>
                    <a:cubicBezTo>
                      <a:pt x="22" y="384"/>
                      <a:pt x="11" y="383"/>
                      <a:pt x="0" y="383"/>
                    </a:cubicBezTo>
                    <a:cubicBezTo>
                      <a:pt x="49" y="348"/>
                      <a:pt x="79" y="302"/>
                      <a:pt x="88" y="242"/>
                    </a:cubicBezTo>
                    <a:cubicBezTo>
                      <a:pt x="94" y="194"/>
                      <a:pt x="104" y="147"/>
                      <a:pt x="111" y="100"/>
                    </a:cubicBezTo>
                    <a:cubicBezTo>
                      <a:pt x="116" y="67"/>
                      <a:pt x="120" y="33"/>
                      <a:pt x="124" y="0"/>
                    </a:cubicBezTo>
                    <a:close/>
                  </a:path>
                </a:pathLst>
              </a:custGeom>
              <a:solidFill>
                <a:srgbClr val="49BC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8" name="Freeform 103">
                <a:extLst>
                  <a:ext uri="{FF2B5EF4-FFF2-40B4-BE49-F238E27FC236}">
                    <a16:creationId xmlns:a16="http://schemas.microsoft.com/office/drawing/2014/main" id="{1E57520C-A840-4A0F-93FB-60E59D61FC31}"/>
                  </a:ext>
                </a:extLst>
              </p:cNvPr>
              <p:cNvSpPr>
                <a:spLocks/>
              </p:cNvSpPr>
              <p:nvPr/>
            </p:nvSpPr>
            <p:spPr bwMode="auto">
              <a:xfrm>
                <a:off x="7615699" y="3540009"/>
                <a:ext cx="1325563" cy="1897063"/>
              </a:xfrm>
              <a:custGeom>
                <a:avLst/>
                <a:gdLst>
                  <a:gd name="T0" fmla="*/ 220 w 352"/>
                  <a:gd name="T1" fmla="*/ 65 h 503"/>
                  <a:gd name="T2" fmla="*/ 296 w 352"/>
                  <a:gd name="T3" fmla="*/ 141 h 503"/>
                  <a:gd name="T4" fmla="*/ 336 w 352"/>
                  <a:gd name="T5" fmla="*/ 326 h 503"/>
                  <a:gd name="T6" fmla="*/ 272 w 352"/>
                  <a:gd name="T7" fmla="*/ 430 h 503"/>
                  <a:gd name="T8" fmla="*/ 281 w 352"/>
                  <a:gd name="T9" fmla="*/ 447 h 503"/>
                  <a:gd name="T10" fmla="*/ 242 w 352"/>
                  <a:gd name="T11" fmla="*/ 474 h 503"/>
                  <a:gd name="T12" fmla="*/ 228 w 352"/>
                  <a:gd name="T13" fmla="*/ 460 h 503"/>
                  <a:gd name="T14" fmla="*/ 226 w 352"/>
                  <a:gd name="T15" fmla="*/ 463 h 503"/>
                  <a:gd name="T16" fmla="*/ 232 w 352"/>
                  <a:gd name="T17" fmla="*/ 485 h 503"/>
                  <a:gd name="T18" fmla="*/ 214 w 352"/>
                  <a:gd name="T19" fmla="*/ 491 h 503"/>
                  <a:gd name="T20" fmla="*/ 185 w 352"/>
                  <a:gd name="T21" fmla="*/ 493 h 503"/>
                  <a:gd name="T22" fmla="*/ 155 w 352"/>
                  <a:gd name="T23" fmla="*/ 487 h 503"/>
                  <a:gd name="T24" fmla="*/ 44 w 352"/>
                  <a:gd name="T25" fmla="*/ 500 h 503"/>
                  <a:gd name="T26" fmla="*/ 145 w 352"/>
                  <a:gd name="T27" fmla="*/ 468 h 503"/>
                  <a:gd name="T28" fmla="*/ 269 w 352"/>
                  <a:gd name="T29" fmla="*/ 318 h 503"/>
                  <a:gd name="T30" fmla="*/ 251 w 352"/>
                  <a:gd name="T31" fmla="*/ 191 h 503"/>
                  <a:gd name="T32" fmla="*/ 135 w 352"/>
                  <a:gd name="T33" fmla="*/ 58 h 503"/>
                  <a:gd name="T34" fmla="*/ 0 w 352"/>
                  <a:gd name="T35" fmla="*/ 13 h 503"/>
                  <a:gd name="T36" fmla="*/ 144 w 352"/>
                  <a:gd name="T37" fmla="*/ 25 h 503"/>
                  <a:gd name="T38" fmla="*/ 220 w 352"/>
                  <a:gd name="T39" fmla="*/ 6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503">
                    <a:moveTo>
                      <a:pt x="220" y="65"/>
                    </a:moveTo>
                    <a:cubicBezTo>
                      <a:pt x="251" y="85"/>
                      <a:pt x="275" y="112"/>
                      <a:pt x="296" y="141"/>
                    </a:cubicBezTo>
                    <a:cubicBezTo>
                      <a:pt x="332" y="198"/>
                      <a:pt x="352" y="258"/>
                      <a:pt x="336" y="326"/>
                    </a:cubicBezTo>
                    <a:cubicBezTo>
                      <a:pt x="326" y="368"/>
                      <a:pt x="303" y="401"/>
                      <a:pt x="272" y="430"/>
                    </a:cubicBezTo>
                    <a:cubicBezTo>
                      <a:pt x="275" y="436"/>
                      <a:pt x="278" y="441"/>
                      <a:pt x="281" y="447"/>
                    </a:cubicBezTo>
                    <a:cubicBezTo>
                      <a:pt x="268" y="456"/>
                      <a:pt x="255" y="465"/>
                      <a:pt x="242" y="474"/>
                    </a:cubicBezTo>
                    <a:cubicBezTo>
                      <a:pt x="238" y="469"/>
                      <a:pt x="233" y="464"/>
                      <a:pt x="228" y="460"/>
                    </a:cubicBezTo>
                    <a:cubicBezTo>
                      <a:pt x="227" y="461"/>
                      <a:pt x="227" y="462"/>
                      <a:pt x="226" y="463"/>
                    </a:cubicBezTo>
                    <a:cubicBezTo>
                      <a:pt x="228" y="470"/>
                      <a:pt x="230" y="478"/>
                      <a:pt x="232" y="485"/>
                    </a:cubicBezTo>
                    <a:cubicBezTo>
                      <a:pt x="226" y="487"/>
                      <a:pt x="220" y="490"/>
                      <a:pt x="214" y="491"/>
                    </a:cubicBezTo>
                    <a:cubicBezTo>
                      <a:pt x="204" y="493"/>
                      <a:pt x="195" y="503"/>
                      <a:pt x="185" y="493"/>
                    </a:cubicBezTo>
                    <a:cubicBezTo>
                      <a:pt x="178" y="475"/>
                      <a:pt x="165" y="486"/>
                      <a:pt x="155" y="487"/>
                    </a:cubicBezTo>
                    <a:cubicBezTo>
                      <a:pt x="118" y="491"/>
                      <a:pt x="81" y="496"/>
                      <a:pt x="44" y="500"/>
                    </a:cubicBezTo>
                    <a:cubicBezTo>
                      <a:pt x="78" y="490"/>
                      <a:pt x="113" y="483"/>
                      <a:pt x="145" y="468"/>
                    </a:cubicBezTo>
                    <a:cubicBezTo>
                      <a:pt x="209" y="438"/>
                      <a:pt x="256" y="392"/>
                      <a:pt x="269" y="318"/>
                    </a:cubicBezTo>
                    <a:cubicBezTo>
                      <a:pt x="277" y="274"/>
                      <a:pt x="270" y="232"/>
                      <a:pt x="251" y="191"/>
                    </a:cubicBezTo>
                    <a:cubicBezTo>
                      <a:pt x="226" y="135"/>
                      <a:pt x="188" y="90"/>
                      <a:pt x="135" y="58"/>
                    </a:cubicBezTo>
                    <a:cubicBezTo>
                      <a:pt x="94" y="34"/>
                      <a:pt x="49" y="15"/>
                      <a:pt x="0" y="13"/>
                    </a:cubicBezTo>
                    <a:cubicBezTo>
                      <a:pt x="49" y="0"/>
                      <a:pt x="98" y="8"/>
                      <a:pt x="144" y="25"/>
                    </a:cubicBezTo>
                    <a:cubicBezTo>
                      <a:pt x="171" y="35"/>
                      <a:pt x="195" y="52"/>
                      <a:pt x="220" y="65"/>
                    </a:cubicBezTo>
                    <a:close/>
                  </a:path>
                </a:pathLst>
              </a:custGeom>
              <a:solidFill>
                <a:srgbClr val="FB74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29" name="Freeform 104">
                <a:extLst>
                  <a:ext uri="{FF2B5EF4-FFF2-40B4-BE49-F238E27FC236}">
                    <a16:creationId xmlns:a16="http://schemas.microsoft.com/office/drawing/2014/main" id="{7FF30E33-12EC-4FDF-88FB-847A74ADB1CC}"/>
                  </a:ext>
                </a:extLst>
              </p:cNvPr>
              <p:cNvSpPr>
                <a:spLocks/>
              </p:cNvSpPr>
              <p:nvPr/>
            </p:nvSpPr>
            <p:spPr bwMode="auto">
              <a:xfrm>
                <a:off x="6869113" y="3590925"/>
                <a:ext cx="735013" cy="1968500"/>
              </a:xfrm>
              <a:custGeom>
                <a:avLst/>
                <a:gdLst>
                  <a:gd name="T0" fmla="*/ 195 w 195"/>
                  <a:gd name="T1" fmla="*/ 266 h 522"/>
                  <a:gd name="T2" fmla="*/ 195 w 195"/>
                  <a:gd name="T3" fmla="*/ 288 h 522"/>
                  <a:gd name="T4" fmla="*/ 137 w 195"/>
                  <a:gd name="T5" fmla="*/ 369 h 522"/>
                  <a:gd name="T6" fmla="*/ 60 w 195"/>
                  <a:gd name="T7" fmla="*/ 498 h 522"/>
                  <a:gd name="T8" fmla="*/ 60 w 195"/>
                  <a:gd name="T9" fmla="*/ 462 h 522"/>
                  <a:gd name="T10" fmla="*/ 55 w 195"/>
                  <a:gd name="T11" fmla="*/ 463 h 522"/>
                  <a:gd name="T12" fmla="*/ 35 w 195"/>
                  <a:gd name="T13" fmla="*/ 517 h 522"/>
                  <a:gd name="T14" fmla="*/ 0 w 195"/>
                  <a:gd name="T15" fmla="*/ 507 h 522"/>
                  <a:gd name="T16" fmla="*/ 43 w 195"/>
                  <a:gd name="T17" fmla="*/ 448 h 522"/>
                  <a:gd name="T18" fmla="*/ 83 w 195"/>
                  <a:gd name="T19" fmla="*/ 304 h 522"/>
                  <a:gd name="T20" fmla="*/ 92 w 195"/>
                  <a:gd name="T21" fmla="*/ 239 h 522"/>
                  <a:gd name="T22" fmla="*/ 108 w 195"/>
                  <a:gd name="T23" fmla="*/ 225 h 522"/>
                  <a:gd name="T24" fmla="*/ 159 w 195"/>
                  <a:gd name="T25" fmla="*/ 160 h 522"/>
                  <a:gd name="T26" fmla="*/ 128 w 195"/>
                  <a:gd name="T27" fmla="*/ 89 h 522"/>
                  <a:gd name="T28" fmla="*/ 112 w 195"/>
                  <a:gd name="T29" fmla="*/ 22 h 522"/>
                  <a:gd name="T30" fmla="*/ 171 w 195"/>
                  <a:gd name="T31" fmla="*/ 3 h 522"/>
                  <a:gd name="T32" fmla="*/ 187 w 195"/>
                  <a:gd name="T33" fmla="*/ 0 h 522"/>
                  <a:gd name="T34" fmla="*/ 179 w 195"/>
                  <a:gd name="T35" fmla="*/ 27 h 522"/>
                  <a:gd name="T36" fmla="*/ 164 w 195"/>
                  <a:gd name="T37" fmla="*/ 197 h 522"/>
                  <a:gd name="T38" fmla="*/ 171 w 195"/>
                  <a:gd name="T39" fmla="*/ 214 h 522"/>
                  <a:gd name="T40" fmla="*/ 195 w 195"/>
                  <a:gd name="T41" fmla="*/ 26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5" h="522">
                    <a:moveTo>
                      <a:pt x="195" y="266"/>
                    </a:moveTo>
                    <a:cubicBezTo>
                      <a:pt x="195" y="273"/>
                      <a:pt x="195" y="281"/>
                      <a:pt x="195" y="288"/>
                    </a:cubicBezTo>
                    <a:cubicBezTo>
                      <a:pt x="195" y="335"/>
                      <a:pt x="182" y="354"/>
                      <a:pt x="137" y="369"/>
                    </a:cubicBezTo>
                    <a:cubicBezTo>
                      <a:pt x="127" y="421"/>
                      <a:pt x="103" y="465"/>
                      <a:pt x="60" y="498"/>
                    </a:cubicBezTo>
                    <a:cubicBezTo>
                      <a:pt x="60" y="486"/>
                      <a:pt x="60" y="474"/>
                      <a:pt x="60" y="462"/>
                    </a:cubicBezTo>
                    <a:cubicBezTo>
                      <a:pt x="58" y="463"/>
                      <a:pt x="57" y="463"/>
                      <a:pt x="55" y="463"/>
                    </a:cubicBezTo>
                    <a:cubicBezTo>
                      <a:pt x="49" y="481"/>
                      <a:pt x="42" y="499"/>
                      <a:pt x="35" y="517"/>
                    </a:cubicBezTo>
                    <a:cubicBezTo>
                      <a:pt x="22" y="518"/>
                      <a:pt x="8" y="522"/>
                      <a:pt x="0" y="507"/>
                    </a:cubicBezTo>
                    <a:cubicBezTo>
                      <a:pt x="14" y="488"/>
                      <a:pt x="30" y="469"/>
                      <a:pt x="43" y="448"/>
                    </a:cubicBezTo>
                    <a:cubicBezTo>
                      <a:pt x="70" y="404"/>
                      <a:pt x="73" y="353"/>
                      <a:pt x="83" y="304"/>
                    </a:cubicBezTo>
                    <a:cubicBezTo>
                      <a:pt x="87" y="282"/>
                      <a:pt x="89" y="260"/>
                      <a:pt x="92" y="239"/>
                    </a:cubicBezTo>
                    <a:cubicBezTo>
                      <a:pt x="93" y="229"/>
                      <a:pt x="96" y="224"/>
                      <a:pt x="108" y="225"/>
                    </a:cubicBezTo>
                    <a:cubicBezTo>
                      <a:pt x="149" y="226"/>
                      <a:pt x="170" y="199"/>
                      <a:pt x="159" y="160"/>
                    </a:cubicBezTo>
                    <a:cubicBezTo>
                      <a:pt x="152" y="135"/>
                      <a:pt x="141" y="111"/>
                      <a:pt x="128" y="89"/>
                    </a:cubicBezTo>
                    <a:cubicBezTo>
                      <a:pt x="115" y="68"/>
                      <a:pt x="108" y="47"/>
                      <a:pt x="112" y="22"/>
                    </a:cubicBezTo>
                    <a:cubicBezTo>
                      <a:pt x="132" y="16"/>
                      <a:pt x="152" y="9"/>
                      <a:pt x="171" y="3"/>
                    </a:cubicBezTo>
                    <a:cubicBezTo>
                      <a:pt x="176" y="1"/>
                      <a:pt x="182" y="1"/>
                      <a:pt x="187" y="0"/>
                    </a:cubicBezTo>
                    <a:cubicBezTo>
                      <a:pt x="184" y="9"/>
                      <a:pt x="180" y="18"/>
                      <a:pt x="179" y="27"/>
                    </a:cubicBezTo>
                    <a:cubicBezTo>
                      <a:pt x="174" y="84"/>
                      <a:pt x="169" y="140"/>
                      <a:pt x="164" y="197"/>
                    </a:cubicBezTo>
                    <a:cubicBezTo>
                      <a:pt x="164" y="202"/>
                      <a:pt x="169" y="208"/>
                      <a:pt x="171" y="214"/>
                    </a:cubicBezTo>
                    <a:cubicBezTo>
                      <a:pt x="153" y="242"/>
                      <a:pt x="162" y="261"/>
                      <a:pt x="195" y="266"/>
                    </a:cubicBezTo>
                    <a:close/>
                  </a:path>
                </a:pathLst>
              </a:custGeom>
              <a:solidFill>
                <a:srgbClr val="F865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05">
                <a:extLst>
                  <a:ext uri="{FF2B5EF4-FFF2-40B4-BE49-F238E27FC236}">
                    <a16:creationId xmlns:a16="http://schemas.microsoft.com/office/drawing/2014/main" id="{CDF53A08-1553-42E4-8B97-93824F6B0534}"/>
                  </a:ext>
                </a:extLst>
              </p:cNvPr>
              <p:cNvSpPr>
                <a:spLocks/>
              </p:cNvSpPr>
              <p:nvPr/>
            </p:nvSpPr>
            <p:spPr bwMode="auto">
              <a:xfrm>
                <a:off x="3865563" y="3409950"/>
                <a:ext cx="330200" cy="1098550"/>
              </a:xfrm>
              <a:custGeom>
                <a:avLst/>
                <a:gdLst>
                  <a:gd name="T0" fmla="*/ 20 w 88"/>
                  <a:gd name="T1" fmla="*/ 289 h 291"/>
                  <a:gd name="T2" fmla="*/ 0 w 88"/>
                  <a:gd name="T3" fmla="*/ 27 h 291"/>
                  <a:gd name="T4" fmla="*/ 65 w 88"/>
                  <a:gd name="T5" fmla="*/ 8 h 291"/>
                  <a:gd name="T6" fmla="*/ 86 w 88"/>
                  <a:gd name="T7" fmla="*/ 274 h 291"/>
                  <a:gd name="T8" fmla="*/ 72 w 88"/>
                  <a:gd name="T9" fmla="*/ 291 h 291"/>
                  <a:gd name="T10" fmla="*/ 20 w 88"/>
                  <a:gd name="T11" fmla="*/ 289 h 291"/>
                </a:gdLst>
                <a:ahLst/>
                <a:cxnLst>
                  <a:cxn ang="0">
                    <a:pos x="T0" y="T1"/>
                  </a:cxn>
                  <a:cxn ang="0">
                    <a:pos x="T2" y="T3"/>
                  </a:cxn>
                  <a:cxn ang="0">
                    <a:pos x="T4" y="T5"/>
                  </a:cxn>
                  <a:cxn ang="0">
                    <a:pos x="T6" y="T7"/>
                  </a:cxn>
                  <a:cxn ang="0">
                    <a:pos x="T8" y="T9"/>
                  </a:cxn>
                  <a:cxn ang="0">
                    <a:pos x="T10" y="T11"/>
                  </a:cxn>
                </a:cxnLst>
                <a:rect l="0" t="0" r="r" b="b"/>
                <a:pathLst>
                  <a:path w="88" h="291">
                    <a:moveTo>
                      <a:pt x="20" y="289"/>
                    </a:moveTo>
                    <a:cubicBezTo>
                      <a:pt x="13" y="202"/>
                      <a:pt x="6" y="114"/>
                      <a:pt x="0" y="27"/>
                    </a:cubicBezTo>
                    <a:cubicBezTo>
                      <a:pt x="15" y="0"/>
                      <a:pt x="40" y="4"/>
                      <a:pt x="65" y="8"/>
                    </a:cubicBezTo>
                    <a:cubicBezTo>
                      <a:pt x="61" y="97"/>
                      <a:pt x="77" y="186"/>
                      <a:pt x="86" y="274"/>
                    </a:cubicBezTo>
                    <a:cubicBezTo>
                      <a:pt x="88" y="287"/>
                      <a:pt x="84" y="291"/>
                      <a:pt x="72" y="291"/>
                    </a:cubicBezTo>
                    <a:cubicBezTo>
                      <a:pt x="54" y="290"/>
                      <a:pt x="37" y="290"/>
                      <a:pt x="20" y="289"/>
                    </a:cubicBezTo>
                    <a:close/>
                  </a:path>
                </a:pathLst>
              </a:custGeom>
              <a:solidFill>
                <a:srgbClr val="FBA0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06">
                <a:extLst>
                  <a:ext uri="{FF2B5EF4-FFF2-40B4-BE49-F238E27FC236}">
                    <a16:creationId xmlns:a16="http://schemas.microsoft.com/office/drawing/2014/main" id="{B2EA0A39-579C-406B-83BB-516B8F33499E}"/>
                  </a:ext>
                </a:extLst>
              </p:cNvPr>
              <p:cNvSpPr>
                <a:spLocks/>
              </p:cNvSpPr>
              <p:nvPr/>
            </p:nvSpPr>
            <p:spPr bwMode="auto">
              <a:xfrm>
                <a:off x="4483101" y="3519488"/>
                <a:ext cx="285750" cy="1049338"/>
              </a:xfrm>
              <a:custGeom>
                <a:avLst/>
                <a:gdLst>
                  <a:gd name="T0" fmla="*/ 76 w 76"/>
                  <a:gd name="T1" fmla="*/ 241 h 278"/>
                  <a:gd name="T2" fmla="*/ 52 w 76"/>
                  <a:gd name="T3" fmla="*/ 277 h 278"/>
                  <a:gd name="T4" fmla="*/ 27 w 76"/>
                  <a:gd name="T5" fmla="*/ 249 h 278"/>
                  <a:gd name="T6" fmla="*/ 15 w 76"/>
                  <a:gd name="T7" fmla="*/ 163 h 278"/>
                  <a:gd name="T8" fmla="*/ 4 w 76"/>
                  <a:gd name="T9" fmla="*/ 67 h 278"/>
                  <a:gd name="T10" fmla="*/ 0 w 76"/>
                  <a:gd name="T11" fmla="*/ 23 h 278"/>
                  <a:gd name="T12" fmla="*/ 22 w 76"/>
                  <a:gd name="T13" fmla="*/ 1 h 278"/>
                  <a:gd name="T14" fmla="*/ 48 w 76"/>
                  <a:gd name="T15" fmla="*/ 21 h 278"/>
                  <a:gd name="T16" fmla="*/ 68 w 76"/>
                  <a:gd name="T17" fmla="*/ 198 h 278"/>
                  <a:gd name="T18" fmla="*/ 76 w 76"/>
                  <a:gd name="T19" fmla="*/ 24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78">
                    <a:moveTo>
                      <a:pt x="76" y="241"/>
                    </a:moveTo>
                    <a:cubicBezTo>
                      <a:pt x="76" y="265"/>
                      <a:pt x="67" y="278"/>
                      <a:pt x="52" y="277"/>
                    </a:cubicBezTo>
                    <a:cubicBezTo>
                      <a:pt x="36" y="275"/>
                      <a:pt x="29" y="266"/>
                      <a:pt x="27" y="249"/>
                    </a:cubicBezTo>
                    <a:cubicBezTo>
                      <a:pt x="25" y="220"/>
                      <a:pt x="19" y="192"/>
                      <a:pt x="15" y="163"/>
                    </a:cubicBezTo>
                    <a:cubicBezTo>
                      <a:pt x="11" y="131"/>
                      <a:pt x="7" y="99"/>
                      <a:pt x="4" y="67"/>
                    </a:cubicBezTo>
                    <a:cubicBezTo>
                      <a:pt x="2" y="52"/>
                      <a:pt x="0" y="38"/>
                      <a:pt x="0" y="23"/>
                    </a:cubicBezTo>
                    <a:cubicBezTo>
                      <a:pt x="0" y="10"/>
                      <a:pt x="6" y="1"/>
                      <a:pt x="22" y="1"/>
                    </a:cubicBezTo>
                    <a:cubicBezTo>
                      <a:pt x="37" y="0"/>
                      <a:pt x="46" y="5"/>
                      <a:pt x="48" y="21"/>
                    </a:cubicBezTo>
                    <a:cubicBezTo>
                      <a:pt x="55" y="80"/>
                      <a:pt x="61" y="139"/>
                      <a:pt x="68" y="198"/>
                    </a:cubicBezTo>
                    <a:cubicBezTo>
                      <a:pt x="70" y="214"/>
                      <a:pt x="74" y="230"/>
                      <a:pt x="76" y="241"/>
                    </a:cubicBezTo>
                    <a:close/>
                  </a:path>
                </a:pathLst>
              </a:custGeom>
              <a:solidFill>
                <a:srgbClr val="D4E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7">
                <a:extLst>
                  <a:ext uri="{FF2B5EF4-FFF2-40B4-BE49-F238E27FC236}">
                    <a16:creationId xmlns:a16="http://schemas.microsoft.com/office/drawing/2014/main" id="{9FD7805D-06ED-4A98-86D2-7290BF16E091}"/>
                  </a:ext>
                </a:extLst>
              </p:cNvPr>
              <p:cNvSpPr>
                <a:spLocks/>
              </p:cNvSpPr>
              <p:nvPr/>
            </p:nvSpPr>
            <p:spPr bwMode="auto">
              <a:xfrm>
                <a:off x="6005513" y="2097088"/>
                <a:ext cx="688975" cy="385763"/>
              </a:xfrm>
              <a:custGeom>
                <a:avLst/>
                <a:gdLst>
                  <a:gd name="T0" fmla="*/ 28 w 183"/>
                  <a:gd name="T1" fmla="*/ 42 h 102"/>
                  <a:gd name="T2" fmla="*/ 83 w 183"/>
                  <a:gd name="T3" fmla="*/ 2 h 102"/>
                  <a:gd name="T4" fmla="*/ 143 w 183"/>
                  <a:gd name="T5" fmla="*/ 31 h 102"/>
                  <a:gd name="T6" fmla="*/ 183 w 183"/>
                  <a:gd name="T7" fmla="*/ 102 h 102"/>
                  <a:gd name="T8" fmla="*/ 134 w 183"/>
                  <a:gd name="T9" fmla="*/ 82 h 102"/>
                  <a:gd name="T10" fmla="*/ 95 w 183"/>
                  <a:gd name="T11" fmla="*/ 82 h 102"/>
                  <a:gd name="T12" fmla="*/ 46 w 183"/>
                  <a:gd name="T13" fmla="*/ 98 h 102"/>
                  <a:gd name="T14" fmla="*/ 0 w 183"/>
                  <a:gd name="T15" fmla="*/ 98 h 102"/>
                  <a:gd name="T16" fmla="*/ 0 w 183"/>
                  <a:gd name="T17" fmla="*/ 94 h 102"/>
                  <a:gd name="T18" fmla="*/ 28 w 183"/>
                  <a:gd name="T19" fmla="*/ 4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02">
                    <a:moveTo>
                      <a:pt x="28" y="42"/>
                    </a:moveTo>
                    <a:cubicBezTo>
                      <a:pt x="43" y="24"/>
                      <a:pt x="56" y="4"/>
                      <a:pt x="83" y="2"/>
                    </a:cubicBezTo>
                    <a:cubicBezTo>
                      <a:pt x="109" y="0"/>
                      <a:pt x="130" y="10"/>
                      <a:pt x="143" y="31"/>
                    </a:cubicBezTo>
                    <a:cubicBezTo>
                      <a:pt x="158" y="54"/>
                      <a:pt x="170" y="78"/>
                      <a:pt x="183" y="102"/>
                    </a:cubicBezTo>
                    <a:cubicBezTo>
                      <a:pt x="167" y="96"/>
                      <a:pt x="148" y="92"/>
                      <a:pt x="134" y="82"/>
                    </a:cubicBezTo>
                    <a:cubicBezTo>
                      <a:pt x="119" y="72"/>
                      <a:pt x="107" y="71"/>
                      <a:pt x="95" y="82"/>
                    </a:cubicBezTo>
                    <a:cubicBezTo>
                      <a:pt x="80" y="94"/>
                      <a:pt x="65" y="99"/>
                      <a:pt x="46" y="98"/>
                    </a:cubicBezTo>
                    <a:cubicBezTo>
                      <a:pt x="31" y="97"/>
                      <a:pt x="15" y="98"/>
                      <a:pt x="0" y="98"/>
                    </a:cubicBezTo>
                    <a:cubicBezTo>
                      <a:pt x="0" y="97"/>
                      <a:pt x="0" y="95"/>
                      <a:pt x="0" y="94"/>
                    </a:cubicBezTo>
                    <a:cubicBezTo>
                      <a:pt x="9" y="77"/>
                      <a:pt x="19" y="59"/>
                      <a:pt x="28" y="42"/>
                    </a:cubicBezTo>
                    <a:close/>
                  </a:path>
                </a:pathLst>
              </a:custGeom>
              <a:solidFill>
                <a:srgbClr val="FCDA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08">
                <a:extLst>
                  <a:ext uri="{FF2B5EF4-FFF2-40B4-BE49-F238E27FC236}">
                    <a16:creationId xmlns:a16="http://schemas.microsoft.com/office/drawing/2014/main" id="{A71FC27C-2A09-4955-A475-EE88EEFA40E1}"/>
                  </a:ext>
                </a:extLst>
              </p:cNvPr>
              <p:cNvSpPr>
                <a:spLocks/>
              </p:cNvSpPr>
              <p:nvPr/>
            </p:nvSpPr>
            <p:spPr bwMode="auto">
              <a:xfrm>
                <a:off x="5854701" y="3384550"/>
                <a:ext cx="773113" cy="1089025"/>
              </a:xfrm>
              <a:custGeom>
                <a:avLst/>
                <a:gdLst>
                  <a:gd name="T0" fmla="*/ 205 w 205"/>
                  <a:gd name="T1" fmla="*/ 189 h 289"/>
                  <a:gd name="T2" fmla="*/ 192 w 205"/>
                  <a:gd name="T3" fmla="*/ 289 h 289"/>
                  <a:gd name="T4" fmla="*/ 181 w 205"/>
                  <a:gd name="T5" fmla="*/ 261 h 289"/>
                  <a:gd name="T6" fmla="*/ 5 w 205"/>
                  <a:gd name="T7" fmla="*/ 14 h 289"/>
                  <a:gd name="T8" fmla="*/ 0 w 205"/>
                  <a:gd name="T9" fmla="*/ 0 h 289"/>
                  <a:gd name="T10" fmla="*/ 121 w 205"/>
                  <a:gd name="T11" fmla="*/ 116 h 289"/>
                  <a:gd name="T12" fmla="*/ 205 w 205"/>
                  <a:gd name="T13" fmla="*/ 189 h 289"/>
                </a:gdLst>
                <a:ahLst/>
                <a:cxnLst>
                  <a:cxn ang="0">
                    <a:pos x="T0" y="T1"/>
                  </a:cxn>
                  <a:cxn ang="0">
                    <a:pos x="T2" y="T3"/>
                  </a:cxn>
                  <a:cxn ang="0">
                    <a:pos x="T4" y="T5"/>
                  </a:cxn>
                  <a:cxn ang="0">
                    <a:pos x="T6" y="T7"/>
                  </a:cxn>
                  <a:cxn ang="0">
                    <a:pos x="T8" y="T9"/>
                  </a:cxn>
                  <a:cxn ang="0">
                    <a:pos x="T10" y="T11"/>
                  </a:cxn>
                  <a:cxn ang="0">
                    <a:pos x="T12" y="T13"/>
                  </a:cxn>
                </a:cxnLst>
                <a:rect l="0" t="0" r="r" b="b"/>
                <a:pathLst>
                  <a:path w="205" h="289">
                    <a:moveTo>
                      <a:pt x="205" y="189"/>
                    </a:moveTo>
                    <a:cubicBezTo>
                      <a:pt x="201" y="222"/>
                      <a:pt x="197" y="256"/>
                      <a:pt x="192" y="289"/>
                    </a:cubicBezTo>
                    <a:cubicBezTo>
                      <a:pt x="189" y="280"/>
                      <a:pt x="187" y="269"/>
                      <a:pt x="181" y="261"/>
                    </a:cubicBezTo>
                    <a:cubicBezTo>
                      <a:pt x="123" y="178"/>
                      <a:pt x="64" y="96"/>
                      <a:pt x="5" y="14"/>
                    </a:cubicBezTo>
                    <a:cubicBezTo>
                      <a:pt x="3" y="10"/>
                      <a:pt x="2" y="5"/>
                      <a:pt x="0" y="0"/>
                    </a:cubicBezTo>
                    <a:cubicBezTo>
                      <a:pt x="40" y="39"/>
                      <a:pt x="80" y="78"/>
                      <a:pt x="121" y="116"/>
                    </a:cubicBezTo>
                    <a:cubicBezTo>
                      <a:pt x="148" y="141"/>
                      <a:pt x="177" y="164"/>
                      <a:pt x="205" y="189"/>
                    </a:cubicBezTo>
                    <a:close/>
                  </a:path>
                </a:pathLst>
              </a:custGeom>
              <a:solidFill>
                <a:srgbClr val="B1E1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9">
                <a:extLst>
                  <a:ext uri="{FF2B5EF4-FFF2-40B4-BE49-F238E27FC236}">
                    <a16:creationId xmlns:a16="http://schemas.microsoft.com/office/drawing/2014/main" id="{B01C0D1F-F267-49CA-8588-83051904DE1F}"/>
                  </a:ext>
                </a:extLst>
              </p:cNvPr>
              <p:cNvSpPr>
                <a:spLocks/>
              </p:cNvSpPr>
              <p:nvPr/>
            </p:nvSpPr>
            <p:spPr bwMode="auto">
              <a:xfrm>
                <a:off x="5497513" y="1951038"/>
                <a:ext cx="565150" cy="304800"/>
              </a:xfrm>
              <a:custGeom>
                <a:avLst/>
                <a:gdLst>
                  <a:gd name="T0" fmla="*/ 0 w 150"/>
                  <a:gd name="T1" fmla="*/ 81 h 81"/>
                  <a:gd name="T2" fmla="*/ 51 w 150"/>
                  <a:gd name="T3" fmla="*/ 16 h 81"/>
                  <a:gd name="T4" fmla="*/ 144 w 150"/>
                  <a:gd name="T5" fmla="*/ 46 h 81"/>
                  <a:gd name="T6" fmla="*/ 150 w 150"/>
                  <a:gd name="T7" fmla="*/ 54 h 81"/>
                  <a:gd name="T8" fmla="*/ 123 w 150"/>
                  <a:gd name="T9" fmla="*/ 81 h 81"/>
                  <a:gd name="T10" fmla="*/ 78 w 150"/>
                  <a:gd name="T11" fmla="*/ 64 h 81"/>
                  <a:gd name="T12" fmla="*/ 40 w 150"/>
                  <a:gd name="T13" fmla="*/ 63 h 81"/>
                  <a:gd name="T14" fmla="*/ 0 w 150"/>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81">
                    <a:moveTo>
                      <a:pt x="0" y="81"/>
                    </a:moveTo>
                    <a:cubicBezTo>
                      <a:pt x="13" y="56"/>
                      <a:pt x="23" y="30"/>
                      <a:pt x="51" y="16"/>
                    </a:cubicBezTo>
                    <a:cubicBezTo>
                      <a:pt x="85" y="0"/>
                      <a:pt x="128" y="14"/>
                      <a:pt x="144" y="46"/>
                    </a:cubicBezTo>
                    <a:cubicBezTo>
                      <a:pt x="145" y="49"/>
                      <a:pt x="148" y="51"/>
                      <a:pt x="150" y="54"/>
                    </a:cubicBezTo>
                    <a:cubicBezTo>
                      <a:pt x="141" y="63"/>
                      <a:pt x="132" y="72"/>
                      <a:pt x="123" y="81"/>
                    </a:cubicBezTo>
                    <a:cubicBezTo>
                      <a:pt x="107" y="78"/>
                      <a:pt x="91" y="77"/>
                      <a:pt x="78" y="64"/>
                    </a:cubicBezTo>
                    <a:cubicBezTo>
                      <a:pt x="68" y="53"/>
                      <a:pt x="54" y="55"/>
                      <a:pt x="40" y="63"/>
                    </a:cubicBezTo>
                    <a:cubicBezTo>
                      <a:pt x="28" y="71"/>
                      <a:pt x="13" y="75"/>
                      <a:pt x="0" y="81"/>
                    </a:cubicBezTo>
                    <a:close/>
                  </a:path>
                </a:pathLst>
              </a:custGeom>
              <a:solidFill>
                <a:srgbClr val="FCDA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0">
                <a:extLst>
                  <a:ext uri="{FF2B5EF4-FFF2-40B4-BE49-F238E27FC236}">
                    <a16:creationId xmlns:a16="http://schemas.microsoft.com/office/drawing/2014/main" id="{9555972D-793E-44D8-BB6E-ECCD7A023B3E}"/>
                  </a:ext>
                </a:extLst>
              </p:cNvPr>
              <p:cNvSpPr>
                <a:spLocks/>
              </p:cNvSpPr>
              <p:nvPr/>
            </p:nvSpPr>
            <p:spPr bwMode="auto">
              <a:xfrm>
                <a:off x="9351963" y="5545138"/>
                <a:ext cx="558800" cy="180975"/>
              </a:xfrm>
              <a:custGeom>
                <a:avLst/>
                <a:gdLst>
                  <a:gd name="T0" fmla="*/ 75 w 148"/>
                  <a:gd name="T1" fmla="*/ 0 h 48"/>
                  <a:gd name="T2" fmla="*/ 123 w 148"/>
                  <a:gd name="T3" fmla="*/ 0 h 48"/>
                  <a:gd name="T4" fmla="*/ 148 w 148"/>
                  <a:gd name="T5" fmla="*/ 25 h 48"/>
                  <a:gd name="T6" fmla="*/ 123 w 148"/>
                  <a:gd name="T7" fmla="*/ 48 h 48"/>
                  <a:gd name="T8" fmla="*/ 25 w 148"/>
                  <a:gd name="T9" fmla="*/ 48 h 48"/>
                  <a:gd name="T10" fmla="*/ 0 w 148"/>
                  <a:gd name="T11" fmla="*/ 23 h 48"/>
                  <a:gd name="T12" fmla="*/ 25 w 148"/>
                  <a:gd name="T13" fmla="*/ 0 h 48"/>
                  <a:gd name="T14" fmla="*/ 75 w 148"/>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48">
                    <a:moveTo>
                      <a:pt x="75" y="0"/>
                    </a:moveTo>
                    <a:cubicBezTo>
                      <a:pt x="91" y="0"/>
                      <a:pt x="107" y="0"/>
                      <a:pt x="123" y="0"/>
                    </a:cubicBezTo>
                    <a:cubicBezTo>
                      <a:pt x="139" y="0"/>
                      <a:pt x="148" y="9"/>
                      <a:pt x="148" y="25"/>
                    </a:cubicBezTo>
                    <a:cubicBezTo>
                      <a:pt x="147" y="40"/>
                      <a:pt x="138" y="48"/>
                      <a:pt x="123" y="48"/>
                    </a:cubicBezTo>
                    <a:cubicBezTo>
                      <a:pt x="90" y="48"/>
                      <a:pt x="58" y="48"/>
                      <a:pt x="25" y="48"/>
                    </a:cubicBezTo>
                    <a:cubicBezTo>
                      <a:pt x="9" y="48"/>
                      <a:pt x="0" y="39"/>
                      <a:pt x="0" y="23"/>
                    </a:cubicBezTo>
                    <a:cubicBezTo>
                      <a:pt x="1" y="8"/>
                      <a:pt x="10" y="0"/>
                      <a:pt x="25" y="0"/>
                    </a:cubicBezTo>
                    <a:cubicBezTo>
                      <a:pt x="42" y="0"/>
                      <a:pt x="58" y="0"/>
                      <a:pt x="75" y="0"/>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11">
                <a:extLst>
                  <a:ext uri="{FF2B5EF4-FFF2-40B4-BE49-F238E27FC236}">
                    <a16:creationId xmlns:a16="http://schemas.microsoft.com/office/drawing/2014/main" id="{69EC161C-2B7C-4B8C-A88D-D4794EA02CF6}"/>
                  </a:ext>
                </a:extLst>
              </p:cNvPr>
              <p:cNvSpPr>
                <a:spLocks/>
              </p:cNvSpPr>
              <p:nvPr/>
            </p:nvSpPr>
            <p:spPr bwMode="auto">
              <a:xfrm>
                <a:off x="5432426" y="2151063"/>
                <a:ext cx="528638" cy="255588"/>
              </a:xfrm>
              <a:custGeom>
                <a:avLst/>
                <a:gdLst>
                  <a:gd name="T0" fmla="*/ 17 w 140"/>
                  <a:gd name="T1" fmla="*/ 28 h 68"/>
                  <a:gd name="T2" fmla="*/ 57 w 140"/>
                  <a:gd name="T3" fmla="*/ 10 h 68"/>
                  <a:gd name="T4" fmla="*/ 95 w 140"/>
                  <a:gd name="T5" fmla="*/ 11 h 68"/>
                  <a:gd name="T6" fmla="*/ 140 w 140"/>
                  <a:gd name="T7" fmla="*/ 28 h 68"/>
                  <a:gd name="T8" fmla="*/ 120 w 140"/>
                  <a:gd name="T9" fmla="*/ 68 h 68"/>
                  <a:gd name="T10" fmla="*/ 116 w 140"/>
                  <a:gd name="T11" fmla="*/ 68 h 68"/>
                  <a:gd name="T12" fmla="*/ 17 w 140"/>
                  <a:gd name="T13" fmla="*/ 68 h 68"/>
                  <a:gd name="T14" fmla="*/ 0 w 140"/>
                  <a:gd name="T15" fmla="*/ 60 h 68"/>
                  <a:gd name="T16" fmla="*/ 17 w 140"/>
                  <a:gd name="T17" fmla="*/ 2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68">
                    <a:moveTo>
                      <a:pt x="17" y="28"/>
                    </a:moveTo>
                    <a:cubicBezTo>
                      <a:pt x="30" y="22"/>
                      <a:pt x="45" y="18"/>
                      <a:pt x="57" y="10"/>
                    </a:cubicBezTo>
                    <a:cubicBezTo>
                      <a:pt x="71" y="2"/>
                      <a:pt x="85" y="0"/>
                      <a:pt x="95" y="11"/>
                    </a:cubicBezTo>
                    <a:cubicBezTo>
                      <a:pt x="108" y="24"/>
                      <a:pt x="124" y="25"/>
                      <a:pt x="140" y="28"/>
                    </a:cubicBezTo>
                    <a:cubicBezTo>
                      <a:pt x="133" y="41"/>
                      <a:pt x="127" y="55"/>
                      <a:pt x="120" y="68"/>
                    </a:cubicBezTo>
                    <a:cubicBezTo>
                      <a:pt x="119" y="68"/>
                      <a:pt x="117" y="68"/>
                      <a:pt x="116" y="68"/>
                    </a:cubicBezTo>
                    <a:cubicBezTo>
                      <a:pt x="83" y="68"/>
                      <a:pt x="50" y="68"/>
                      <a:pt x="17" y="68"/>
                    </a:cubicBezTo>
                    <a:cubicBezTo>
                      <a:pt x="11" y="67"/>
                      <a:pt x="6" y="63"/>
                      <a:pt x="0" y="60"/>
                    </a:cubicBezTo>
                    <a:cubicBezTo>
                      <a:pt x="6" y="49"/>
                      <a:pt x="11" y="39"/>
                      <a:pt x="17" y="28"/>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12">
                <a:extLst>
                  <a:ext uri="{FF2B5EF4-FFF2-40B4-BE49-F238E27FC236}">
                    <a16:creationId xmlns:a16="http://schemas.microsoft.com/office/drawing/2014/main" id="{4BC916B6-4F0F-4F8A-9B13-449DAFE0194C}"/>
                  </a:ext>
                </a:extLst>
              </p:cNvPr>
              <p:cNvSpPr>
                <a:spLocks/>
              </p:cNvSpPr>
              <p:nvPr/>
            </p:nvSpPr>
            <p:spPr bwMode="auto">
              <a:xfrm>
                <a:off x="5961063" y="2365375"/>
                <a:ext cx="771525" cy="192088"/>
              </a:xfrm>
              <a:custGeom>
                <a:avLst/>
                <a:gdLst>
                  <a:gd name="T0" fmla="*/ 12 w 205"/>
                  <a:gd name="T1" fmla="*/ 27 h 51"/>
                  <a:gd name="T2" fmla="*/ 58 w 205"/>
                  <a:gd name="T3" fmla="*/ 27 h 51"/>
                  <a:gd name="T4" fmla="*/ 107 w 205"/>
                  <a:gd name="T5" fmla="*/ 11 h 51"/>
                  <a:gd name="T6" fmla="*/ 146 w 205"/>
                  <a:gd name="T7" fmla="*/ 11 h 51"/>
                  <a:gd name="T8" fmla="*/ 195 w 205"/>
                  <a:gd name="T9" fmla="*/ 31 h 51"/>
                  <a:gd name="T10" fmla="*/ 205 w 205"/>
                  <a:gd name="T11" fmla="*/ 50 h 51"/>
                  <a:gd name="T12" fmla="*/ 0 w 205"/>
                  <a:gd name="T13" fmla="*/ 51 h 51"/>
                  <a:gd name="T14" fmla="*/ 12 w 205"/>
                  <a:gd name="T15" fmla="*/ 27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51">
                    <a:moveTo>
                      <a:pt x="12" y="27"/>
                    </a:moveTo>
                    <a:cubicBezTo>
                      <a:pt x="27" y="27"/>
                      <a:pt x="43" y="26"/>
                      <a:pt x="58" y="27"/>
                    </a:cubicBezTo>
                    <a:cubicBezTo>
                      <a:pt x="77" y="28"/>
                      <a:pt x="92" y="23"/>
                      <a:pt x="107" y="11"/>
                    </a:cubicBezTo>
                    <a:cubicBezTo>
                      <a:pt x="119" y="0"/>
                      <a:pt x="131" y="1"/>
                      <a:pt x="146" y="11"/>
                    </a:cubicBezTo>
                    <a:cubicBezTo>
                      <a:pt x="160" y="21"/>
                      <a:pt x="179" y="25"/>
                      <a:pt x="195" y="31"/>
                    </a:cubicBezTo>
                    <a:cubicBezTo>
                      <a:pt x="199" y="37"/>
                      <a:pt x="202" y="44"/>
                      <a:pt x="205" y="50"/>
                    </a:cubicBezTo>
                    <a:cubicBezTo>
                      <a:pt x="137" y="50"/>
                      <a:pt x="68" y="50"/>
                      <a:pt x="0" y="51"/>
                    </a:cubicBezTo>
                    <a:cubicBezTo>
                      <a:pt x="4" y="43"/>
                      <a:pt x="8" y="35"/>
                      <a:pt x="12" y="27"/>
                    </a:cubicBezTo>
                    <a:close/>
                  </a:path>
                </a:pathLst>
              </a:custGeom>
              <a:solidFill>
                <a:srgbClr val="F1B1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13">
                <a:extLst>
                  <a:ext uri="{FF2B5EF4-FFF2-40B4-BE49-F238E27FC236}">
                    <a16:creationId xmlns:a16="http://schemas.microsoft.com/office/drawing/2014/main" id="{915D8955-0E96-48A0-9220-BE31C9302451}"/>
                  </a:ext>
                </a:extLst>
              </p:cNvPr>
              <p:cNvSpPr>
                <a:spLocks/>
              </p:cNvSpPr>
              <p:nvPr/>
            </p:nvSpPr>
            <p:spPr bwMode="auto">
              <a:xfrm>
                <a:off x="5341938" y="2376488"/>
                <a:ext cx="528638" cy="180975"/>
              </a:xfrm>
              <a:custGeom>
                <a:avLst/>
                <a:gdLst>
                  <a:gd name="T0" fmla="*/ 24 w 140"/>
                  <a:gd name="T1" fmla="*/ 0 h 48"/>
                  <a:gd name="T2" fmla="*/ 41 w 140"/>
                  <a:gd name="T3" fmla="*/ 8 h 48"/>
                  <a:gd name="T4" fmla="*/ 140 w 140"/>
                  <a:gd name="T5" fmla="*/ 8 h 48"/>
                  <a:gd name="T6" fmla="*/ 124 w 140"/>
                  <a:gd name="T7" fmla="*/ 47 h 48"/>
                  <a:gd name="T8" fmla="*/ 16 w 140"/>
                  <a:gd name="T9" fmla="*/ 47 h 48"/>
                  <a:gd name="T10" fmla="*/ 0 w 140"/>
                  <a:gd name="T11" fmla="*/ 40 h 48"/>
                  <a:gd name="T12" fmla="*/ 24 w 1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40" h="48">
                    <a:moveTo>
                      <a:pt x="24" y="0"/>
                    </a:moveTo>
                    <a:cubicBezTo>
                      <a:pt x="30" y="3"/>
                      <a:pt x="35" y="7"/>
                      <a:pt x="41" y="8"/>
                    </a:cubicBezTo>
                    <a:cubicBezTo>
                      <a:pt x="74" y="8"/>
                      <a:pt x="107" y="8"/>
                      <a:pt x="140" y="8"/>
                    </a:cubicBezTo>
                    <a:cubicBezTo>
                      <a:pt x="135" y="21"/>
                      <a:pt x="129" y="34"/>
                      <a:pt x="124" y="47"/>
                    </a:cubicBezTo>
                    <a:cubicBezTo>
                      <a:pt x="88" y="47"/>
                      <a:pt x="52" y="48"/>
                      <a:pt x="16" y="47"/>
                    </a:cubicBezTo>
                    <a:cubicBezTo>
                      <a:pt x="10" y="47"/>
                      <a:pt x="5" y="43"/>
                      <a:pt x="0" y="40"/>
                    </a:cubicBezTo>
                    <a:cubicBezTo>
                      <a:pt x="8" y="27"/>
                      <a:pt x="16" y="13"/>
                      <a:pt x="24" y="0"/>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17">
                <a:extLst>
                  <a:ext uri="{FF2B5EF4-FFF2-40B4-BE49-F238E27FC236}">
                    <a16:creationId xmlns:a16="http://schemas.microsoft.com/office/drawing/2014/main" id="{000A7267-C196-482C-9751-3AEA6B905752}"/>
                  </a:ext>
                </a:extLst>
              </p:cNvPr>
              <p:cNvSpPr>
                <a:spLocks/>
              </p:cNvSpPr>
              <p:nvPr/>
            </p:nvSpPr>
            <p:spPr bwMode="auto">
              <a:xfrm>
                <a:off x="5586413" y="4451350"/>
                <a:ext cx="339725" cy="222250"/>
              </a:xfrm>
              <a:custGeom>
                <a:avLst/>
                <a:gdLst>
                  <a:gd name="T0" fmla="*/ 45 w 90"/>
                  <a:gd name="T1" fmla="*/ 59 h 59"/>
                  <a:gd name="T2" fmla="*/ 0 w 90"/>
                  <a:gd name="T3" fmla="*/ 20 h 59"/>
                  <a:gd name="T4" fmla="*/ 11 w 90"/>
                  <a:gd name="T5" fmla="*/ 0 h 59"/>
                  <a:gd name="T6" fmla="*/ 27 w 90"/>
                  <a:gd name="T7" fmla="*/ 13 h 59"/>
                  <a:gd name="T8" fmla="*/ 45 w 90"/>
                  <a:gd name="T9" fmla="*/ 29 h 59"/>
                  <a:gd name="T10" fmla="*/ 63 w 90"/>
                  <a:gd name="T11" fmla="*/ 13 h 59"/>
                  <a:gd name="T12" fmla="*/ 79 w 90"/>
                  <a:gd name="T13" fmla="*/ 0 h 59"/>
                  <a:gd name="T14" fmla="*/ 90 w 90"/>
                  <a:gd name="T15" fmla="*/ 20 h 59"/>
                  <a:gd name="T16" fmla="*/ 45 w 90"/>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59">
                    <a:moveTo>
                      <a:pt x="45" y="59"/>
                    </a:moveTo>
                    <a:cubicBezTo>
                      <a:pt x="21" y="59"/>
                      <a:pt x="1" y="43"/>
                      <a:pt x="0" y="20"/>
                    </a:cubicBezTo>
                    <a:cubicBezTo>
                      <a:pt x="0" y="14"/>
                      <a:pt x="7" y="7"/>
                      <a:pt x="11" y="0"/>
                    </a:cubicBezTo>
                    <a:cubicBezTo>
                      <a:pt x="16" y="5"/>
                      <a:pt x="22" y="8"/>
                      <a:pt x="27" y="13"/>
                    </a:cubicBezTo>
                    <a:cubicBezTo>
                      <a:pt x="33" y="19"/>
                      <a:pt x="39" y="29"/>
                      <a:pt x="45" y="29"/>
                    </a:cubicBezTo>
                    <a:cubicBezTo>
                      <a:pt x="51" y="29"/>
                      <a:pt x="57" y="19"/>
                      <a:pt x="63" y="13"/>
                    </a:cubicBezTo>
                    <a:cubicBezTo>
                      <a:pt x="68" y="9"/>
                      <a:pt x="74" y="5"/>
                      <a:pt x="79" y="0"/>
                    </a:cubicBezTo>
                    <a:cubicBezTo>
                      <a:pt x="83" y="7"/>
                      <a:pt x="90" y="14"/>
                      <a:pt x="90" y="20"/>
                    </a:cubicBezTo>
                    <a:cubicBezTo>
                      <a:pt x="88" y="43"/>
                      <a:pt x="69" y="59"/>
                      <a:pt x="45" y="59"/>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18">
                <a:extLst>
                  <a:ext uri="{FF2B5EF4-FFF2-40B4-BE49-F238E27FC236}">
                    <a16:creationId xmlns:a16="http://schemas.microsoft.com/office/drawing/2014/main" id="{2480254D-26B4-47FB-A05F-559702E0BF86}"/>
                  </a:ext>
                </a:extLst>
              </p:cNvPr>
              <p:cNvSpPr>
                <a:spLocks/>
              </p:cNvSpPr>
              <p:nvPr/>
            </p:nvSpPr>
            <p:spPr bwMode="auto">
              <a:xfrm>
                <a:off x="5281613" y="4179888"/>
                <a:ext cx="249238" cy="249238"/>
              </a:xfrm>
              <a:custGeom>
                <a:avLst/>
                <a:gdLst>
                  <a:gd name="T0" fmla="*/ 1 w 66"/>
                  <a:gd name="T1" fmla="*/ 32 h 66"/>
                  <a:gd name="T2" fmla="*/ 35 w 66"/>
                  <a:gd name="T3" fmla="*/ 0 h 66"/>
                  <a:gd name="T4" fmla="*/ 66 w 66"/>
                  <a:gd name="T5" fmla="*/ 32 h 66"/>
                  <a:gd name="T6" fmla="*/ 33 w 66"/>
                  <a:gd name="T7" fmla="*/ 65 h 66"/>
                  <a:gd name="T8" fmla="*/ 1 w 66"/>
                  <a:gd name="T9" fmla="*/ 32 h 66"/>
                </a:gdLst>
                <a:ahLst/>
                <a:cxnLst>
                  <a:cxn ang="0">
                    <a:pos x="T0" y="T1"/>
                  </a:cxn>
                  <a:cxn ang="0">
                    <a:pos x="T2" y="T3"/>
                  </a:cxn>
                  <a:cxn ang="0">
                    <a:pos x="T4" y="T5"/>
                  </a:cxn>
                  <a:cxn ang="0">
                    <a:pos x="T6" y="T7"/>
                  </a:cxn>
                  <a:cxn ang="0">
                    <a:pos x="T8" y="T9"/>
                  </a:cxn>
                </a:cxnLst>
                <a:rect l="0" t="0" r="r" b="b"/>
                <a:pathLst>
                  <a:path w="66" h="66">
                    <a:moveTo>
                      <a:pt x="1" y="32"/>
                    </a:moveTo>
                    <a:cubicBezTo>
                      <a:pt x="1" y="15"/>
                      <a:pt x="17" y="0"/>
                      <a:pt x="35" y="0"/>
                    </a:cubicBezTo>
                    <a:cubicBezTo>
                      <a:pt x="52" y="1"/>
                      <a:pt x="66" y="15"/>
                      <a:pt x="66" y="32"/>
                    </a:cubicBezTo>
                    <a:cubicBezTo>
                      <a:pt x="66" y="50"/>
                      <a:pt x="51" y="66"/>
                      <a:pt x="33" y="65"/>
                    </a:cubicBezTo>
                    <a:cubicBezTo>
                      <a:pt x="16" y="65"/>
                      <a:pt x="0" y="50"/>
                      <a:pt x="1" y="32"/>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9">
                <a:extLst>
                  <a:ext uri="{FF2B5EF4-FFF2-40B4-BE49-F238E27FC236}">
                    <a16:creationId xmlns:a16="http://schemas.microsoft.com/office/drawing/2014/main" id="{592B6FE3-F32D-4491-AC06-F38E06C07298}"/>
                  </a:ext>
                </a:extLst>
              </p:cNvPr>
              <p:cNvSpPr>
                <a:spLocks/>
              </p:cNvSpPr>
              <p:nvPr/>
            </p:nvSpPr>
            <p:spPr bwMode="auto">
              <a:xfrm>
                <a:off x="5975351" y="4179888"/>
                <a:ext cx="244475" cy="249238"/>
              </a:xfrm>
              <a:custGeom>
                <a:avLst/>
                <a:gdLst>
                  <a:gd name="T0" fmla="*/ 32 w 65"/>
                  <a:gd name="T1" fmla="*/ 0 h 66"/>
                  <a:gd name="T2" fmla="*/ 65 w 65"/>
                  <a:gd name="T3" fmla="*/ 33 h 66"/>
                  <a:gd name="T4" fmla="*/ 33 w 65"/>
                  <a:gd name="T5" fmla="*/ 65 h 66"/>
                  <a:gd name="T6" fmla="*/ 0 w 65"/>
                  <a:gd name="T7" fmla="*/ 33 h 66"/>
                  <a:gd name="T8" fmla="*/ 32 w 65"/>
                  <a:gd name="T9" fmla="*/ 0 h 66"/>
                </a:gdLst>
                <a:ahLst/>
                <a:cxnLst>
                  <a:cxn ang="0">
                    <a:pos x="T0" y="T1"/>
                  </a:cxn>
                  <a:cxn ang="0">
                    <a:pos x="T2" y="T3"/>
                  </a:cxn>
                  <a:cxn ang="0">
                    <a:pos x="T4" y="T5"/>
                  </a:cxn>
                  <a:cxn ang="0">
                    <a:pos x="T6" y="T7"/>
                  </a:cxn>
                  <a:cxn ang="0">
                    <a:pos x="T8" y="T9"/>
                  </a:cxn>
                </a:cxnLst>
                <a:rect l="0" t="0" r="r" b="b"/>
                <a:pathLst>
                  <a:path w="65" h="66">
                    <a:moveTo>
                      <a:pt x="32" y="0"/>
                    </a:moveTo>
                    <a:cubicBezTo>
                      <a:pt x="50" y="0"/>
                      <a:pt x="65" y="15"/>
                      <a:pt x="65" y="33"/>
                    </a:cubicBezTo>
                    <a:cubicBezTo>
                      <a:pt x="64" y="51"/>
                      <a:pt x="51" y="65"/>
                      <a:pt x="33" y="65"/>
                    </a:cubicBezTo>
                    <a:cubicBezTo>
                      <a:pt x="15" y="66"/>
                      <a:pt x="0" y="51"/>
                      <a:pt x="0" y="33"/>
                    </a:cubicBezTo>
                    <a:cubicBezTo>
                      <a:pt x="0" y="15"/>
                      <a:pt x="14" y="0"/>
                      <a:pt x="32" y="0"/>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0">
                <a:extLst>
                  <a:ext uri="{FF2B5EF4-FFF2-40B4-BE49-F238E27FC236}">
                    <a16:creationId xmlns:a16="http://schemas.microsoft.com/office/drawing/2014/main" id="{28BF38A0-BB60-4E4D-9D37-E3063CD02EEC}"/>
                  </a:ext>
                </a:extLst>
              </p:cNvPr>
              <p:cNvSpPr>
                <a:spLocks/>
              </p:cNvSpPr>
              <p:nvPr/>
            </p:nvSpPr>
            <p:spPr bwMode="auto">
              <a:xfrm>
                <a:off x="8525338" y="5221287"/>
                <a:ext cx="222251" cy="320676"/>
              </a:xfrm>
              <a:custGeom>
                <a:avLst/>
                <a:gdLst>
                  <a:gd name="T0" fmla="*/ 0 w 59"/>
                  <a:gd name="T1" fmla="*/ 27 h 85"/>
                  <a:gd name="T2" fmla="*/ 39 w 59"/>
                  <a:gd name="T3" fmla="*/ 0 h 85"/>
                  <a:gd name="T4" fmla="*/ 58 w 59"/>
                  <a:gd name="T5" fmla="*/ 64 h 85"/>
                  <a:gd name="T6" fmla="*/ 46 w 59"/>
                  <a:gd name="T7" fmla="*/ 85 h 85"/>
                  <a:gd name="T8" fmla="*/ 22 w 59"/>
                  <a:gd name="T9" fmla="*/ 85 h 85"/>
                  <a:gd name="T10" fmla="*/ 10 w 59"/>
                  <a:gd name="T11" fmla="*/ 56 h 85"/>
                  <a:gd name="T12" fmla="*/ 0 w 59"/>
                  <a:gd name="T13" fmla="*/ 27 h 85"/>
                </a:gdLst>
                <a:ahLst/>
                <a:cxnLst>
                  <a:cxn ang="0">
                    <a:pos x="T0" y="T1"/>
                  </a:cxn>
                  <a:cxn ang="0">
                    <a:pos x="T2" y="T3"/>
                  </a:cxn>
                  <a:cxn ang="0">
                    <a:pos x="T4" y="T5"/>
                  </a:cxn>
                  <a:cxn ang="0">
                    <a:pos x="T6" y="T7"/>
                  </a:cxn>
                  <a:cxn ang="0">
                    <a:pos x="T8" y="T9"/>
                  </a:cxn>
                  <a:cxn ang="0">
                    <a:pos x="T10" y="T11"/>
                  </a:cxn>
                  <a:cxn ang="0">
                    <a:pos x="T12" y="T13"/>
                  </a:cxn>
                </a:cxnLst>
                <a:rect l="0" t="0" r="r" b="b"/>
                <a:pathLst>
                  <a:path w="59" h="85">
                    <a:moveTo>
                      <a:pt x="0" y="27"/>
                    </a:moveTo>
                    <a:cubicBezTo>
                      <a:pt x="13" y="18"/>
                      <a:pt x="26" y="9"/>
                      <a:pt x="39" y="0"/>
                    </a:cubicBezTo>
                    <a:cubicBezTo>
                      <a:pt x="55" y="18"/>
                      <a:pt x="59" y="41"/>
                      <a:pt x="58" y="64"/>
                    </a:cubicBezTo>
                    <a:cubicBezTo>
                      <a:pt x="57" y="71"/>
                      <a:pt x="50" y="78"/>
                      <a:pt x="46" y="85"/>
                    </a:cubicBezTo>
                    <a:cubicBezTo>
                      <a:pt x="38" y="85"/>
                      <a:pt x="30" y="85"/>
                      <a:pt x="22" y="85"/>
                    </a:cubicBezTo>
                    <a:cubicBezTo>
                      <a:pt x="18" y="76"/>
                      <a:pt x="14" y="66"/>
                      <a:pt x="10" y="56"/>
                    </a:cubicBezTo>
                    <a:cubicBezTo>
                      <a:pt x="6" y="46"/>
                      <a:pt x="4" y="36"/>
                      <a:pt x="0" y="2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8" name="Freeform 123">
                <a:extLst>
                  <a:ext uri="{FF2B5EF4-FFF2-40B4-BE49-F238E27FC236}">
                    <a16:creationId xmlns:a16="http://schemas.microsoft.com/office/drawing/2014/main" id="{CC64BCCA-5452-412F-AD3C-BAB818882313}"/>
                  </a:ext>
                </a:extLst>
              </p:cNvPr>
              <p:cNvSpPr>
                <a:spLocks/>
              </p:cNvSpPr>
              <p:nvPr/>
            </p:nvSpPr>
            <p:spPr bwMode="auto">
              <a:xfrm>
                <a:off x="2195513" y="5529263"/>
                <a:ext cx="293688" cy="204788"/>
              </a:xfrm>
              <a:custGeom>
                <a:avLst/>
                <a:gdLst>
                  <a:gd name="T0" fmla="*/ 38 w 78"/>
                  <a:gd name="T1" fmla="*/ 54 h 54"/>
                  <a:gd name="T2" fmla="*/ 12 w 78"/>
                  <a:gd name="T3" fmla="*/ 46 h 54"/>
                  <a:gd name="T4" fmla="*/ 9 w 78"/>
                  <a:gd name="T5" fmla="*/ 12 h 54"/>
                  <a:gd name="T6" fmla="*/ 68 w 78"/>
                  <a:gd name="T7" fmla="*/ 11 h 54"/>
                  <a:gd name="T8" fmla="*/ 66 w 78"/>
                  <a:gd name="T9" fmla="*/ 46 h 54"/>
                  <a:gd name="T10" fmla="*/ 38 w 78"/>
                  <a:gd name="T11" fmla="*/ 54 h 54"/>
                </a:gdLst>
                <a:ahLst/>
                <a:cxnLst>
                  <a:cxn ang="0">
                    <a:pos x="T0" y="T1"/>
                  </a:cxn>
                  <a:cxn ang="0">
                    <a:pos x="T2" y="T3"/>
                  </a:cxn>
                  <a:cxn ang="0">
                    <a:pos x="T4" y="T5"/>
                  </a:cxn>
                  <a:cxn ang="0">
                    <a:pos x="T6" y="T7"/>
                  </a:cxn>
                  <a:cxn ang="0">
                    <a:pos x="T8" y="T9"/>
                  </a:cxn>
                  <a:cxn ang="0">
                    <a:pos x="T10" y="T11"/>
                  </a:cxn>
                </a:cxnLst>
                <a:rect l="0" t="0" r="r" b="b"/>
                <a:pathLst>
                  <a:path w="78" h="54">
                    <a:moveTo>
                      <a:pt x="38" y="54"/>
                    </a:moveTo>
                    <a:cubicBezTo>
                      <a:pt x="29" y="52"/>
                      <a:pt x="19" y="51"/>
                      <a:pt x="12" y="46"/>
                    </a:cubicBezTo>
                    <a:cubicBezTo>
                      <a:pt x="0" y="39"/>
                      <a:pt x="0" y="22"/>
                      <a:pt x="9" y="12"/>
                    </a:cubicBezTo>
                    <a:cubicBezTo>
                      <a:pt x="19" y="1"/>
                      <a:pt x="58" y="0"/>
                      <a:pt x="68" y="11"/>
                    </a:cubicBezTo>
                    <a:cubicBezTo>
                      <a:pt x="78" y="21"/>
                      <a:pt x="78" y="39"/>
                      <a:pt x="66" y="46"/>
                    </a:cubicBezTo>
                    <a:cubicBezTo>
                      <a:pt x="59" y="51"/>
                      <a:pt x="48" y="52"/>
                      <a:pt x="38" y="54"/>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25">
                <a:extLst>
                  <a:ext uri="{FF2B5EF4-FFF2-40B4-BE49-F238E27FC236}">
                    <a16:creationId xmlns:a16="http://schemas.microsoft.com/office/drawing/2014/main" id="{30DCAA9B-C4D0-4780-AB7A-2C6514B1660B}"/>
                  </a:ext>
                </a:extLst>
              </p:cNvPr>
              <p:cNvSpPr>
                <a:spLocks/>
              </p:cNvSpPr>
              <p:nvPr/>
            </p:nvSpPr>
            <p:spPr bwMode="auto">
              <a:xfrm>
                <a:off x="8945563" y="5556250"/>
                <a:ext cx="271463" cy="173038"/>
              </a:xfrm>
              <a:custGeom>
                <a:avLst/>
                <a:gdLst>
                  <a:gd name="T0" fmla="*/ 35 w 72"/>
                  <a:gd name="T1" fmla="*/ 45 h 46"/>
                  <a:gd name="T2" fmla="*/ 2 w 72"/>
                  <a:gd name="T3" fmla="*/ 28 h 46"/>
                  <a:gd name="T4" fmla="*/ 10 w 72"/>
                  <a:gd name="T5" fmla="*/ 3 h 46"/>
                  <a:gd name="T6" fmla="*/ 62 w 72"/>
                  <a:gd name="T7" fmla="*/ 3 h 46"/>
                  <a:gd name="T8" fmla="*/ 70 w 72"/>
                  <a:gd name="T9" fmla="*/ 28 h 46"/>
                  <a:gd name="T10" fmla="*/ 35 w 72"/>
                  <a:gd name="T11" fmla="*/ 45 h 46"/>
                </a:gdLst>
                <a:ahLst/>
                <a:cxnLst>
                  <a:cxn ang="0">
                    <a:pos x="T0" y="T1"/>
                  </a:cxn>
                  <a:cxn ang="0">
                    <a:pos x="T2" y="T3"/>
                  </a:cxn>
                  <a:cxn ang="0">
                    <a:pos x="T4" y="T5"/>
                  </a:cxn>
                  <a:cxn ang="0">
                    <a:pos x="T6" y="T7"/>
                  </a:cxn>
                  <a:cxn ang="0">
                    <a:pos x="T8" y="T9"/>
                  </a:cxn>
                  <a:cxn ang="0">
                    <a:pos x="T10" y="T11"/>
                  </a:cxn>
                </a:cxnLst>
                <a:rect l="0" t="0" r="r" b="b"/>
                <a:pathLst>
                  <a:path w="72" h="46">
                    <a:moveTo>
                      <a:pt x="35" y="45"/>
                    </a:moveTo>
                    <a:cubicBezTo>
                      <a:pt x="20" y="46"/>
                      <a:pt x="5" y="45"/>
                      <a:pt x="2" y="28"/>
                    </a:cubicBezTo>
                    <a:cubicBezTo>
                      <a:pt x="0" y="20"/>
                      <a:pt x="6" y="3"/>
                      <a:pt x="10" y="3"/>
                    </a:cubicBezTo>
                    <a:cubicBezTo>
                      <a:pt x="27" y="0"/>
                      <a:pt x="45" y="0"/>
                      <a:pt x="62" y="3"/>
                    </a:cubicBezTo>
                    <a:cubicBezTo>
                      <a:pt x="66" y="3"/>
                      <a:pt x="72" y="20"/>
                      <a:pt x="70" y="28"/>
                    </a:cubicBezTo>
                    <a:cubicBezTo>
                      <a:pt x="66" y="46"/>
                      <a:pt x="50" y="46"/>
                      <a:pt x="35" y="45"/>
                    </a:cubicBezTo>
                    <a:close/>
                  </a:path>
                </a:pathLst>
              </a:custGeom>
              <a:solidFill>
                <a:srgbClr val="0503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26">
                <a:extLst>
                  <a:ext uri="{FF2B5EF4-FFF2-40B4-BE49-F238E27FC236}">
                    <a16:creationId xmlns:a16="http://schemas.microsoft.com/office/drawing/2014/main" id="{30CCDD10-7F69-4F3F-9400-AB408671C7F9}"/>
                  </a:ext>
                </a:extLst>
              </p:cNvPr>
              <p:cNvSpPr>
                <a:spLocks/>
              </p:cNvSpPr>
              <p:nvPr/>
            </p:nvSpPr>
            <p:spPr bwMode="auto">
              <a:xfrm>
                <a:off x="6080126" y="4489450"/>
                <a:ext cx="215900" cy="211138"/>
              </a:xfrm>
              <a:custGeom>
                <a:avLst/>
                <a:gdLst>
                  <a:gd name="T0" fmla="*/ 29 w 57"/>
                  <a:gd name="T1" fmla="*/ 0 h 56"/>
                  <a:gd name="T2" fmla="*/ 56 w 57"/>
                  <a:gd name="T3" fmla="*/ 25 h 56"/>
                  <a:gd name="T4" fmla="*/ 29 w 57"/>
                  <a:gd name="T5" fmla="*/ 55 h 56"/>
                  <a:gd name="T6" fmla="*/ 1 w 57"/>
                  <a:gd name="T7" fmla="*/ 27 h 56"/>
                  <a:gd name="T8" fmla="*/ 29 w 57"/>
                  <a:gd name="T9" fmla="*/ 0 h 56"/>
                </a:gdLst>
                <a:ahLst/>
                <a:cxnLst>
                  <a:cxn ang="0">
                    <a:pos x="T0" y="T1"/>
                  </a:cxn>
                  <a:cxn ang="0">
                    <a:pos x="T2" y="T3"/>
                  </a:cxn>
                  <a:cxn ang="0">
                    <a:pos x="T4" y="T5"/>
                  </a:cxn>
                  <a:cxn ang="0">
                    <a:pos x="T6" y="T7"/>
                  </a:cxn>
                  <a:cxn ang="0">
                    <a:pos x="T8" y="T9"/>
                  </a:cxn>
                </a:cxnLst>
                <a:rect l="0" t="0" r="r" b="b"/>
                <a:pathLst>
                  <a:path w="57" h="56">
                    <a:moveTo>
                      <a:pt x="29" y="0"/>
                    </a:moveTo>
                    <a:cubicBezTo>
                      <a:pt x="46" y="0"/>
                      <a:pt x="56" y="9"/>
                      <a:pt x="56" y="25"/>
                    </a:cubicBezTo>
                    <a:cubicBezTo>
                      <a:pt x="57" y="42"/>
                      <a:pt x="46" y="55"/>
                      <a:pt x="29" y="55"/>
                    </a:cubicBezTo>
                    <a:cubicBezTo>
                      <a:pt x="15" y="56"/>
                      <a:pt x="2" y="42"/>
                      <a:pt x="1" y="27"/>
                    </a:cubicBezTo>
                    <a:cubicBezTo>
                      <a:pt x="0" y="12"/>
                      <a:pt x="13" y="0"/>
                      <a:pt x="29" y="0"/>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27">
                <a:extLst>
                  <a:ext uri="{FF2B5EF4-FFF2-40B4-BE49-F238E27FC236}">
                    <a16:creationId xmlns:a16="http://schemas.microsoft.com/office/drawing/2014/main" id="{CB17B421-0618-40DC-BD0F-4094F89ABF8E}"/>
                  </a:ext>
                </a:extLst>
              </p:cNvPr>
              <p:cNvSpPr>
                <a:spLocks/>
              </p:cNvSpPr>
              <p:nvPr/>
            </p:nvSpPr>
            <p:spPr bwMode="auto">
              <a:xfrm>
                <a:off x="5221288" y="4489450"/>
                <a:ext cx="211138" cy="211138"/>
              </a:xfrm>
              <a:custGeom>
                <a:avLst/>
                <a:gdLst>
                  <a:gd name="T0" fmla="*/ 0 w 56"/>
                  <a:gd name="T1" fmla="*/ 26 h 56"/>
                  <a:gd name="T2" fmla="*/ 29 w 56"/>
                  <a:gd name="T3" fmla="*/ 0 h 56"/>
                  <a:gd name="T4" fmla="*/ 56 w 56"/>
                  <a:gd name="T5" fmla="*/ 27 h 56"/>
                  <a:gd name="T6" fmla="*/ 30 w 56"/>
                  <a:gd name="T7" fmla="*/ 55 h 56"/>
                  <a:gd name="T8" fmla="*/ 0 w 56"/>
                  <a:gd name="T9" fmla="*/ 26 h 56"/>
                </a:gdLst>
                <a:ahLst/>
                <a:cxnLst>
                  <a:cxn ang="0">
                    <a:pos x="T0" y="T1"/>
                  </a:cxn>
                  <a:cxn ang="0">
                    <a:pos x="T2" y="T3"/>
                  </a:cxn>
                  <a:cxn ang="0">
                    <a:pos x="T4" y="T5"/>
                  </a:cxn>
                  <a:cxn ang="0">
                    <a:pos x="T6" y="T7"/>
                  </a:cxn>
                  <a:cxn ang="0">
                    <a:pos x="T8" y="T9"/>
                  </a:cxn>
                </a:cxnLst>
                <a:rect l="0" t="0" r="r" b="b"/>
                <a:pathLst>
                  <a:path w="56" h="56">
                    <a:moveTo>
                      <a:pt x="0" y="26"/>
                    </a:moveTo>
                    <a:cubicBezTo>
                      <a:pt x="0" y="10"/>
                      <a:pt x="12" y="0"/>
                      <a:pt x="29" y="0"/>
                    </a:cubicBezTo>
                    <a:cubicBezTo>
                      <a:pt x="46" y="0"/>
                      <a:pt x="56" y="10"/>
                      <a:pt x="56" y="27"/>
                    </a:cubicBezTo>
                    <a:cubicBezTo>
                      <a:pt x="56" y="41"/>
                      <a:pt x="43" y="55"/>
                      <a:pt x="30" y="55"/>
                    </a:cubicBezTo>
                    <a:cubicBezTo>
                      <a:pt x="15" y="56"/>
                      <a:pt x="0" y="42"/>
                      <a:pt x="0" y="26"/>
                    </a:cubicBezTo>
                    <a:close/>
                  </a:path>
                </a:pathLst>
              </a:custGeom>
              <a:solidFill>
                <a:srgbClr val="ACD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28">
                <a:extLst>
                  <a:ext uri="{FF2B5EF4-FFF2-40B4-BE49-F238E27FC236}">
                    <a16:creationId xmlns:a16="http://schemas.microsoft.com/office/drawing/2014/main" id="{7269B09B-686B-4B3E-9427-8A88484A3922}"/>
                  </a:ext>
                </a:extLst>
              </p:cNvPr>
              <p:cNvSpPr>
                <a:spLocks/>
              </p:cNvSpPr>
              <p:nvPr/>
            </p:nvSpPr>
            <p:spPr bwMode="auto">
              <a:xfrm>
                <a:off x="5884863" y="2154238"/>
                <a:ext cx="225425" cy="298450"/>
              </a:xfrm>
              <a:custGeom>
                <a:avLst/>
                <a:gdLst>
                  <a:gd name="T0" fmla="*/ 0 w 60"/>
                  <a:gd name="T1" fmla="*/ 67 h 79"/>
                  <a:gd name="T2" fmla="*/ 20 w 60"/>
                  <a:gd name="T3" fmla="*/ 27 h 79"/>
                  <a:gd name="T4" fmla="*/ 47 w 60"/>
                  <a:gd name="T5" fmla="*/ 0 h 79"/>
                  <a:gd name="T6" fmla="*/ 60 w 60"/>
                  <a:gd name="T7" fmla="*/ 27 h 79"/>
                  <a:gd name="T8" fmla="*/ 32 w 60"/>
                  <a:gd name="T9" fmla="*/ 79 h 79"/>
                  <a:gd name="T10" fmla="*/ 0 w 60"/>
                  <a:gd name="T11" fmla="*/ 67 h 79"/>
                </a:gdLst>
                <a:ahLst/>
                <a:cxnLst>
                  <a:cxn ang="0">
                    <a:pos x="T0" y="T1"/>
                  </a:cxn>
                  <a:cxn ang="0">
                    <a:pos x="T2" y="T3"/>
                  </a:cxn>
                  <a:cxn ang="0">
                    <a:pos x="T4" y="T5"/>
                  </a:cxn>
                  <a:cxn ang="0">
                    <a:pos x="T6" y="T7"/>
                  </a:cxn>
                  <a:cxn ang="0">
                    <a:pos x="T8" y="T9"/>
                  </a:cxn>
                  <a:cxn ang="0">
                    <a:pos x="T10" y="T11"/>
                  </a:cxn>
                </a:cxnLst>
                <a:rect l="0" t="0" r="r" b="b"/>
                <a:pathLst>
                  <a:path w="60" h="79">
                    <a:moveTo>
                      <a:pt x="0" y="67"/>
                    </a:moveTo>
                    <a:cubicBezTo>
                      <a:pt x="7" y="54"/>
                      <a:pt x="13" y="40"/>
                      <a:pt x="20" y="27"/>
                    </a:cubicBezTo>
                    <a:cubicBezTo>
                      <a:pt x="29" y="18"/>
                      <a:pt x="38" y="9"/>
                      <a:pt x="47" y="0"/>
                    </a:cubicBezTo>
                    <a:cubicBezTo>
                      <a:pt x="51" y="9"/>
                      <a:pt x="56" y="18"/>
                      <a:pt x="60" y="27"/>
                    </a:cubicBezTo>
                    <a:cubicBezTo>
                      <a:pt x="51" y="44"/>
                      <a:pt x="41" y="62"/>
                      <a:pt x="32" y="79"/>
                    </a:cubicBezTo>
                    <a:cubicBezTo>
                      <a:pt x="29" y="56"/>
                      <a:pt x="10" y="72"/>
                      <a:pt x="0" y="67"/>
                    </a:cubicBezTo>
                    <a:close/>
                  </a:path>
                </a:pathLst>
              </a:custGeom>
              <a:solidFill>
                <a:srgbClr val="FCA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29">
                <a:extLst>
                  <a:ext uri="{FF2B5EF4-FFF2-40B4-BE49-F238E27FC236}">
                    <a16:creationId xmlns:a16="http://schemas.microsoft.com/office/drawing/2014/main" id="{333E3191-D513-435C-A3A3-06AC40254733}"/>
                  </a:ext>
                </a:extLst>
              </p:cNvPr>
              <p:cNvSpPr>
                <a:spLocks/>
              </p:cNvSpPr>
              <p:nvPr/>
            </p:nvSpPr>
            <p:spPr bwMode="auto">
              <a:xfrm>
                <a:off x="4110038" y="3055938"/>
                <a:ext cx="180975" cy="180975"/>
              </a:xfrm>
              <a:custGeom>
                <a:avLst/>
                <a:gdLst>
                  <a:gd name="T0" fmla="*/ 48 w 48"/>
                  <a:gd name="T1" fmla="*/ 23 h 48"/>
                  <a:gd name="T2" fmla="*/ 24 w 48"/>
                  <a:gd name="T3" fmla="*/ 48 h 48"/>
                  <a:gd name="T4" fmla="*/ 0 w 48"/>
                  <a:gd name="T5" fmla="*/ 23 h 48"/>
                  <a:gd name="T6" fmla="*/ 25 w 48"/>
                  <a:gd name="T7" fmla="*/ 0 h 48"/>
                  <a:gd name="T8" fmla="*/ 48 w 48"/>
                  <a:gd name="T9" fmla="*/ 23 h 48"/>
                </a:gdLst>
                <a:ahLst/>
                <a:cxnLst>
                  <a:cxn ang="0">
                    <a:pos x="T0" y="T1"/>
                  </a:cxn>
                  <a:cxn ang="0">
                    <a:pos x="T2" y="T3"/>
                  </a:cxn>
                  <a:cxn ang="0">
                    <a:pos x="T4" y="T5"/>
                  </a:cxn>
                  <a:cxn ang="0">
                    <a:pos x="T6" y="T7"/>
                  </a:cxn>
                  <a:cxn ang="0">
                    <a:pos x="T8" y="T9"/>
                  </a:cxn>
                </a:cxnLst>
                <a:rect l="0" t="0" r="r" b="b"/>
                <a:pathLst>
                  <a:path w="48" h="48">
                    <a:moveTo>
                      <a:pt x="48" y="23"/>
                    </a:moveTo>
                    <a:cubicBezTo>
                      <a:pt x="47" y="39"/>
                      <a:pt x="39" y="48"/>
                      <a:pt x="24" y="48"/>
                    </a:cubicBezTo>
                    <a:cubicBezTo>
                      <a:pt x="9" y="47"/>
                      <a:pt x="0" y="38"/>
                      <a:pt x="0" y="23"/>
                    </a:cubicBezTo>
                    <a:cubicBezTo>
                      <a:pt x="1" y="9"/>
                      <a:pt x="9" y="0"/>
                      <a:pt x="25" y="0"/>
                    </a:cubicBezTo>
                    <a:cubicBezTo>
                      <a:pt x="40" y="1"/>
                      <a:pt x="47" y="9"/>
                      <a:pt x="48" y="23"/>
                    </a:cubicBezTo>
                    <a:close/>
                  </a:path>
                </a:pathLst>
              </a:custGeom>
              <a:solidFill>
                <a:srgbClr val="09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32">
                <a:extLst>
                  <a:ext uri="{FF2B5EF4-FFF2-40B4-BE49-F238E27FC236}">
                    <a16:creationId xmlns:a16="http://schemas.microsoft.com/office/drawing/2014/main" id="{96334E89-07F0-4967-9BBA-335DE886DE1F}"/>
                  </a:ext>
                </a:extLst>
              </p:cNvPr>
              <p:cNvSpPr>
                <a:spLocks/>
              </p:cNvSpPr>
              <p:nvPr/>
            </p:nvSpPr>
            <p:spPr bwMode="auto">
              <a:xfrm>
                <a:off x="5311776" y="2527300"/>
                <a:ext cx="1439863" cy="41275"/>
              </a:xfrm>
              <a:custGeom>
                <a:avLst/>
                <a:gdLst>
                  <a:gd name="T0" fmla="*/ 8 w 382"/>
                  <a:gd name="T1" fmla="*/ 0 h 11"/>
                  <a:gd name="T2" fmla="*/ 24 w 382"/>
                  <a:gd name="T3" fmla="*/ 7 h 11"/>
                  <a:gd name="T4" fmla="*/ 132 w 382"/>
                  <a:gd name="T5" fmla="*/ 7 h 11"/>
                  <a:gd name="T6" fmla="*/ 172 w 382"/>
                  <a:gd name="T7" fmla="*/ 8 h 11"/>
                  <a:gd name="T8" fmla="*/ 377 w 382"/>
                  <a:gd name="T9" fmla="*/ 7 h 11"/>
                  <a:gd name="T10" fmla="*/ 382 w 382"/>
                  <a:gd name="T11" fmla="*/ 11 h 11"/>
                  <a:gd name="T12" fmla="*/ 0 w 382"/>
                  <a:gd name="T13" fmla="*/ 11 h 11"/>
                  <a:gd name="T14" fmla="*/ 8 w 38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2" h="11">
                    <a:moveTo>
                      <a:pt x="8" y="0"/>
                    </a:moveTo>
                    <a:cubicBezTo>
                      <a:pt x="13" y="3"/>
                      <a:pt x="18" y="7"/>
                      <a:pt x="24" y="7"/>
                    </a:cubicBezTo>
                    <a:cubicBezTo>
                      <a:pt x="60" y="8"/>
                      <a:pt x="96" y="7"/>
                      <a:pt x="132" y="7"/>
                    </a:cubicBezTo>
                    <a:cubicBezTo>
                      <a:pt x="145" y="7"/>
                      <a:pt x="159" y="7"/>
                      <a:pt x="172" y="8"/>
                    </a:cubicBezTo>
                    <a:cubicBezTo>
                      <a:pt x="240" y="7"/>
                      <a:pt x="309" y="7"/>
                      <a:pt x="377" y="7"/>
                    </a:cubicBezTo>
                    <a:cubicBezTo>
                      <a:pt x="379" y="8"/>
                      <a:pt x="380" y="10"/>
                      <a:pt x="382" y="11"/>
                    </a:cubicBezTo>
                    <a:cubicBezTo>
                      <a:pt x="255" y="11"/>
                      <a:pt x="128" y="11"/>
                      <a:pt x="0" y="11"/>
                    </a:cubicBezTo>
                    <a:cubicBezTo>
                      <a:pt x="3" y="7"/>
                      <a:pt x="6" y="4"/>
                      <a:pt x="8" y="0"/>
                    </a:cubicBezTo>
                    <a:close/>
                  </a:path>
                </a:pathLst>
              </a:custGeom>
              <a:solidFill>
                <a:srgbClr val="F58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43">
                <a:extLst>
                  <a:ext uri="{FF2B5EF4-FFF2-40B4-BE49-F238E27FC236}">
                    <a16:creationId xmlns:a16="http://schemas.microsoft.com/office/drawing/2014/main" id="{3509DE27-BD6C-4A2A-B65E-6E69EA75A6FA}"/>
                  </a:ext>
                </a:extLst>
              </p:cNvPr>
              <p:cNvSpPr>
                <a:spLocks/>
              </p:cNvSpPr>
              <p:nvPr/>
            </p:nvSpPr>
            <p:spPr bwMode="auto">
              <a:xfrm>
                <a:off x="3989388" y="4725988"/>
                <a:ext cx="625475" cy="815975"/>
              </a:xfrm>
              <a:custGeom>
                <a:avLst/>
                <a:gdLst>
                  <a:gd name="T0" fmla="*/ 35 w 166"/>
                  <a:gd name="T1" fmla="*/ 145 h 216"/>
                  <a:gd name="T2" fmla="*/ 5 w 166"/>
                  <a:gd name="T3" fmla="*/ 43 h 216"/>
                  <a:gd name="T4" fmla="*/ 0 w 166"/>
                  <a:gd name="T5" fmla="*/ 0 h 216"/>
                  <a:gd name="T6" fmla="*/ 64 w 166"/>
                  <a:gd name="T7" fmla="*/ 0 h 216"/>
                  <a:gd name="T8" fmla="*/ 166 w 166"/>
                  <a:gd name="T9" fmla="*/ 216 h 216"/>
                  <a:gd name="T10" fmla="*/ 129 w 166"/>
                  <a:gd name="T11" fmla="*/ 216 h 216"/>
                  <a:gd name="T12" fmla="*/ 123 w 166"/>
                  <a:gd name="T13" fmla="*/ 209 h 216"/>
                  <a:gd name="T14" fmla="*/ 35 w 166"/>
                  <a:gd name="T15" fmla="*/ 145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216">
                    <a:moveTo>
                      <a:pt x="35" y="145"/>
                    </a:moveTo>
                    <a:cubicBezTo>
                      <a:pt x="25" y="111"/>
                      <a:pt x="14" y="77"/>
                      <a:pt x="5" y="43"/>
                    </a:cubicBezTo>
                    <a:cubicBezTo>
                      <a:pt x="1" y="29"/>
                      <a:pt x="1" y="14"/>
                      <a:pt x="0" y="0"/>
                    </a:cubicBezTo>
                    <a:cubicBezTo>
                      <a:pt x="20" y="0"/>
                      <a:pt x="41" y="0"/>
                      <a:pt x="64" y="0"/>
                    </a:cubicBezTo>
                    <a:cubicBezTo>
                      <a:pt x="75" y="77"/>
                      <a:pt x="87" y="159"/>
                      <a:pt x="166" y="216"/>
                    </a:cubicBezTo>
                    <a:cubicBezTo>
                      <a:pt x="149" y="216"/>
                      <a:pt x="139" y="216"/>
                      <a:pt x="129" y="216"/>
                    </a:cubicBezTo>
                    <a:cubicBezTo>
                      <a:pt x="127" y="214"/>
                      <a:pt x="125" y="211"/>
                      <a:pt x="123" y="209"/>
                    </a:cubicBezTo>
                    <a:cubicBezTo>
                      <a:pt x="94" y="188"/>
                      <a:pt x="64" y="166"/>
                      <a:pt x="35" y="145"/>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46">
                <a:extLst>
                  <a:ext uri="{FF2B5EF4-FFF2-40B4-BE49-F238E27FC236}">
                    <a16:creationId xmlns:a16="http://schemas.microsoft.com/office/drawing/2014/main" id="{D3A92C2F-B91E-4A96-80A9-A05C8AA71317}"/>
                  </a:ext>
                </a:extLst>
              </p:cNvPr>
              <p:cNvSpPr>
                <a:spLocks/>
              </p:cNvSpPr>
              <p:nvPr/>
            </p:nvSpPr>
            <p:spPr bwMode="auto">
              <a:xfrm>
                <a:off x="4678363" y="1970088"/>
                <a:ext cx="317500" cy="598488"/>
              </a:xfrm>
              <a:custGeom>
                <a:avLst/>
                <a:gdLst>
                  <a:gd name="T0" fmla="*/ 84 w 84"/>
                  <a:gd name="T1" fmla="*/ 159 h 159"/>
                  <a:gd name="T2" fmla="*/ 45 w 84"/>
                  <a:gd name="T3" fmla="*/ 159 h 159"/>
                  <a:gd name="T4" fmla="*/ 1 w 84"/>
                  <a:gd name="T5" fmla="*/ 23 h 159"/>
                  <a:gd name="T6" fmla="*/ 13 w 84"/>
                  <a:gd name="T7" fmla="*/ 0 h 159"/>
                  <a:gd name="T8" fmla="*/ 35 w 84"/>
                  <a:gd name="T9" fmla="*/ 14 h 159"/>
                  <a:gd name="T10" fmla="*/ 84 w 84"/>
                  <a:gd name="T11" fmla="*/ 159 h 159"/>
                </a:gdLst>
                <a:ahLst/>
                <a:cxnLst>
                  <a:cxn ang="0">
                    <a:pos x="T0" y="T1"/>
                  </a:cxn>
                  <a:cxn ang="0">
                    <a:pos x="T2" y="T3"/>
                  </a:cxn>
                  <a:cxn ang="0">
                    <a:pos x="T4" y="T5"/>
                  </a:cxn>
                  <a:cxn ang="0">
                    <a:pos x="T6" y="T7"/>
                  </a:cxn>
                  <a:cxn ang="0">
                    <a:pos x="T8" y="T9"/>
                  </a:cxn>
                  <a:cxn ang="0">
                    <a:pos x="T10" y="T11"/>
                  </a:cxn>
                </a:cxnLst>
                <a:rect l="0" t="0" r="r" b="b"/>
                <a:pathLst>
                  <a:path w="84" h="159">
                    <a:moveTo>
                      <a:pt x="84" y="159"/>
                    </a:moveTo>
                    <a:cubicBezTo>
                      <a:pt x="69" y="159"/>
                      <a:pt x="58" y="159"/>
                      <a:pt x="45" y="159"/>
                    </a:cubicBezTo>
                    <a:cubicBezTo>
                      <a:pt x="30" y="114"/>
                      <a:pt x="15" y="69"/>
                      <a:pt x="1" y="23"/>
                    </a:cubicBezTo>
                    <a:cubicBezTo>
                      <a:pt x="0" y="17"/>
                      <a:pt x="9" y="8"/>
                      <a:pt x="13" y="0"/>
                    </a:cubicBezTo>
                    <a:cubicBezTo>
                      <a:pt x="21" y="4"/>
                      <a:pt x="33" y="7"/>
                      <a:pt x="35" y="14"/>
                    </a:cubicBezTo>
                    <a:cubicBezTo>
                      <a:pt x="52" y="61"/>
                      <a:pt x="67" y="109"/>
                      <a:pt x="84" y="159"/>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7">
                <a:extLst>
                  <a:ext uri="{FF2B5EF4-FFF2-40B4-BE49-F238E27FC236}">
                    <a16:creationId xmlns:a16="http://schemas.microsoft.com/office/drawing/2014/main" id="{13A63F8E-1BB8-4566-A27F-F8CEA8C40818}"/>
                  </a:ext>
                </a:extLst>
              </p:cNvPr>
              <p:cNvSpPr>
                <a:spLocks/>
              </p:cNvSpPr>
              <p:nvPr/>
            </p:nvSpPr>
            <p:spPr bwMode="auto">
              <a:xfrm>
                <a:off x="8321571" y="5354935"/>
                <a:ext cx="203201" cy="177800"/>
              </a:xfrm>
              <a:custGeom>
                <a:avLst/>
                <a:gdLst>
                  <a:gd name="T0" fmla="*/ 15 w 54"/>
                  <a:gd name="T1" fmla="*/ 47 h 47"/>
                  <a:gd name="T2" fmla="*/ 0 w 54"/>
                  <a:gd name="T3" fmla="*/ 8 h 47"/>
                  <a:gd name="T4" fmla="*/ 29 w 54"/>
                  <a:gd name="T5" fmla="*/ 6 h 47"/>
                  <a:gd name="T6" fmla="*/ 47 w 54"/>
                  <a:gd name="T7" fmla="*/ 0 h 47"/>
                  <a:gd name="T8" fmla="*/ 39 w 54"/>
                  <a:gd name="T9" fmla="*/ 47 h 47"/>
                  <a:gd name="T10" fmla="*/ 15 w 54"/>
                  <a:gd name="T11" fmla="*/ 47 h 47"/>
                </a:gdLst>
                <a:ahLst/>
                <a:cxnLst>
                  <a:cxn ang="0">
                    <a:pos x="T0" y="T1"/>
                  </a:cxn>
                  <a:cxn ang="0">
                    <a:pos x="T2" y="T3"/>
                  </a:cxn>
                  <a:cxn ang="0">
                    <a:pos x="T4" y="T5"/>
                  </a:cxn>
                  <a:cxn ang="0">
                    <a:pos x="T6" y="T7"/>
                  </a:cxn>
                  <a:cxn ang="0">
                    <a:pos x="T8" y="T9"/>
                  </a:cxn>
                  <a:cxn ang="0">
                    <a:pos x="T10" y="T11"/>
                  </a:cxn>
                </a:cxnLst>
                <a:rect l="0" t="0" r="r" b="b"/>
                <a:pathLst>
                  <a:path w="54" h="47">
                    <a:moveTo>
                      <a:pt x="15" y="47"/>
                    </a:moveTo>
                    <a:cubicBezTo>
                      <a:pt x="10" y="34"/>
                      <a:pt x="5" y="21"/>
                      <a:pt x="0" y="8"/>
                    </a:cubicBezTo>
                    <a:cubicBezTo>
                      <a:pt x="10" y="18"/>
                      <a:pt x="19" y="8"/>
                      <a:pt x="29" y="6"/>
                    </a:cubicBezTo>
                    <a:cubicBezTo>
                      <a:pt x="35" y="5"/>
                      <a:pt x="41" y="2"/>
                      <a:pt x="47" y="0"/>
                    </a:cubicBezTo>
                    <a:cubicBezTo>
                      <a:pt x="54" y="17"/>
                      <a:pt x="53" y="33"/>
                      <a:pt x="39" y="47"/>
                    </a:cubicBezTo>
                    <a:cubicBezTo>
                      <a:pt x="31" y="47"/>
                      <a:pt x="23" y="47"/>
                      <a:pt x="15" y="47"/>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74" name="Freeform 149">
                <a:extLst>
                  <a:ext uri="{FF2B5EF4-FFF2-40B4-BE49-F238E27FC236}">
                    <a16:creationId xmlns:a16="http://schemas.microsoft.com/office/drawing/2014/main" id="{45143AD6-C572-4CFF-969F-DC541358F9B0}"/>
                  </a:ext>
                </a:extLst>
              </p:cNvPr>
              <p:cNvSpPr>
                <a:spLocks/>
              </p:cNvSpPr>
              <p:nvPr/>
            </p:nvSpPr>
            <p:spPr bwMode="auto">
              <a:xfrm>
                <a:off x="3978276" y="4594225"/>
                <a:ext cx="192088" cy="114300"/>
              </a:xfrm>
              <a:custGeom>
                <a:avLst/>
                <a:gdLst>
                  <a:gd name="T0" fmla="*/ 26 w 51"/>
                  <a:gd name="T1" fmla="*/ 30 h 30"/>
                  <a:gd name="T2" fmla="*/ 0 w 51"/>
                  <a:gd name="T3" fmla="*/ 12 h 30"/>
                  <a:gd name="T4" fmla="*/ 27 w 51"/>
                  <a:gd name="T5" fmla="*/ 0 h 30"/>
                  <a:gd name="T6" fmla="*/ 51 w 51"/>
                  <a:gd name="T7" fmla="*/ 12 h 30"/>
                  <a:gd name="T8" fmla="*/ 26 w 51"/>
                  <a:gd name="T9" fmla="*/ 30 h 30"/>
                </a:gdLst>
                <a:ahLst/>
                <a:cxnLst>
                  <a:cxn ang="0">
                    <a:pos x="T0" y="T1"/>
                  </a:cxn>
                  <a:cxn ang="0">
                    <a:pos x="T2" y="T3"/>
                  </a:cxn>
                  <a:cxn ang="0">
                    <a:pos x="T4" y="T5"/>
                  </a:cxn>
                  <a:cxn ang="0">
                    <a:pos x="T6" y="T7"/>
                  </a:cxn>
                  <a:cxn ang="0">
                    <a:pos x="T8" y="T9"/>
                  </a:cxn>
                </a:cxnLst>
                <a:rect l="0" t="0" r="r" b="b"/>
                <a:pathLst>
                  <a:path w="51" h="30">
                    <a:moveTo>
                      <a:pt x="26" y="30"/>
                    </a:moveTo>
                    <a:cubicBezTo>
                      <a:pt x="16" y="23"/>
                      <a:pt x="8" y="17"/>
                      <a:pt x="0" y="12"/>
                    </a:cubicBezTo>
                    <a:cubicBezTo>
                      <a:pt x="9" y="8"/>
                      <a:pt x="18" y="1"/>
                      <a:pt x="27" y="0"/>
                    </a:cubicBezTo>
                    <a:cubicBezTo>
                      <a:pt x="35" y="0"/>
                      <a:pt x="43" y="8"/>
                      <a:pt x="51" y="12"/>
                    </a:cubicBezTo>
                    <a:cubicBezTo>
                      <a:pt x="43" y="17"/>
                      <a:pt x="36" y="23"/>
                      <a:pt x="26" y="30"/>
                    </a:cubicBezTo>
                    <a:close/>
                  </a:path>
                </a:pathLst>
              </a:custGeom>
              <a:solidFill>
                <a:srgbClr val="F888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52">
                <a:extLst>
                  <a:ext uri="{FF2B5EF4-FFF2-40B4-BE49-F238E27FC236}">
                    <a16:creationId xmlns:a16="http://schemas.microsoft.com/office/drawing/2014/main" id="{CB1079CF-8694-4A86-A936-05BB58D5CAA1}"/>
                  </a:ext>
                </a:extLst>
              </p:cNvPr>
              <p:cNvSpPr>
                <a:spLocks/>
              </p:cNvSpPr>
              <p:nvPr/>
            </p:nvSpPr>
            <p:spPr bwMode="auto">
              <a:xfrm>
                <a:off x="7445376" y="4364038"/>
                <a:ext cx="263525" cy="230188"/>
              </a:xfrm>
              <a:custGeom>
                <a:avLst/>
                <a:gdLst>
                  <a:gd name="T0" fmla="*/ 42 w 70"/>
                  <a:gd name="T1" fmla="*/ 61 h 61"/>
                  <a:gd name="T2" fmla="*/ 18 w 70"/>
                  <a:gd name="T3" fmla="*/ 9 h 61"/>
                  <a:gd name="T4" fmla="*/ 62 w 70"/>
                  <a:gd name="T5" fmla="*/ 20 h 61"/>
                  <a:gd name="T6" fmla="*/ 42 w 70"/>
                  <a:gd name="T7" fmla="*/ 61 h 61"/>
                </a:gdLst>
                <a:ahLst/>
                <a:cxnLst>
                  <a:cxn ang="0">
                    <a:pos x="T0" y="T1"/>
                  </a:cxn>
                  <a:cxn ang="0">
                    <a:pos x="T2" y="T3"/>
                  </a:cxn>
                  <a:cxn ang="0">
                    <a:pos x="T4" y="T5"/>
                  </a:cxn>
                  <a:cxn ang="0">
                    <a:pos x="T6" y="T7"/>
                  </a:cxn>
                </a:cxnLst>
                <a:rect l="0" t="0" r="r" b="b"/>
                <a:pathLst>
                  <a:path w="70" h="61">
                    <a:moveTo>
                      <a:pt x="42" y="61"/>
                    </a:moveTo>
                    <a:cubicBezTo>
                      <a:pt x="9" y="56"/>
                      <a:pt x="0" y="37"/>
                      <a:pt x="18" y="9"/>
                    </a:cubicBezTo>
                    <a:cubicBezTo>
                      <a:pt x="41" y="0"/>
                      <a:pt x="54" y="4"/>
                      <a:pt x="62" y="20"/>
                    </a:cubicBezTo>
                    <a:cubicBezTo>
                      <a:pt x="70" y="36"/>
                      <a:pt x="63" y="49"/>
                      <a:pt x="42" y="61"/>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53">
                <a:extLst>
                  <a:ext uri="{FF2B5EF4-FFF2-40B4-BE49-F238E27FC236}">
                    <a16:creationId xmlns:a16="http://schemas.microsoft.com/office/drawing/2014/main" id="{372D237C-63BF-45B7-9A9A-7A19E3ED0595}"/>
                  </a:ext>
                </a:extLst>
              </p:cNvPr>
              <p:cNvSpPr>
                <a:spLocks/>
              </p:cNvSpPr>
              <p:nvPr/>
            </p:nvSpPr>
            <p:spPr bwMode="auto">
              <a:xfrm>
                <a:off x="8213726" y="4379913"/>
                <a:ext cx="219075" cy="214313"/>
              </a:xfrm>
              <a:custGeom>
                <a:avLst/>
                <a:gdLst>
                  <a:gd name="T0" fmla="*/ 57 w 58"/>
                  <a:gd name="T1" fmla="*/ 29 h 57"/>
                  <a:gd name="T2" fmla="*/ 29 w 58"/>
                  <a:gd name="T3" fmla="*/ 57 h 57"/>
                  <a:gd name="T4" fmla="*/ 1 w 58"/>
                  <a:gd name="T5" fmla="*/ 27 h 57"/>
                  <a:gd name="T6" fmla="*/ 30 w 58"/>
                  <a:gd name="T7" fmla="*/ 0 h 57"/>
                  <a:gd name="T8" fmla="*/ 57 w 58"/>
                  <a:gd name="T9" fmla="*/ 29 h 57"/>
                </a:gdLst>
                <a:ahLst/>
                <a:cxnLst>
                  <a:cxn ang="0">
                    <a:pos x="T0" y="T1"/>
                  </a:cxn>
                  <a:cxn ang="0">
                    <a:pos x="T2" y="T3"/>
                  </a:cxn>
                  <a:cxn ang="0">
                    <a:pos x="T4" y="T5"/>
                  </a:cxn>
                  <a:cxn ang="0">
                    <a:pos x="T6" y="T7"/>
                  </a:cxn>
                  <a:cxn ang="0">
                    <a:pos x="T8" y="T9"/>
                  </a:cxn>
                </a:cxnLst>
                <a:rect l="0" t="0" r="r" b="b"/>
                <a:pathLst>
                  <a:path w="58" h="57">
                    <a:moveTo>
                      <a:pt x="57" y="29"/>
                    </a:moveTo>
                    <a:cubicBezTo>
                      <a:pt x="57" y="44"/>
                      <a:pt x="44" y="56"/>
                      <a:pt x="29" y="57"/>
                    </a:cubicBezTo>
                    <a:cubicBezTo>
                      <a:pt x="13" y="57"/>
                      <a:pt x="0" y="43"/>
                      <a:pt x="1" y="27"/>
                    </a:cubicBezTo>
                    <a:cubicBezTo>
                      <a:pt x="2" y="10"/>
                      <a:pt x="14" y="0"/>
                      <a:pt x="30" y="0"/>
                    </a:cubicBezTo>
                    <a:cubicBezTo>
                      <a:pt x="46" y="1"/>
                      <a:pt x="58" y="14"/>
                      <a:pt x="57" y="29"/>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54">
                <a:extLst>
                  <a:ext uri="{FF2B5EF4-FFF2-40B4-BE49-F238E27FC236}">
                    <a16:creationId xmlns:a16="http://schemas.microsoft.com/office/drawing/2014/main" id="{037D2783-7DDD-4F09-9F94-57C83FBEB038}"/>
                  </a:ext>
                </a:extLst>
              </p:cNvPr>
              <p:cNvSpPr>
                <a:spLocks/>
              </p:cNvSpPr>
              <p:nvPr/>
            </p:nvSpPr>
            <p:spPr bwMode="auto">
              <a:xfrm>
                <a:off x="3600451" y="4319588"/>
                <a:ext cx="215900" cy="230188"/>
              </a:xfrm>
              <a:custGeom>
                <a:avLst/>
                <a:gdLst>
                  <a:gd name="T0" fmla="*/ 57 w 57"/>
                  <a:gd name="T1" fmla="*/ 28 h 61"/>
                  <a:gd name="T2" fmla="*/ 29 w 57"/>
                  <a:gd name="T3" fmla="*/ 60 h 61"/>
                  <a:gd name="T4" fmla="*/ 1 w 57"/>
                  <a:gd name="T5" fmla="*/ 29 h 61"/>
                  <a:gd name="T6" fmla="*/ 29 w 57"/>
                  <a:gd name="T7" fmla="*/ 0 h 61"/>
                  <a:gd name="T8" fmla="*/ 57 w 57"/>
                  <a:gd name="T9" fmla="*/ 28 h 61"/>
                </a:gdLst>
                <a:ahLst/>
                <a:cxnLst>
                  <a:cxn ang="0">
                    <a:pos x="T0" y="T1"/>
                  </a:cxn>
                  <a:cxn ang="0">
                    <a:pos x="T2" y="T3"/>
                  </a:cxn>
                  <a:cxn ang="0">
                    <a:pos x="T4" y="T5"/>
                  </a:cxn>
                  <a:cxn ang="0">
                    <a:pos x="T6" y="T7"/>
                  </a:cxn>
                  <a:cxn ang="0">
                    <a:pos x="T8" y="T9"/>
                  </a:cxn>
                </a:cxnLst>
                <a:rect l="0" t="0" r="r" b="b"/>
                <a:pathLst>
                  <a:path w="57" h="61">
                    <a:moveTo>
                      <a:pt x="57" y="28"/>
                    </a:moveTo>
                    <a:cubicBezTo>
                      <a:pt x="57" y="41"/>
                      <a:pt x="42" y="59"/>
                      <a:pt x="29" y="60"/>
                    </a:cubicBezTo>
                    <a:cubicBezTo>
                      <a:pt x="18" y="61"/>
                      <a:pt x="1" y="43"/>
                      <a:pt x="1" y="29"/>
                    </a:cubicBezTo>
                    <a:cubicBezTo>
                      <a:pt x="0" y="13"/>
                      <a:pt x="12" y="0"/>
                      <a:pt x="29" y="0"/>
                    </a:cubicBezTo>
                    <a:cubicBezTo>
                      <a:pt x="44" y="0"/>
                      <a:pt x="57" y="13"/>
                      <a:pt x="57" y="28"/>
                    </a:cubicBezTo>
                    <a:close/>
                  </a:path>
                </a:pathLst>
              </a:custGeom>
              <a:solidFill>
                <a:srgbClr val="11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55">
                <a:extLst>
                  <a:ext uri="{FF2B5EF4-FFF2-40B4-BE49-F238E27FC236}">
                    <a16:creationId xmlns:a16="http://schemas.microsoft.com/office/drawing/2014/main" id="{C363CCD9-1DE0-457C-83C6-6C079489AFDC}"/>
                  </a:ext>
                </a:extLst>
              </p:cNvPr>
              <p:cNvSpPr>
                <a:spLocks/>
              </p:cNvSpPr>
              <p:nvPr/>
            </p:nvSpPr>
            <p:spPr bwMode="auto">
              <a:xfrm>
                <a:off x="3744913" y="4991100"/>
                <a:ext cx="131763" cy="161925"/>
              </a:xfrm>
              <a:custGeom>
                <a:avLst/>
                <a:gdLst>
                  <a:gd name="T0" fmla="*/ 19 w 35"/>
                  <a:gd name="T1" fmla="*/ 0 h 43"/>
                  <a:gd name="T2" fmla="*/ 34 w 35"/>
                  <a:gd name="T3" fmla="*/ 24 h 43"/>
                  <a:gd name="T4" fmla="*/ 17 w 35"/>
                  <a:gd name="T5" fmla="*/ 43 h 43"/>
                  <a:gd name="T6" fmla="*/ 1 w 35"/>
                  <a:gd name="T7" fmla="*/ 25 h 43"/>
                  <a:gd name="T8" fmla="*/ 10 w 35"/>
                  <a:gd name="T9" fmla="*/ 1 h 43"/>
                  <a:gd name="T10" fmla="*/ 19 w 35"/>
                  <a:gd name="T11" fmla="*/ 0 h 43"/>
                </a:gdLst>
                <a:ahLst/>
                <a:cxnLst>
                  <a:cxn ang="0">
                    <a:pos x="T0" y="T1"/>
                  </a:cxn>
                  <a:cxn ang="0">
                    <a:pos x="T2" y="T3"/>
                  </a:cxn>
                  <a:cxn ang="0">
                    <a:pos x="T4" y="T5"/>
                  </a:cxn>
                  <a:cxn ang="0">
                    <a:pos x="T6" y="T7"/>
                  </a:cxn>
                  <a:cxn ang="0">
                    <a:pos x="T8" y="T9"/>
                  </a:cxn>
                  <a:cxn ang="0">
                    <a:pos x="T10" y="T11"/>
                  </a:cxn>
                </a:cxnLst>
                <a:rect l="0" t="0" r="r" b="b"/>
                <a:pathLst>
                  <a:path w="35" h="43">
                    <a:moveTo>
                      <a:pt x="19" y="0"/>
                    </a:moveTo>
                    <a:cubicBezTo>
                      <a:pt x="25" y="8"/>
                      <a:pt x="34" y="16"/>
                      <a:pt x="34" y="24"/>
                    </a:cubicBezTo>
                    <a:cubicBezTo>
                      <a:pt x="35" y="30"/>
                      <a:pt x="23" y="37"/>
                      <a:pt x="17" y="43"/>
                    </a:cubicBezTo>
                    <a:cubicBezTo>
                      <a:pt x="11" y="37"/>
                      <a:pt x="2" y="31"/>
                      <a:pt x="1" y="25"/>
                    </a:cubicBezTo>
                    <a:cubicBezTo>
                      <a:pt x="0" y="17"/>
                      <a:pt x="7" y="9"/>
                      <a:pt x="10" y="1"/>
                    </a:cubicBezTo>
                    <a:cubicBezTo>
                      <a:pt x="13" y="1"/>
                      <a:pt x="16" y="1"/>
                      <a:pt x="19" y="0"/>
                    </a:cubicBezTo>
                    <a:close/>
                  </a:path>
                </a:pathLst>
              </a:custGeom>
              <a:solidFill>
                <a:srgbClr val="FDC7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56">
                <a:extLst>
                  <a:ext uri="{FF2B5EF4-FFF2-40B4-BE49-F238E27FC236}">
                    <a16:creationId xmlns:a16="http://schemas.microsoft.com/office/drawing/2014/main" id="{7553D150-2E18-4A7A-A3B1-9408F3993986}"/>
                  </a:ext>
                </a:extLst>
              </p:cNvPr>
              <p:cNvSpPr>
                <a:spLocks/>
              </p:cNvSpPr>
              <p:nvPr/>
            </p:nvSpPr>
            <p:spPr bwMode="auto">
              <a:xfrm>
                <a:off x="8639639" y="3031317"/>
                <a:ext cx="215900" cy="249238"/>
              </a:xfrm>
              <a:custGeom>
                <a:avLst/>
                <a:gdLst>
                  <a:gd name="T0" fmla="*/ 56 w 57"/>
                  <a:gd name="T1" fmla="*/ 3 h 66"/>
                  <a:gd name="T2" fmla="*/ 22 w 57"/>
                  <a:gd name="T3" fmla="*/ 65 h 66"/>
                  <a:gd name="T4" fmla="*/ 8 w 57"/>
                  <a:gd name="T5" fmla="*/ 64 h 66"/>
                  <a:gd name="T6" fmla="*/ 2 w 57"/>
                  <a:gd name="T7" fmla="*/ 47 h 66"/>
                  <a:gd name="T8" fmla="*/ 33 w 57"/>
                  <a:gd name="T9" fmla="*/ 4 h 66"/>
                  <a:gd name="T10" fmla="*/ 56 w 57"/>
                  <a:gd name="T11" fmla="*/ 3 h 66"/>
                </a:gdLst>
                <a:ahLst/>
                <a:cxnLst>
                  <a:cxn ang="0">
                    <a:pos x="T0" y="T1"/>
                  </a:cxn>
                  <a:cxn ang="0">
                    <a:pos x="T2" y="T3"/>
                  </a:cxn>
                  <a:cxn ang="0">
                    <a:pos x="T4" y="T5"/>
                  </a:cxn>
                  <a:cxn ang="0">
                    <a:pos x="T6" y="T7"/>
                  </a:cxn>
                  <a:cxn ang="0">
                    <a:pos x="T8" y="T9"/>
                  </a:cxn>
                  <a:cxn ang="0">
                    <a:pos x="T10" y="T11"/>
                  </a:cxn>
                </a:cxnLst>
                <a:rect l="0" t="0" r="r" b="b"/>
                <a:pathLst>
                  <a:path w="57" h="66">
                    <a:moveTo>
                      <a:pt x="56" y="3"/>
                    </a:moveTo>
                    <a:cubicBezTo>
                      <a:pt x="57" y="31"/>
                      <a:pt x="33" y="44"/>
                      <a:pt x="22" y="65"/>
                    </a:cubicBezTo>
                    <a:cubicBezTo>
                      <a:pt x="21" y="66"/>
                      <a:pt x="10" y="66"/>
                      <a:pt x="8" y="64"/>
                    </a:cubicBezTo>
                    <a:cubicBezTo>
                      <a:pt x="4" y="59"/>
                      <a:pt x="0" y="50"/>
                      <a:pt x="2" y="47"/>
                    </a:cubicBezTo>
                    <a:cubicBezTo>
                      <a:pt x="11" y="32"/>
                      <a:pt x="21" y="17"/>
                      <a:pt x="33" y="4"/>
                    </a:cubicBezTo>
                    <a:cubicBezTo>
                      <a:pt x="37" y="0"/>
                      <a:pt x="48" y="3"/>
                      <a:pt x="56" y="3"/>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57">
                <a:extLst>
                  <a:ext uri="{FF2B5EF4-FFF2-40B4-BE49-F238E27FC236}">
                    <a16:creationId xmlns:a16="http://schemas.microsoft.com/office/drawing/2014/main" id="{3F3312EA-3D6B-4BD0-ACAA-69D17C946D86}"/>
                  </a:ext>
                </a:extLst>
              </p:cNvPr>
              <p:cNvSpPr>
                <a:spLocks/>
              </p:cNvSpPr>
              <p:nvPr/>
            </p:nvSpPr>
            <p:spPr bwMode="auto">
              <a:xfrm>
                <a:off x="8849070" y="2944121"/>
                <a:ext cx="112713" cy="106362"/>
              </a:xfrm>
              <a:custGeom>
                <a:avLst/>
                <a:gdLst>
                  <a:gd name="T0" fmla="*/ 2 w 30"/>
                  <a:gd name="T1" fmla="*/ 25 h 28"/>
                  <a:gd name="T2" fmla="*/ 2 w 30"/>
                  <a:gd name="T3" fmla="*/ 10 h 28"/>
                  <a:gd name="T4" fmla="*/ 17 w 30"/>
                  <a:gd name="T5" fmla="*/ 1 h 28"/>
                  <a:gd name="T6" fmla="*/ 29 w 30"/>
                  <a:gd name="T7" fmla="*/ 12 h 28"/>
                  <a:gd name="T8" fmla="*/ 19 w 30"/>
                  <a:gd name="T9" fmla="*/ 26 h 28"/>
                  <a:gd name="T10" fmla="*/ 2 w 30"/>
                  <a:gd name="T11" fmla="*/ 25 h 28"/>
                </a:gdLst>
                <a:ahLst/>
                <a:cxnLst>
                  <a:cxn ang="0">
                    <a:pos x="T0" y="T1"/>
                  </a:cxn>
                  <a:cxn ang="0">
                    <a:pos x="T2" y="T3"/>
                  </a:cxn>
                  <a:cxn ang="0">
                    <a:pos x="T4" y="T5"/>
                  </a:cxn>
                  <a:cxn ang="0">
                    <a:pos x="T6" y="T7"/>
                  </a:cxn>
                  <a:cxn ang="0">
                    <a:pos x="T8" y="T9"/>
                  </a:cxn>
                  <a:cxn ang="0">
                    <a:pos x="T10" y="T11"/>
                  </a:cxn>
                </a:cxnLst>
                <a:rect l="0" t="0" r="r" b="b"/>
                <a:pathLst>
                  <a:path w="30" h="28">
                    <a:moveTo>
                      <a:pt x="2" y="25"/>
                    </a:moveTo>
                    <a:cubicBezTo>
                      <a:pt x="2" y="20"/>
                      <a:pt x="0" y="13"/>
                      <a:pt x="2" y="10"/>
                    </a:cubicBezTo>
                    <a:cubicBezTo>
                      <a:pt x="5" y="5"/>
                      <a:pt x="12" y="0"/>
                      <a:pt x="17" y="1"/>
                    </a:cubicBezTo>
                    <a:cubicBezTo>
                      <a:pt x="22" y="1"/>
                      <a:pt x="29" y="8"/>
                      <a:pt x="29" y="12"/>
                    </a:cubicBezTo>
                    <a:cubicBezTo>
                      <a:pt x="30" y="17"/>
                      <a:pt x="24" y="23"/>
                      <a:pt x="19" y="26"/>
                    </a:cubicBezTo>
                    <a:cubicBezTo>
                      <a:pt x="14" y="28"/>
                      <a:pt x="8" y="25"/>
                      <a:pt x="2" y="25"/>
                    </a:cubicBezTo>
                    <a:close/>
                  </a:path>
                </a:pathLst>
              </a:custGeom>
              <a:solidFill>
                <a:srgbClr val="F9F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58">
                <a:extLst>
                  <a:ext uri="{FF2B5EF4-FFF2-40B4-BE49-F238E27FC236}">
                    <a16:creationId xmlns:a16="http://schemas.microsoft.com/office/drawing/2014/main" id="{50C4B92E-614D-4912-867F-5D91713944DB}"/>
                  </a:ext>
                </a:extLst>
              </p:cNvPr>
              <p:cNvSpPr>
                <a:spLocks/>
              </p:cNvSpPr>
              <p:nvPr/>
            </p:nvSpPr>
            <p:spPr bwMode="auto">
              <a:xfrm>
                <a:off x="5810251" y="2365375"/>
                <a:ext cx="195263" cy="192088"/>
              </a:xfrm>
              <a:custGeom>
                <a:avLst/>
                <a:gdLst>
                  <a:gd name="T0" fmla="*/ 40 w 52"/>
                  <a:gd name="T1" fmla="*/ 51 h 51"/>
                  <a:gd name="T2" fmla="*/ 0 w 52"/>
                  <a:gd name="T3" fmla="*/ 50 h 51"/>
                  <a:gd name="T4" fmla="*/ 16 w 52"/>
                  <a:gd name="T5" fmla="*/ 11 h 51"/>
                  <a:gd name="T6" fmla="*/ 20 w 52"/>
                  <a:gd name="T7" fmla="*/ 11 h 51"/>
                  <a:gd name="T8" fmla="*/ 52 w 52"/>
                  <a:gd name="T9" fmla="*/ 23 h 51"/>
                  <a:gd name="T10" fmla="*/ 52 w 52"/>
                  <a:gd name="T11" fmla="*/ 27 h 51"/>
                  <a:gd name="T12" fmla="*/ 40 w 52"/>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2" h="51">
                    <a:moveTo>
                      <a:pt x="40" y="51"/>
                    </a:moveTo>
                    <a:cubicBezTo>
                      <a:pt x="27" y="50"/>
                      <a:pt x="13" y="50"/>
                      <a:pt x="0" y="50"/>
                    </a:cubicBezTo>
                    <a:cubicBezTo>
                      <a:pt x="5" y="37"/>
                      <a:pt x="11" y="24"/>
                      <a:pt x="16" y="11"/>
                    </a:cubicBezTo>
                    <a:cubicBezTo>
                      <a:pt x="17" y="11"/>
                      <a:pt x="19" y="11"/>
                      <a:pt x="20" y="11"/>
                    </a:cubicBezTo>
                    <a:cubicBezTo>
                      <a:pt x="30" y="16"/>
                      <a:pt x="49" y="0"/>
                      <a:pt x="52" y="23"/>
                    </a:cubicBezTo>
                    <a:cubicBezTo>
                      <a:pt x="52" y="24"/>
                      <a:pt x="52" y="26"/>
                      <a:pt x="52" y="27"/>
                    </a:cubicBezTo>
                    <a:cubicBezTo>
                      <a:pt x="48" y="35"/>
                      <a:pt x="44" y="43"/>
                      <a:pt x="40" y="51"/>
                    </a:cubicBezTo>
                    <a:close/>
                  </a:path>
                </a:pathLst>
              </a:custGeom>
              <a:solidFill>
                <a:srgbClr val="F8A0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椭圆 188">
                <a:extLst>
                  <a:ext uri="{FF2B5EF4-FFF2-40B4-BE49-F238E27FC236}">
                    <a16:creationId xmlns:a16="http://schemas.microsoft.com/office/drawing/2014/main" id="{B67A00F6-A814-4CCD-9454-42A35206918F}"/>
                  </a:ext>
                </a:extLst>
              </p:cNvPr>
              <p:cNvSpPr/>
              <p:nvPr/>
            </p:nvSpPr>
            <p:spPr>
              <a:xfrm>
                <a:off x="4439286" y="3243263"/>
                <a:ext cx="215900" cy="215900"/>
              </a:xfrm>
              <a:prstGeom prst="ellipse">
                <a:avLst/>
              </a:prstGeom>
              <a:solidFill>
                <a:srgbClr val="D4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Freeform 372">
              <a:extLst>
                <a:ext uri="{FF2B5EF4-FFF2-40B4-BE49-F238E27FC236}">
                  <a16:creationId xmlns:a16="http://schemas.microsoft.com/office/drawing/2014/main" id="{6700F988-A3FA-48A0-A687-F7F2E499C8EF}"/>
                </a:ext>
              </a:extLst>
            </p:cNvPr>
            <p:cNvSpPr>
              <a:spLocks noEditPoints="1"/>
            </p:cNvSpPr>
            <p:nvPr/>
          </p:nvSpPr>
          <p:spPr bwMode="auto">
            <a:xfrm>
              <a:off x="3616509" y="2724265"/>
              <a:ext cx="247279" cy="122857"/>
            </a:xfrm>
            <a:custGeom>
              <a:avLst/>
              <a:gdLst>
                <a:gd name="T0" fmla="*/ 75 w 151"/>
                <a:gd name="T1" fmla="*/ 0 h 75"/>
                <a:gd name="T2" fmla="*/ 126 w 151"/>
                <a:gd name="T3" fmla="*/ 0 h 75"/>
                <a:gd name="T4" fmla="*/ 145 w 151"/>
                <a:gd name="T5" fmla="*/ 28 h 75"/>
                <a:gd name="T6" fmla="*/ 73 w 151"/>
                <a:gd name="T7" fmla="*/ 75 h 75"/>
                <a:gd name="T8" fmla="*/ 5 w 151"/>
                <a:gd name="T9" fmla="*/ 28 h 75"/>
                <a:gd name="T10" fmla="*/ 24 w 151"/>
                <a:gd name="T11" fmla="*/ 0 h 75"/>
                <a:gd name="T12" fmla="*/ 75 w 151"/>
                <a:gd name="T13" fmla="*/ 0 h 75"/>
                <a:gd name="T14" fmla="*/ 73 w 151"/>
                <a:gd name="T15" fmla="*/ 61 h 75"/>
                <a:gd name="T16" fmla="*/ 94 w 151"/>
                <a:gd name="T17" fmla="*/ 56 h 75"/>
                <a:gd name="T18" fmla="*/ 104 w 151"/>
                <a:gd name="T19" fmla="*/ 45 h 75"/>
                <a:gd name="T20" fmla="*/ 94 w 151"/>
                <a:gd name="T21" fmla="*/ 32 h 75"/>
                <a:gd name="T22" fmla="*/ 54 w 151"/>
                <a:gd name="T23" fmla="*/ 33 h 75"/>
                <a:gd name="T24" fmla="*/ 44 w 151"/>
                <a:gd name="T25" fmla="*/ 45 h 75"/>
                <a:gd name="T26" fmla="*/ 54 w 151"/>
                <a:gd name="T27" fmla="*/ 56 h 75"/>
                <a:gd name="T28" fmla="*/ 73 w 151"/>
                <a:gd name="T29" fmla="*/ 6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75">
                  <a:moveTo>
                    <a:pt x="75" y="0"/>
                  </a:moveTo>
                  <a:cubicBezTo>
                    <a:pt x="92" y="0"/>
                    <a:pt x="109" y="0"/>
                    <a:pt x="126" y="0"/>
                  </a:cubicBezTo>
                  <a:cubicBezTo>
                    <a:pt x="143" y="0"/>
                    <a:pt x="151" y="11"/>
                    <a:pt x="145" y="28"/>
                  </a:cubicBezTo>
                  <a:cubicBezTo>
                    <a:pt x="135" y="56"/>
                    <a:pt x="106" y="75"/>
                    <a:pt x="73" y="75"/>
                  </a:cubicBezTo>
                  <a:cubicBezTo>
                    <a:pt x="43" y="75"/>
                    <a:pt x="14" y="54"/>
                    <a:pt x="5" y="28"/>
                  </a:cubicBezTo>
                  <a:cubicBezTo>
                    <a:pt x="0" y="12"/>
                    <a:pt x="7" y="1"/>
                    <a:pt x="24" y="0"/>
                  </a:cubicBezTo>
                  <a:cubicBezTo>
                    <a:pt x="41" y="0"/>
                    <a:pt x="58" y="0"/>
                    <a:pt x="75" y="0"/>
                  </a:cubicBezTo>
                  <a:close/>
                  <a:moveTo>
                    <a:pt x="73" y="61"/>
                  </a:moveTo>
                  <a:cubicBezTo>
                    <a:pt x="80" y="59"/>
                    <a:pt x="87" y="59"/>
                    <a:pt x="94" y="56"/>
                  </a:cubicBezTo>
                  <a:cubicBezTo>
                    <a:pt x="98" y="54"/>
                    <a:pt x="104" y="48"/>
                    <a:pt x="104" y="45"/>
                  </a:cubicBezTo>
                  <a:cubicBezTo>
                    <a:pt x="103" y="40"/>
                    <a:pt x="98" y="33"/>
                    <a:pt x="94" y="32"/>
                  </a:cubicBezTo>
                  <a:cubicBezTo>
                    <a:pt x="81" y="31"/>
                    <a:pt x="67" y="31"/>
                    <a:pt x="54" y="33"/>
                  </a:cubicBezTo>
                  <a:cubicBezTo>
                    <a:pt x="50" y="33"/>
                    <a:pt x="45" y="40"/>
                    <a:pt x="44" y="45"/>
                  </a:cubicBezTo>
                  <a:cubicBezTo>
                    <a:pt x="44" y="48"/>
                    <a:pt x="49" y="54"/>
                    <a:pt x="54" y="56"/>
                  </a:cubicBezTo>
                  <a:cubicBezTo>
                    <a:pt x="59" y="59"/>
                    <a:pt x="66" y="59"/>
                    <a:pt x="73" y="61"/>
                  </a:cubicBezTo>
                  <a:close/>
                </a:path>
              </a:pathLst>
            </a:custGeom>
            <a:solidFill>
              <a:srgbClr val="140E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79">
              <a:extLst>
                <a:ext uri="{FF2B5EF4-FFF2-40B4-BE49-F238E27FC236}">
                  <a16:creationId xmlns:a16="http://schemas.microsoft.com/office/drawing/2014/main" id="{A11FEEE0-165A-4598-B519-FFBC3532BDD7}"/>
                </a:ext>
              </a:extLst>
            </p:cNvPr>
            <p:cNvSpPr>
              <a:spLocks/>
            </p:cNvSpPr>
            <p:nvPr/>
          </p:nvSpPr>
          <p:spPr bwMode="auto">
            <a:xfrm>
              <a:off x="3688093" y="2772890"/>
              <a:ext cx="99347" cy="53200"/>
            </a:xfrm>
            <a:custGeom>
              <a:avLst/>
              <a:gdLst>
                <a:gd name="T0" fmla="*/ 29 w 60"/>
                <a:gd name="T1" fmla="*/ 30 h 30"/>
                <a:gd name="T2" fmla="*/ 10 w 60"/>
                <a:gd name="T3" fmla="*/ 25 h 30"/>
                <a:gd name="T4" fmla="*/ 0 w 60"/>
                <a:gd name="T5" fmla="*/ 14 h 30"/>
                <a:gd name="T6" fmla="*/ 10 w 60"/>
                <a:gd name="T7" fmla="*/ 2 h 30"/>
                <a:gd name="T8" fmla="*/ 50 w 60"/>
                <a:gd name="T9" fmla="*/ 1 h 30"/>
                <a:gd name="T10" fmla="*/ 60 w 60"/>
                <a:gd name="T11" fmla="*/ 14 h 30"/>
                <a:gd name="T12" fmla="*/ 50 w 60"/>
                <a:gd name="T13" fmla="*/ 25 h 30"/>
                <a:gd name="T14" fmla="*/ 29 w 6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0">
                  <a:moveTo>
                    <a:pt x="29" y="30"/>
                  </a:moveTo>
                  <a:cubicBezTo>
                    <a:pt x="22" y="28"/>
                    <a:pt x="15" y="28"/>
                    <a:pt x="10" y="25"/>
                  </a:cubicBezTo>
                  <a:cubicBezTo>
                    <a:pt x="5" y="23"/>
                    <a:pt x="0" y="17"/>
                    <a:pt x="0" y="14"/>
                  </a:cubicBezTo>
                  <a:cubicBezTo>
                    <a:pt x="1" y="9"/>
                    <a:pt x="6" y="2"/>
                    <a:pt x="10" y="2"/>
                  </a:cubicBezTo>
                  <a:cubicBezTo>
                    <a:pt x="23" y="0"/>
                    <a:pt x="37" y="0"/>
                    <a:pt x="50" y="1"/>
                  </a:cubicBezTo>
                  <a:cubicBezTo>
                    <a:pt x="54" y="2"/>
                    <a:pt x="59" y="9"/>
                    <a:pt x="60" y="14"/>
                  </a:cubicBezTo>
                  <a:cubicBezTo>
                    <a:pt x="60" y="17"/>
                    <a:pt x="54" y="23"/>
                    <a:pt x="50" y="25"/>
                  </a:cubicBezTo>
                  <a:cubicBezTo>
                    <a:pt x="43" y="28"/>
                    <a:pt x="36" y="28"/>
                    <a:pt x="29" y="30"/>
                  </a:cubicBezTo>
                  <a:close/>
                </a:path>
              </a:pathLst>
            </a:custGeom>
            <a:solidFill>
              <a:srgbClr val="FC8504"/>
            </a:solidFill>
            <a:ln>
              <a:noFill/>
            </a:ln>
          </p:spPr>
          <p:txBody>
            <a:bodyPr vert="horz" wrap="square" lIns="91440" tIns="45720" rIns="91440" bIns="45720" numCol="1" anchor="t" anchorCtr="0" compatLnSpc="1">
              <a:prstTxWarp prst="textNoShape">
                <a:avLst/>
              </a:prstTxWarp>
            </a:bodyPr>
            <a:lstStyle/>
            <a:p>
              <a:endParaRPr lang="zh-CN" altLang="en-US" dirty="0"/>
            </a:p>
          </p:txBody>
        </p:sp>
      </p:grpSp>
      <p:grpSp>
        <p:nvGrpSpPr>
          <p:cNvPr id="195" name="组合 194">
            <a:extLst>
              <a:ext uri="{FF2B5EF4-FFF2-40B4-BE49-F238E27FC236}">
                <a16:creationId xmlns:a16="http://schemas.microsoft.com/office/drawing/2014/main" id="{A0D88786-2139-4D4C-A541-1E889731D5EF}"/>
              </a:ext>
            </a:extLst>
          </p:cNvPr>
          <p:cNvGrpSpPr/>
          <p:nvPr/>
        </p:nvGrpSpPr>
        <p:grpSpPr>
          <a:xfrm>
            <a:off x="9157653" y="5039369"/>
            <a:ext cx="2627135" cy="1515969"/>
            <a:chOff x="2000250" y="1020763"/>
            <a:chExt cx="8180388" cy="4720433"/>
          </a:xfrm>
        </p:grpSpPr>
        <p:sp>
          <p:nvSpPr>
            <p:cNvPr id="196" name="Freeform 140">
              <a:extLst>
                <a:ext uri="{FF2B5EF4-FFF2-40B4-BE49-F238E27FC236}">
                  <a16:creationId xmlns:a16="http://schemas.microsoft.com/office/drawing/2014/main" id="{084D32FB-5A21-4F9D-84AB-8AFE9484A348}"/>
                </a:ext>
              </a:extLst>
            </p:cNvPr>
            <p:cNvSpPr>
              <a:spLocks noEditPoints="1"/>
            </p:cNvSpPr>
            <p:nvPr/>
          </p:nvSpPr>
          <p:spPr bwMode="auto">
            <a:xfrm>
              <a:off x="2508251" y="1020763"/>
              <a:ext cx="6780213" cy="4719638"/>
            </a:xfrm>
            <a:custGeom>
              <a:avLst/>
              <a:gdLst>
                <a:gd name="T0" fmla="*/ 333 w 1799"/>
                <a:gd name="T1" fmla="*/ 91 h 1251"/>
                <a:gd name="T2" fmla="*/ 864 w 1799"/>
                <a:gd name="T3" fmla="*/ 327 h 1251"/>
                <a:gd name="T4" fmla="*/ 942 w 1799"/>
                <a:gd name="T5" fmla="*/ 267 h 1251"/>
                <a:gd name="T6" fmla="*/ 1043 w 1799"/>
                <a:gd name="T7" fmla="*/ 171 h 1251"/>
                <a:gd name="T8" fmla="*/ 1019 w 1799"/>
                <a:gd name="T9" fmla="*/ 239 h 1251"/>
                <a:gd name="T10" fmla="*/ 901 w 1799"/>
                <a:gd name="T11" fmla="*/ 461 h 1251"/>
                <a:gd name="T12" fmla="*/ 834 w 1799"/>
                <a:gd name="T13" fmla="*/ 773 h 1251"/>
                <a:gd name="T14" fmla="*/ 1200 w 1799"/>
                <a:gd name="T15" fmla="*/ 1193 h 1251"/>
                <a:gd name="T16" fmla="*/ 1344 w 1799"/>
                <a:gd name="T17" fmla="*/ 1192 h 1251"/>
                <a:gd name="T18" fmla="*/ 1695 w 1799"/>
                <a:gd name="T19" fmla="*/ 772 h 1251"/>
                <a:gd name="T20" fmla="*/ 1743 w 1799"/>
                <a:gd name="T21" fmla="*/ 779 h 1251"/>
                <a:gd name="T22" fmla="*/ 1475 w 1799"/>
                <a:gd name="T23" fmla="*/ 1200 h 1251"/>
                <a:gd name="T24" fmla="*/ 1764 w 1799"/>
                <a:gd name="T25" fmla="*/ 1201 h 1251"/>
                <a:gd name="T26" fmla="*/ 1799 w 1799"/>
                <a:gd name="T27" fmla="*/ 1225 h 1251"/>
                <a:gd name="T28" fmla="*/ 1762 w 1799"/>
                <a:gd name="T29" fmla="*/ 1249 h 1251"/>
                <a:gd name="T30" fmla="*/ 23 w 1799"/>
                <a:gd name="T31" fmla="*/ 1249 h 1251"/>
                <a:gd name="T32" fmla="*/ 23 w 1799"/>
                <a:gd name="T33" fmla="*/ 1201 h 1251"/>
                <a:gd name="T34" fmla="*/ 275 w 1799"/>
                <a:gd name="T35" fmla="*/ 1201 h 1251"/>
                <a:gd name="T36" fmla="*/ 166 w 1799"/>
                <a:gd name="T37" fmla="*/ 1104 h 1251"/>
                <a:gd name="T38" fmla="*/ 225 w 1799"/>
                <a:gd name="T39" fmla="*/ 208 h 1251"/>
                <a:gd name="T40" fmla="*/ 268 w 1799"/>
                <a:gd name="T41" fmla="*/ 231 h 1251"/>
                <a:gd name="T42" fmla="*/ 181 w 1799"/>
                <a:gd name="T43" fmla="*/ 375 h 1251"/>
                <a:gd name="T44" fmla="*/ 84 w 1799"/>
                <a:gd name="T45" fmla="*/ 689 h 1251"/>
                <a:gd name="T46" fmla="*/ 83 w 1799"/>
                <a:gd name="T47" fmla="*/ 831 h 1251"/>
                <a:gd name="T48" fmla="*/ 234 w 1799"/>
                <a:gd name="T49" fmla="*/ 1100 h 1251"/>
                <a:gd name="T50" fmla="*/ 572 w 1799"/>
                <a:gd name="T51" fmla="*/ 1193 h 1251"/>
                <a:gd name="T52" fmla="*/ 768 w 1799"/>
                <a:gd name="T53" fmla="*/ 1109 h 1251"/>
                <a:gd name="T54" fmla="*/ 837 w 1799"/>
                <a:gd name="T55" fmla="*/ 993 h 1251"/>
                <a:gd name="T56" fmla="*/ 817 w 1799"/>
                <a:gd name="T57" fmla="*/ 945 h 1251"/>
                <a:gd name="T58" fmla="*/ 792 w 1799"/>
                <a:gd name="T59" fmla="*/ 686 h 1251"/>
                <a:gd name="T60" fmla="*/ 827 w 1799"/>
                <a:gd name="T61" fmla="*/ 525 h 1251"/>
                <a:gd name="T62" fmla="*/ 838 w 1799"/>
                <a:gd name="T63" fmla="*/ 489 h 1251"/>
                <a:gd name="T64" fmla="*/ 856 w 1799"/>
                <a:gd name="T65" fmla="*/ 426 h 1251"/>
                <a:gd name="T66" fmla="*/ 666 w 1799"/>
                <a:gd name="T67" fmla="*/ 140 h 1251"/>
                <a:gd name="T68" fmla="*/ 360 w 1799"/>
                <a:gd name="T69" fmla="*/ 132 h 1251"/>
                <a:gd name="T70" fmla="*/ 885 w 1799"/>
                <a:gd name="T71" fmla="*/ 1065 h 1251"/>
                <a:gd name="T72" fmla="*/ 1049 w 1799"/>
                <a:gd name="T73" fmla="*/ 1200 h 1251"/>
                <a:gd name="T74" fmla="*/ 885 w 1799"/>
                <a:gd name="T75" fmla="*/ 1065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99" h="1251">
                  <a:moveTo>
                    <a:pt x="321" y="136"/>
                  </a:moveTo>
                  <a:cubicBezTo>
                    <a:pt x="311" y="117"/>
                    <a:pt x="317" y="104"/>
                    <a:pt x="333" y="91"/>
                  </a:cubicBezTo>
                  <a:cubicBezTo>
                    <a:pt x="445" y="2"/>
                    <a:pt x="566" y="0"/>
                    <a:pt x="678" y="88"/>
                  </a:cubicBezTo>
                  <a:cubicBezTo>
                    <a:pt x="760" y="152"/>
                    <a:pt x="816" y="237"/>
                    <a:pt x="864" y="327"/>
                  </a:cubicBezTo>
                  <a:cubicBezTo>
                    <a:pt x="871" y="341"/>
                    <a:pt x="878" y="355"/>
                    <a:pt x="885" y="369"/>
                  </a:cubicBezTo>
                  <a:cubicBezTo>
                    <a:pt x="904" y="335"/>
                    <a:pt x="922" y="300"/>
                    <a:pt x="942" y="267"/>
                  </a:cubicBezTo>
                  <a:cubicBezTo>
                    <a:pt x="960" y="237"/>
                    <a:pt x="982" y="209"/>
                    <a:pt x="1002" y="180"/>
                  </a:cubicBezTo>
                  <a:cubicBezTo>
                    <a:pt x="1012" y="165"/>
                    <a:pt x="1026" y="160"/>
                    <a:pt x="1043" y="171"/>
                  </a:cubicBezTo>
                  <a:cubicBezTo>
                    <a:pt x="1053" y="185"/>
                    <a:pt x="1051" y="198"/>
                    <a:pt x="1039" y="211"/>
                  </a:cubicBezTo>
                  <a:cubicBezTo>
                    <a:pt x="1032" y="220"/>
                    <a:pt x="1026" y="230"/>
                    <a:pt x="1019" y="239"/>
                  </a:cubicBezTo>
                  <a:cubicBezTo>
                    <a:pt x="1016" y="243"/>
                    <a:pt x="1013" y="246"/>
                    <a:pt x="1011" y="250"/>
                  </a:cubicBezTo>
                  <a:cubicBezTo>
                    <a:pt x="965" y="316"/>
                    <a:pt x="928" y="386"/>
                    <a:pt x="901" y="461"/>
                  </a:cubicBezTo>
                  <a:cubicBezTo>
                    <a:pt x="882" y="515"/>
                    <a:pt x="868" y="570"/>
                    <a:pt x="852" y="625"/>
                  </a:cubicBezTo>
                  <a:cubicBezTo>
                    <a:pt x="846" y="674"/>
                    <a:pt x="833" y="724"/>
                    <a:pt x="834" y="773"/>
                  </a:cubicBezTo>
                  <a:cubicBezTo>
                    <a:pt x="835" y="904"/>
                    <a:pt x="887" y="1014"/>
                    <a:pt x="988" y="1099"/>
                  </a:cubicBezTo>
                  <a:cubicBezTo>
                    <a:pt x="1049" y="1150"/>
                    <a:pt x="1120" y="1183"/>
                    <a:pt x="1200" y="1193"/>
                  </a:cubicBezTo>
                  <a:cubicBezTo>
                    <a:pt x="1243" y="1203"/>
                    <a:pt x="1285" y="1203"/>
                    <a:pt x="1328" y="1193"/>
                  </a:cubicBezTo>
                  <a:cubicBezTo>
                    <a:pt x="1333" y="1193"/>
                    <a:pt x="1339" y="1193"/>
                    <a:pt x="1344" y="1192"/>
                  </a:cubicBezTo>
                  <a:cubicBezTo>
                    <a:pt x="1450" y="1170"/>
                    <a:pt x="1537" y="1118"/>
                    <a:pt x="1604" y="1033"/>
                  </a:cubicBezTo>
                  <a:cubicBezTo>
                    <a:pt x="1664" y="957"/>
                    <a:pt x="1692" y="869"/>
                    <a:pt x="1695" y="772"/>
                  </a:cubicBezTo>
                  <a:cubicBezTo>
                    <a:pt x="1696" y="755"/>
                    <a:pt x="1703" y="746"/>
                    <a:pt x="1720" y="744"/>
                  </a:cubicBezTo>
                  <a:cubicBezTo>
                    <a:pt x="1740" y="748"/>
                    <a:pt x="1744" y="762"/>
                    <a:pt x="1743" y="779"/>
                  </a:cubicBezTo>
                  <a:cubicBezTo>
                    <a:pt x="1733" y="967"/>
                    <a:pt x="1646" y="1106"/>
                    <a:pt x="1481" y="1196"/>
                  </a:cubicBezTo>
                  <a:cubicBezTo>
                    <a:pt x="1480" y="1196"/>
                    <a:pt x="1479" y="1197"/>
                    <a:pt x="1475" y="1200"/>
                  </a:cubicBezTo>
                  <a:cubicBezTo>
                    <a:pt x="1483" y="1200"/>
                    <a:pt x="1488" y="1201"/>
                    <a:pt x="1494" y="1201"/>
                  </a:cubicBezTo>
                  <a:cubicBezTo>
                    <a:pt x="1584" y="1201"/>
                    <a:pt x="1674" y="1201"/>
                    <a:pt x="1764" y="1201"/>
                  </a:cubicBezTo>
                  <a:cubicBezTo>
                    <a:pt x="1769" y="1201"/>
                    <a:pt x="1776" y="1199"/>
                    <a:pt x="1779" y="1202"/>
                  </a:cubicBezTo>
                  <a:cubicBezTo>
                    <a:pt x="1787" y="1208"/>
                    <a:pt x="1798" y="1217"/>
                    <a:pt x="1799" y="1225"/>
                  </a:cubicBezTo>
                  <a:cubicBezTo>
                    <a:pt x="1799" y="1233"/>
                    <a:pt x="1788" y="1242"/>
                    <a:pt x="1780" y="1248"/>
                  </a:cubicBezTo>
                  <a:cubicBezTo>
                    <a:pt x="1776" y="1251"/>
                    <a:pt x="1768" y="1249"/>
                    <a:pt x="1762" y="1249"/>
                  </a:cubicBezTo>
                  <a:cubicBezTo>
                    <a:pt x="1188" y="1249"/>
                    <a:pt x="613" y="1249"/>
                    <a:pt x="39" y="1249"/>
                  </a:cubicBezTo>
                  <a:cubicBezTo>
                    <a:pt x="34" y="1249"/>
                    <a:pt x="28" y="1249"/>
                    <a:pt x="23" y="1249"/>
                  </a:cubicBezTo>
                  <a:cubicBezTo>
                    <a:pt x="9" y="1248"/>
                    <a:pt x="1" y="1240"/>
                    <a:pt x="0" y="1226"/>
                  </a:cubicBezTo>
                  <a:cubicBezTo>
                    <a:pt x="0" y="1211"/>
                    <a:pt x="8" y="1202"/>
                    <a:pt x="23" y="1201"/>
                  </a:cubicBezTo>
                  <a:cubicBezTo>
                    <a:pt x="32" y="1201"/>
                    <a:pt x="41" y="1201"/>
                    <a:pt x="49" y="1201"/>
                  </a:cubicBezTo>
                  <a:cubicBezTo>
                    <a:pt x="125" y="1201"/>
                    <a:pt x="200" y="1201"/>
                    <a:pt x="275" y="1201"/>
                  </a:cubicBezTo>
                  <a:cubicBezTo>
                    <a:pt x="281" y="1201"/>
                    <a:pt x="288" y="1201"/>
                    <a:pt x="294" y="1201"/>
                  </a:cubicBezTo>
                  <a:cubicBezTo>
                    <a:pt x="247" y="1173"/>
                    <a:pt x="203" y="1143"/>
                    <a:pt x="166" y="1104"/>
                  </a:cubicBezTo>
                  <a:cubicBezTo>
                    <a:pt x="67" y="1001"/>
                    <a:pt x="20" y="878"/>
                    <a:pt x="31" y="737"/>
                  </a:cubicBezTo>
                  <a:cubicBezTo>
                    <a:pt x="46" y="543"/>
                    <a:pt x="115" y="368"/>
                    <a:pt x="225" y="208"/>
                  </a:cubicBezTo>
                  <a:cubicBezTo>
                    <a:pt x="235" y="192"/>
                    <a:pt x="247" y="181"/>
                    <a:pt x="268" y="190"/>
                  </a:cubicBezTo>
                  <a:cubicBezTo>
                    <a:pt x="280" y="204"/>
                    <a:pt x="277" y="216"/>
                    <a:pt x="268" y="231"/>
                  </a:cubicBezTo>
                  <a:cubicBezTo>
                    <a:pt x="240" y="276"/>
                    <a:pt x="214" y="322"/>
                    <a:pt x="187" y="367"/>
                  </a:cubicBezTo>
                  <a:cubicBezTo>
                    <a:pt x="185" y="370"/>
                    <a:pt x="182" y="372"/>
                    <a:pt x="181" y="375"/>
                  </a:cubicBezTo>
                  <a:cubicBezTo>
                    <a:pt x="165" y="413"/>
                    <a:pt x="148" y="450"/>
                    <a:pt x="135" y="489"/>
                  </a:cubicBezTo>
                  <a:cubicBezTo>
                    <a:pt x="111" y="554"/>
                    <a:pt x="92" y="620"/>
                    <a:pt x="84" y="689"/>
                  </a:cubicBezTo>
                  <a:cubicBezTo>
                    <a:pt x="84" y="691"/>
                    <a:pt x="84" y="694"/>
                    <a:pt x="84" y="696"/>
                  </a:cubicBezTo>
                  <a:cubicBezTo>
                    <a:pt x="74" y="741"/>
                    <a:pt x="73" y="786"/>
                    <a:pt x="83" y="831"/>
                  </a:cubicBezTo>
                  <a:cubicBezTo>
                    <a:pt x="86" y="845"/>
                    <a:pt x="87" y="859"/>
                    <a:pt x="91" y="873"/>
                  </a:cubicBezTo>
                  <a:cubicBezTo>
                    <a:pt x="113" y="965"/>
                    <a:pt x="161" y="1040"/>
                    <a:pt x="234" y="1100"/>
                  </a:cubicBezTo>
                  <a:cubicBezTo>
                    <a:pt x="295" y="1151"/>
                    <a:pt x="364" y="1184"/>
                    <a:pt x="444" y="1193"/>
                  </a:cubicBezTo>
                  <a:cubicBezTo>
                    <a:pt x="487" y="1203"/>
                    <a:pt x="529" y="1202"/>
                    <a:pt x="572" y="1193"/>
                  </a:cubicBezTo>
                  <a:cubicBezTo>
                    <a:pt x="597" y="1188"/>
                    <a:pt x="623" y="1184"/>
                    <a:pt x="647" y="1176"/>
                  </a:cubicBezTo>
                  <a:cubicBezTo>
                    <a:pt x="691" y="1161"/>
                    <a:pt x="734" y="1142"/>
                    <a:pt x="768" y="1109"/>
                  </a:cubicBezTo>
                  <a:cubicBezTo>
                    <a:pt x="792" y="1086"/>
                    <a:pt x="818" y="1065"/>
                    <a:pt x="841" y="1041"/>
                  </a:cubicBezTo>
                  <a:cubicBezTo>
                    <a:pt x="860" y="1021"/>
                    <a:pt x="858" y="1014"/>
                    <a:pt x="837" y="993"/>
                  </a:cubicBezTo>
                  <a:cubicBezTo>
                    <a:pt x="834" y="985"/>
                    <a:pt x="831" y="977"/>
                    <a:pt x="827" y="969"/>
                  </a:cubicBezTo>
                  <a:cubicBezTo>
                    <a:pt x="824" y="961"/>
                    <a:pt x="821" y="953"/>
                    <a:pt x="817" y="945"/>
                  </a:cubicBezTo>
                  <a:cubicBezTo>
                    <a:pt x="817" y="942"/>
                    <a:pt x="816" y="939"/>
                    <a:pt x="816" y="937"/>
                  </a:cubicBezTo>
                  <a:cubicBezTo>
                    <a:pt x="785" y="855"/>
                    <a:pt x="777" y="771"/>
                    <a:pt x="792" y="686"/>
                  </a:cubicBezTo>
                  <a:cubicBezTo>
                    <a:pt x="801" y="634"/>
                    <a:pt x="813" y="582"/>
                    <a:pt x="824" y="530"/>
                  </a:cubicBezTo>
                  <a:cubicBezTo>
                    <a:pt x="825" y="528"/>
                    <a:pt x="826" y="527"/>
                    <a:pt x="827" y="525"/>
                  </a:cubicBezTo>
                  <a:cubicBezTo>
                    <a:pt x="827" y="524"/>
                    <a:pt x="827" y="522"/>
                    <a:pt x="827" y="521"/>
                  </a:cubicBezTo>
                  <a:cubicBezTo>
                    <a:pt x="831" y="510"/>
                    <a:pt x="834" y="500"/>
                    <a:pt x="838" y="489"/>
                  </a:cubicBezTo>
                  <a:cubicBezTo>
                    <a:pt x="840" y="481"/>
                    <a:pt x="843" y="473"/>
                    <a:pt x="845" y="465"/>
                  </a:cubicBezTo>
                  <a:cubicBezTo>
                    <a:pt x="849" y="452"/>
                    <a:pt x="860" y="436"/>
                    <a:pt x="856" y="426"/>
                  </a:cubicBezTo>
                  <a:cubicBezTo>
                    <a:pt x="837" y="383"/>
                    <a:pt x="814" y="342"/>
                    <a:pt x="793" y="300"/>
                  </a:cubicBezTo>
                  <a:cubicBezTo>
                    <a:pt x="759" y="240"/>
                    <a:pt x="718" y="186"/>
                    <a:pt x="666" y="140"/>
                  </a:cubicBezTo>
                  <a:cubicBezTo>
                    <a:pt x="624" y="105"/>
                    <a:pt x="579" y="77"/>
                    <a:pt x="522" y="72"/>
                  </a:cubicBezTo>
                  <a:cubicBezTo>
                    <a:pt x="459" y="68"/>
                    <a:pt x="408" y="94"/>
                    <a:pt x="360" y="132"/>
                  </a:cubicBezTo>
                  <a:cubicBezTo>
                    <a:pt x="347" y="142"/>
                    <a:pt x="335" y="149"/>
                    <a:pt x="321" y="136"/>
                  </a:cubicBezTo>
                  <a:close/>
                  <a:moveTo>
                    <a:pt x="885" y="1065"/>
                  </a:moveTo>
                  <a:cubicBezTo>
                    <a:pt x="840" y="1121"/>
                    <a:pt x="785" y="1166"/>
                    <a:pt x="717" y="1200"/>
                  </a:cubicBezTo>
                  <a:cubicBezTo>
                    <a:pt x="831" y="1200"/>
                    <a:pt x="941" y="1200"/>
                    <a:pt x="1049" y="1200"/>
                  </a:cubicBezTo>
                  <a:cubicBezTo>
                    <a:pt x="1021" y="1181"/>
                    <a:pt x="991" y="1163"/>
                    <a:pt x="964" y="1141"/>
                  </a:cubicBezTo>
                  <a:cubicBezTo>
                    <a:pt x="936" y="1118"/>
                    <a:pt x="912" y="1091"/>
                    <a:pt x="885" y="1065"/>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41">
              <a:extLst>
                <a:ext uri="{FF2B5EF4-FFF2-40B4-BE49-F238E27FC236}">
                  <a16:creationId xmlns:a16="http://schemas.microsoft.com/office/drawing/2014/main" id="{F8D2876E-0C27-4D65-A9BB-9EC8DB0E7074}"/>
                </a:ext>
              </a:extLst>
            </p:cNvPr>
            <p:cNvSpPr>
              <a:spLocks/>
            </p:cNvSpPr>
            <p:nvPr/>
          </p:nvSpPr>
          <p:spPr bwMode="auto">
            <a:xfrm>
              <a:off x="5646738" y="1239838"/>
              <a:ext cx="3343275" cy="4281488"/>
            </a:xfrm>
            <a:custGeom>
              <a:avLst/>
              <a:gdLst>
                <a:gd name="T0" fmla="*/ 206 w 887"/>
                <a:gd name="T1" fmla="*/ 153 h 1135"/>
                <a:gd name="T2" fmla="*/ 245 w 887"/>
                <a:gd name="T3" fmla="*/ 78 h 1135"/>
                <a:gd name="T4" fmla="*/ 309 w 887"/>
                <a:gd name="T5" fmla="*/ 55 h 1135"/>
                <a:gd name="T6" fmla="*/ 703 w 887"/>
                <a:gd name="T7" fmla="*/ 223 h 1135"/>
                <a:gd name="T8" fmla="*/ 817 w 887"/>
                <a:gd name="T9" fmla="*/ 468 h 1135"/>
                <a:gd name="T10" fmla="*/ 859 w 887"/>
                <a:gd name="T11" fmla="*/ 519 h 1135"/>
                <a:gd name="T12" fmla="*/ 855 w 887"/>
                <a:gd name="T13" fmla="*/ 630 h 1135"/>
                <a:gd name="T14" fmla="*/ 887 w 887"/>
                <a:gd name="T15" fmla="*/ 686 h 1135"/>
                <a:gd name="T16" fmla="*/ 771 w 887"/>
                <a:gd name="T17" fmla="*/ 975 h 1135"/>
                <a:gd name="T18" fmla="*/ 495 w 887"/>
                <a:gd name="T19" fmla="*/ 1135 h 1135"/>
                <a:gd name="T20" fmla="*/ 155 w 887"/>
                <a:gd name="T21" fmla="*/ 1041 h 1135"/>
                <a:gd name="T22" fmla="*/ 19 w 887"/>
                <a:gd name="T23" fmla="*/ 567 h 1135"/>
                <a:gd name="T24" fmla="*/ 11 w 887"/>
                <a:gd name="T25" fmla="*/ 668 h 1135"/>
                <a:gd name="T26" fmla="*/ 19 w 887"/>
                <a:gd name="T27" fmla="*/ 700 h 1135"/>
                <a:gd name="T28" fmla="*/ 21 w 887"/>
                <a:gd name="T29" fmla="*/ 798 h 1135"/>
                <a:gd name="T30" fmla="*/ 42 w 887"/>
                <a:gd name="T31" fmla="*/ 806 h 1135"/>
                <a:gd name="T32" fmla="*/ 78 w 887"/>
                <a:gd name="T33" fmla="*/ 901 h 1135"/>
                <a:gd name="T34" fmla="*/ 123 w 887"/>
                <a:gd name="T35" fmla="*/ 953 h 1135"/>
                <a:gd name="T36" fmla="*/ 237 w 887"/>
                <a:gd name="T37" fmla="*/ 1055 h 1135"/>
                <a:gd name="T38" fmla="*/ 355 w 887"/>
                <a:gd name="T39" fmla="*/ 1083 h 1135"/>
                <a:gd name="T40" fmla="*/ 387 w 887"/>
                <a:gd name="T41" fmla="*/ 1095 h 1135"/>
                <a:gd name="T42" fmla="*/ 542 w 887"/>
                <a:gd name="T43" fmla="*/ 1084 h 1135"/>
                <a:gd name="T44" fmla="*/ 725 w 887"/>
                <a:gd name="T45" fmla="*/ 977 h 1135"/>
                <a:gd name="T46" fmla="*/ 747 w 887"/>
                <a:gd name="T47" fmla="*/ 966 h 1135"/>
                <a:gd name="T48" fmla="*/ 803 w 887"/>
                <a:gd name="T49" fmla="*/ 885 h 1135"/>
                <a:gd name="T50" fmla="*/ 843 w 887"/>
                <a:gd name="T51" fmla="*/ 759 h 1135"/>
                <a:gd name="T52" fmla="*/ 835 w 887"/>
                <a:gd name="T53" fmla="*/ 590 h 1135"/>
                <a:gd name="T54" fmla="*/ 745 w 887"/>
                <a:gd name="T55" fmla="*/ 321 h 1135"/>
                <a:gd name="T56" fmla="*/ 731 w 887"/>
                <a:gd name="T57" fmla="*/ 315 h 1135"/>
                <a:gd name="T58" fmla="*/ 710 w 887"/>
                <a:gd name="T59" fmla="*/ 254 h 1135"/>
                <a:gd name="T60" fmla="*/ 615 w 887"/>
                <a:gd name="T61" fmla="*/ 144 h 1135"/>
                <a:gd name="T62" fmla="*/ 494 w 887"/>
                <a:gd name="T63" fmla="*/ 75 h 1135"/>
                <a:gd name="T64" fmla="*/ 275 w 887"/>
                <a:gd name="T65" fmla="*/ 127 h 1135"/>
                <a:gd name="T66" fmla="*/ 242 w 887"/>
                <a:gd name="T67" fmla="*/ 143 h 1135"/>
                <a:gd name="T68" fmla="*/ 211 w 887"/>
                <a:gd name="T69" fmla="*/ 18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7" h="1135">
                  <a:moveTo>
                    <a:pt x="186" y="181"/>
                  </a:moveTo>
                  <a:cubicBezTo>
                    <a:pt x="193" y="172"/>
                    <a:pt x="199" y="162"/>
                    <a:pt x="206" y="153"/>
                  </a:cubicBezTo>
                  <a:cubicBezTo>
                    <a:pt x="218" y="140"/>
                    <a:pt x="220" y="127"/>
                    <a:pt x="210" y="113"/>
                  </a:cubicBezTo>
                  <a:cubicBezTo>
                    <a:pt x="221" y="101"/>
                    <a:pt x="233" y="90"/>
                    <a:pt x="245" y="78"/>
                  </a:cubicBezTo>
                  <a:cubicBezTo>
                    <a:pt x="259" y="85"/>
                    <a:pt x="273" y="84"/>
                    <a:pt x="285" y="73"/>
                  </a:cubicBezTo>
                  <a:cubicBezTo>
                    <a:pt x="292" y="66"/>
                    <a:pt x="301" y="61"/>
                    <a:pt x="309" y="55"/>
                  </a:cubicBezTo>
                  <a:cubicBezTo>
                    <a:pt x="388" y="1"/>
                    <a:pt x="469" y="0"/>
                    <a:pt x="549" y="52"/>
                  </a:cubicBezTo>
                  <a:cubicBezTo>
                    <a:pt x="615" y="96"/>
                    <a:pt x="663" y="156"/>
                    <a:pt x="703" y="223"/>
                  </a:cubicBezTo>
                  <a:cubicBezTo>
                    <a:pt x="705" y="225"/>
                    <a:pt x="707" y="228"/>
                    <a:pt x="708" y="231"/>
                  </a:cubicBezTo>
                  <a:cubicBezTo>
                    <a:pt x="757" y="304"/>
                    <a:pt x="790" y="385"/>
                    <a:pt x="817" y="468"/>
                  </a:cubicBezTo>
                  <a:cubicBezTo>
                    <a:pt x="824" y="488"/>
                    <a:pt x="832" y="499"/>
                    <a:pt x="854" y="496"/>
                  </a:cubicBezTo>
                  <a:cubicBezTo>
                    <a:pt x="856" y="503"/>
                    <a:pt x="857" y="511"/>
                    <a:pt x="859" y="519"/>
                  </a:cubicBezTo>
                  <a:cubicBezTo>
                    <a:pt x="843" y="526"/>
                    <a:pt x="837" y="537"/>
                    <a:pt x="841" y="555"/>
                  </a:cubicBezTo>
                  <a:cubicBezTo>
                    <a:pt x="847" y="580"/>
                    <a:pt x="851" y="605"/>
                    <a:pt x="855" y="630"/>
                  </a:cubicBezTo>
                  <a:cubicBezTo>
                    <a:pt x="859" y="646"/>
                    <a:pt x="865" y="657"/>
                    <a:pt x="885" y="652"/>
                  </a:cubicBezTo>
                  <a:cubicBezTo>
                    <a:pt x="886" y="663"/>
                    <a:pt x="886" y="675"/>
                    <a:pt x="887" y="686"/>
                  </a:cubicBezTo>
                  <a:cubicBezTo>
                    <a:pt x="870" y="688"/>
                    <a:pt x="863" y="697"/>
                    <a:pt x="862" y="714"/>
                  </a:cubicBezTo>
                  <a:cubicBezTo>
                    <a:pt x="859" y="811"/>
                    <a:pt x="831" y="899"/>
                    <a:pt x="771" y="975"/>
                  </a:cubicBezTo>
                  <a:cubicBezTo>
                    <a:pt x="704" y="1060"/>
                    <a:pt x="617" y="1112"/>
                    <a:pt x="511" y="1134"/>
                  </a:cubicBezTo>
                  <a:cubicBezTo>
                    <a:pt x="506" y="1135"/>
                    <a:pt x="500" y="1135"/>
                    <a:pt x="495" y="1135"/>
                  </a:cubicBezTo>
                  <a:cubicBezTo>
                    <a:pt x="452" y="1135"/>
                    <a:pt x="410" y="1135"/>
                    <a:pt x="367" y="1135"/>
                  </a:cubicBezTo>
                  <a:cubicBezTo>
                    <a:pt x="287" y="1125"/>
                    <a:pt x="216" y="1092"/>
                    <a:pt x="155" y="1041"/>
                  </a:cubicBezTo>
                  <a:cubicBezTo>
                    <a:pt x="54" y="956"/>
                    <a:pt x="2" y="846"/>
                    <a:pt x="1" y="715"/>
                  </a:cubicBezTo>
                  <a:cubicBezTo>
                    <a:pt x="0" y="666"/>
                    <a:pt x="13" y="616"/>
                    <a:pt x="19" y="567"/>
                  </a:cubicBezTo>
                  <a:cubicBezTo>
                    <a:pt x="34" y="577"/>
                    <a:pt x="27" y="592"/>
                    <a:pt x="25" y="604"/>
                  </a:cubicBezTo>
                  <a:cubicBezTo>
                    <a:pt x="22" y="625"/>
                    <a:pt x="16" y="647"/>
                    <a:pt x="11" y="668"/>
                  </a:cubicBezTo>
                  <a:cubicBezTo>
                    <a:pt x="11" y="670"/>
                    <a:pt x="13" y="673"/>
                    <a:pt x="14" y="675"/>
                  </a:cubicBezTo>
                  <a:cubicBezTo>
                    <a:pt x="16" y="683"/>
                    <a:pt x="19" y="692"/>
                    <a:pt x="19" y="700"/>
                  </a:cubicBezTo>
                  <a:cubicBezTo>
                    <a:pt x="16" y="728"/>
                    <a:pt x="26" y="756"/>
                    <a:pt x="19" y="784"/>
                  </a:cubicBezTo>
                  <a:cubicBezTo>
                    <a:pt x="18" y="788"/>
                    <a:pt x="20" y="792"/>
                    <a:pt x="21" y="798"/>
                  </a:cubicBezTo>
                  <a:cubicBezTo>
                    <a:pt x="26" y="793"/>
                    <a:pt x="31" y="790"/>
                    <a:pt x="35" y="787"/>
                  </a:cubicBezTo>
                  <a:cubicBezTo>
                    <a:pt x="38" y="793"/>
                    <a:pt x="44" y="800"/>
                    <a:pt x="42" y="806"/>
                  </a:cubicBezTo>
                  <a:cubicBezTo>
                    <a:pt x="36" y="832"/>
                    <a:pt x="60" y="847"/>
                    <a:pt x="64" y="869"/>
                  </a:cubicBezTo>
                  <a:cubicBezTo>
                    <a:pt x="66" y="880"/>
                    <a:pt x="72" y="891"/>
                    <a:pt x="78" y="901"/>
                  </a:cubicBezTo>
                  <a:cubicBezTo>
                    <a:pt x="86" y="914"/>
                    <a:pt x="96" y="926"/>
                    <a:pt x="105" y="938"/>
                  </a:cubicBezTo>
                  <a:cubicBezTo>
                    <a:pt x="110" y="944"/>
                    <a:pt x="117" y="948"/>
                    <a:pt x="123" y="953"/>
                  </a:cubicBezTo>
                  <a:cubicBezTo>
                    <a:pt x="154" y="981"/>
                    <a:pt x="184" y="1009"/>
                    <a:pt x="214" y="1037"/>
                  </a:cubicBezTo>
                  <a:cubicBezTo>
                    <a:pt x="221" y="1044"/>
                    <a:pt x="228" y="1051"/>
                    <a:pt x="237" y="1055"/>
                  </a:cubicBezTo>
                  <a:cubicBezTo>
                    <a:pt x="257" y="1063"/>
                    <a:pt x="278" y="1072"/>
                    <a:pt x="299" y="1076"/>
                  </a:cubicBezTo>
                  <a:cubicBezTo>
                    <a:pt x="318" y="1078"/>
                    <a:pt x="335" y="1095"/>
                    <a:pt x="355" y="1083"/>
                  </a:cubicBezTo>
                  <a:cubicBezTo>
                    <a:pt x="360" y="1083"/>
                    <a:pt x="366" y="1083"/>
                    <a:pt x="371" y="1083"/>
                  </a:cubicBezTo>
                  <a:cubicBezTo>
                    <a:pt x="370" y="1095"/>
                    <a:pt x="378" y="1095"/>
                    <a:pt x="387" y="1095"/>
                  </a:cubicBezTo>
                  <a:cubicBezTo>
                    <a:pt x="419" y="1095"/>
                    <a:pt x="451" y="1096"/>
                    <a:pt x="482" y="1095"/>
                  </a:cubicBezTo>
                  <a:cubicBezTo>
                    <a:pt x="502" y="1094"/>
                    <a:pt x="523" y="1091"/>
                    <a:pt x="542" y="1084"/>
                  </a:cubicBezTo>
                  <a:cubicBezTo>
                    <a:pt x="578" y="1070"/>
                    <a:pt x="613" y="1052"/>
                    <a:pt x="649" y="1037"/>
                  </a:cubicBezTo>
                  <a:cubicBezTo>
                    <a:pt x="680" y="1024"/>
                    <a:pt x="699" y="996"/>
                    <a:pt x="725" y="977"/>
                  </a:cubicBezTo>
                  <a:cubicBezTo>
                    <a:pt x="729" y="973"/>
                    <a:pt x="729" y="965"/>
                    <a:pt x="731" y="959"/>
                  </a:cubicBezTo>
                  <a:cubicBezTo>
                    <a:pt x="736" y="961"/>
                    <a:pt x="740" y="963"/>
                    <a:pt x="747" y="966"/>
                  </a:cubicBezTo>
                  <a:cubicBezTo>
                    <a:pt x="761" y="943"/>
                    <a:pt x="775" y="919"/>
                    <a:pt x="790" y="896"/>
                  </a:cubicBezTo>
                  <a:cubicBezTo>
                    <a:pt x="794" y="890"/>
                    <a:pt x="801" y="887"/>
                    <a:pt x="803" y="885"/>
                  </a:cubicBezTo>
                  <a:cubicBezTo>
                    <a:pt x="807" y="868"/>
                    <a:pt x="811" y="855"/>
                    <a:pt x="815" y="841"/>
                  </a:cubicBezTo>
                  <a:cubicBezTo>
                    <a:pt x="823" y="813"/>
                    <a:pt x="844" y="790"/>
                    <a:pt x="843" y="759"/>
                  </a:cubicBezTo>
                  <a:cubicBezTo>
                    <a:pt x="842" y="730"/>
                    <a:pt x="849" y="701"/>
                    <a:pt x="848" y="673"/>
                  </a:cubicBezTo>
                  <a:cubicBezTo>
                    <a:pt x="846" y="645"/>
                    <a:pt x="841" y="617"/>
                    <a:pt x="835" y="590"/>
                  </a:cubicBezTo>
                  <a:cubicBezTo>
                    <a:pt x="825" y="543"/>
                    <a:pt x="816" y="496"/>
                    <a:pt x="801" y="451"/>
                  </a:cubicBezTo>
                  <a:cubicBezTo>
                    <a:pt x="786" y="407"/>
                    <a:pt x="764" y="364"/>
                    <a:pt x="745" y="321"/>
                  </a:cubicBezTo>
                  <a:cubicBezTo>
                    <a:pt x="739" y="323"/>
                    <a:pt x="735" y="325"/>
                    <a:pt x="731" y="327"/>
                  </a:cubicBezTo>
                  <a:cubicBezTo>
                    <a:pt x="731" y="323"/>
                    <a:pt x="731" y="319"/>
                    <a:pt x="731" y="315"/>
                  </a:cubicBezTo>
                  <a:cubicBezTo>
                    <a:pt x="732" y="311"/>
                    <a:pt x="735" y="306"/>
                    <a:pt x="734" y="303"/>
                  </a:cubicBezTo>
                  <a:cubicBezTo>
                    <a:pt x="727" y="286"/>
                    <a:pt x="720" y="269"/>
                    <a:pt x="710" y="254"/>
                  </a:cubicBezTo>
                  <a:cubicBezTo>
                    <a:pt x="698" y="237"/>
                    <a:pt x="688" y="220"/>
                    <a:pt x="672" y="206"/>
                  </a:cubicBezTo>
                  <a:cubicBezTo>
                    <a:pt x="650" y="188"/>
                    <a:pt x="634" y="165"/>
                    <a:pt x="615" y="144"/>
                  </a:cubicBezTo>
                  <a:cubicBezTo>
                    <a:pt x="608" y="136"/>
                    <a:pt x="602" y="125"/>
                    <a:pt x="593" y="122"/>
                  </a:cubicBezTo>
                  <a:cubicBezTo>
                    <a:pt x="558" y="111"/>
                    <a:pt x="532" y="82"/>
                    <a:pt x="494" y="75"/>
                  </a:cubicBezTo>
                  <a:cubicBezTo>
                    <a:pt x="453" y="67"/>
                    <a:pt x="413" y="66"/>
                    <a:pt x="373" y="76"/>
                  </a:cubicBezTo>
                  <a:cubicBezTo>
                    <a:pt x="337" y="84"/>
                    <a:pt x="306" y="106"/>
                    <a:pt x="275" y="127"/>
                  </a:cubicBezTo>
                  <a:cubicBezTo>
                    <a:pt x="271" y="129"/>
                    <a:pt x="266" y="131"/>
                    <a:pt x="262" y="133"/>
                  </a:cubicBezTo>
                  <a:cubicBezTo>
                    <a:pt x="257" y="136"/>
                    <a:pt x="252" y="138"/>
                    <a:pt x="242" y="143"/>
                  </a:cubicBezTo>
                  <a:cubicBezTo>
                    <a:pt x="239" y="150"/>
                    <a:pt x="233" y="162"/>
                    <a:pt x="227" y="175"/>
                  </a:cubicBezTo>
                  <a:cubicBezTo>
                    <a:pt x="222" y="178"/>
                    <a:pt x="215" y="180"/>
                    <a:pt x="211" y="184"/>
                  </a:cubicBezTo>
                  <a:cubicBezTo>
                    <a:pt x="201" y="194"/>
                    <a:pt x="193" y="196"/>
                    <a:pt x="186" y="181"/>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42">
              <a:extLst>
                <a:ext uri="{FF2B5EF4-FFF2-40B4-BE49-F238E27FC236}">
                  <a16:creationId xmlns:a16="http://schemas.microsoft.com/office/drawing/2014/main" id="{802434FE-2F71-4A44-8988-DC7BDC25EAA2}"/>
                </a:ext>
              </a:extLst>
            </p:cNvPr>
            <p:cNvSpPr>
              <a:spLocks/>
            </p:cNvSpPr>
            <p:nvPr/>
          </p:nvSpPr>
          <p:spPr bwMode="auto">
            <a:xfrm>
              <a:off x="6529388" y="1020763"/>
              <a:ext cx="2400300" cy="2100263"/>
            </a:xfrm>
            <a:custGeom>
              <a:avLst/>
              <a:gdLst>
                <a:gd name="T0" fmla="*/ 620 w 637"/>
                <a:gd name="T1" fmla="*/ 554 h 557"/>
                <a:gd name="T2" fmla="*/ 583 w 637"/>
                <a:gd name="T3" fmla="*/ 526 h 557"/>
                <a:gd name="T4" fmla="*/ 474 w 637"/>
                <a:gd name="T5" fmla="*/ 289 h 557"/>
                <a:gd name="T6" fmla="*/ 469 w 637"/>
                <a:gd name="T7" fmla="*/ 281 h 557"/>
                <a:gd name="T8" fmla="*/ 315 w 637"/>
                <a:gd name="T9" fmla="*/ 110 h 557"/>
                <a:gd name="T10" fmla="*/ 75 w 637"/>
                <a:gd name="T11" fmla="*/ 113 h 557"/>
                <a:gd name="T12" fmla="*/ 51 w 637"/>
                <a:gd name="T13" fmla="*/ 131 h 557"/>
                <a:gd name="T14" fmla="*/ 11 w 637"/>
                <a:gd name="T15" fmla="*/ 136 h 557"/>
                <a:gd name="T16" fmla="*/ 21 w 637"/>
                <a:gd name="T17" fmla="*/ 92 h 557"/>
                <a:gd name="T18" fmla="*/ 370 w 637"/>
                <a:gd name="T19" fmla="*/ 90 h 557"/>
                <a:gd name="T20" fmla="*/ 552 w 637"/>
                <a:gd name="T21" fmla="*/ 327 h 557"/>
                <a:gd name="T22" fmla="*/ 631 w 637"/>
                <a:gd name="T23" fmla="*/ 516 h 557"/>
                <a:gd name="T24" fmla="*/ 620 w 637"/>
                <a:gd name="T25" fmla="*/ 554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557">
                  <a:moveTo>
                    <a:pt x="620" y="554"/>
                  </a:moveTo>
                  <a:cubicBezTo>
                    <a:pt x="598" y="557"/>
                    <a:pt x="590" y="546"/>
                    <a:pt x="583" y="526"/>
                  </a:cubicBezTo>
                  <a:cubicBezTo>
                    <a:pt x="556" y="443"/>
                    <a:pt x="523" y="362"/>
                    <a:pt x="474" y="289"/>
                  </a:cubicBezTo>
                  <a:cubicBezTo>
                    <a:pt x="473" y="286"/>
                    <a:pt x="471" y="283"/>
                    <a:pt x="469" y="281"/>
                  </a:cubicBezTo>
                  <a:cubicBezTo>
                    <a:pt x="429" y="214"/>
                    <a:pt x="381" y="154"/>
                    <a:pt x="315" y="110"/>
                  </a:cubicBezTo>
                  <a:cubicBezTo>
                    <a:pt x="235" y="58"/>
                    <a:pt x="154" y="59"/>
                    <a:pt x="75" y="113"/>
                  </a:cubicBezTo>
                  <a:cubicBezTo>
                    <a:pt x="67" y="119"/>
                    <a:pt x="58" y="124"/>
                    <a:pt x="51" y="131"/>
                  </a:cubicBezTo>
                  <a:cubicBezTo>
                    <a:pt x="39" y="142"/>
                    <a:pt x="25" y="143"/>
                    <a:pt x="11" y="136"/>
                  </a:cubicBezTo>
                  <a:cubicBezTo>
                    <a:pt x="0" y="118"/>
                    <a:pt x="5" y="105"/>
                    <a:pt x="21" y="92"/>
                  </a:cubicBezTo>
                  <a:cubicBezTo>
                    <a:pt x="134" y="2"/>
                    <a:pt x="256" y="0"/>
                    <a:pt x="370" y="90"/>
                  </a:cubicBezTo>
                  <a:cubicBezTo>
                    <a:pt x="450" y="153"/>
                    <a:pt x="507" y="236"/>
                    <a:pt x="552" y="327"/>
                  </a:cubicBezTo>
                  <a:cubicBezTo>
                    <a:pt x="582" y="388"/>
                    <a:pt x="605" y="452"/>
                    <a:pt x="631" y="516"/>
                  </a:cubicBezTo>
                  <a:cubicBezTo>
                    <a:pt x="637" y="531"/>
                    <a:pt x="635" y="544"/>
                    <a:pt x="620" y="554"/>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43">
              <a:extLst>
                <a:ext uri="{FF2B5EF4-FFF2-40B4-BE49-F238E27FC236}">
                  <a16:creationId xmlns:a16="http://schemas.microsoft.com/office/drawing/2014/main" id="{DE2AC1BD-D3B9-4B8B-BEAE-012DD561D72E}"/>
                </a:ext>
              </a:extLst>
            </p:cNvPr>
            <p:cNvSpPr>
              <a:spLocks/>
            </p:cNvSpPr>
            <p:nvPr/>
          </p:nvSpPr>
          <p:spPr bwMode="auto">
            <a:xfrm>
              <a:off x="3213101" y="1276351"/>
              <a:ext cx="2284413" cy="1196975"/>
            </a:xfrm>
            <a:custGeom>
              <a:avLst/>
              <a:gdLst>
                <a:gd name="T0" fmla="*/ 0 w 606"/>
                <a:gd name="T1" fmla="*/ 299 h 317"/>
                <a:gd name="T2" fmla="*/ 81 w 606"/>
                <a:gd name="T3" fmla="*/ 163 h 317"/>
                <a:gd name="T4" fmla="*/ 81 w 606"/>
                <a:gd name="T5" fmla="*/ 122 h 317"/>
                <a:gd name="T6" fmla="*/ 90 w 606"/>
                <a:gd name="T7" fmla="*/ 116 h 317"/>
                <a:gd name="T8" fmla="*/ 126 w 606"/>
                <a:gd name="T9" fmla="*/ 108 h 317"/>
                <a:gd name="T10" fmla="*/ 122 w 606"/>
                <a:gd name="T11" fmla="*/ 74 h 317"/>
                <a:gd name="T12" fmla="*/ 134 w 606"/>
                <a:gd name="T13" fmla="*/ 68 h 317"/>
                <a:gd name="T14" fmla="*/ 173 w 606"/>
                <a:gd name="T15" fmla="*/ 64 h 317"/>
                <a:gd name="T16" fmla="*/ 335 w 606"/>
                <a:gd name="T17" fmla="*/ 4 h 317"/>
                <a:gd name="T18" fmla="*/ 479 w 606"/>
                <a:gd name="T19" fmla="*/ 72 h 317"/>
                <a:gd name="T20" fmla="*/ 606 w 606"/>
                <a:gd name="T21" fmla="*/ 232 h 317"/>
                <a:gd name="T22" fmla="*/ 601 w 606"/>
                <a:gd name="T23" fmla="*/ 237 h 317"/>
                <a:gd name="T24" fmla="*/ 595 w 606"/>
                <a:gd name="T25" fmla="*/ 237 h 317"/>
                <a:gd name="T26" fmla="*/ 558 w 606"/>
                <a:gd name="T27" fmla="*/ 177 h 317"/>
                <a:gd name="T28" fmla="*/ 550 w 606"/>
                <a:gd name="T29" fmla="*/ 167 h 317"/>
                <a:gd name="T30" fmla="*/ 518 w 606"/>
                <a:gd name="T31" fmla="*/ 148 h 317"/>
                <a:gd name="T32" fmla="*/ 465 w 606"/>
                <a:gd name="T33" fmla="*/ 97 h 317"/>
                <a:gd name="T34" fmla="*/ 410 w 606"/>
                <a:gd name="T35" fmla="*/ 68 h 317"/>
                <a:gd name="T36" fmla="*/ 417 w 606"/>
                <a:gd name="T37" fmla="*/ 85 h 317"/>
                <a:gd name="T38" fmla="*/ 403 w 606"/>
                <a:gd name="T39" fmla="*/ 83 h 317"/>
                <a:gd name="T40" fmla="*/ 322 w 606"/>
                <a:gd name="T41" fmla="*/ 68 h 317"/>
                <a:gd name="T42" fmla="*/ 186 w 606"/>
                <a:gd name="T43" fmla="*/ 109 h 317"/>
                <a:gd name="T44" fmla="*/ 167 w 606"/>
                <a:gd name="T45" fmla="*/ 126 h 317"/>
                <a:gd name="T46" fmla="*/ 99 w 606"/>
                <a:gd name="T47" fmla="*/ 192 h 317"/>
                <a:gd name="T48" fmla="*/ 78 w 606"/>
                <a:gd name="T49" fmla="*/ 220 h 317"/>
                <a:gd name="T50" fmla="*/ 59 w 606"/>
                <a:gd name="T51" fmla="*/ 242 h 317"/>
                <a:gd name="T52" fmla="*/ 17 w 606"/>
                <a:gd name="T53" fmla="*/ 317 h 317"/>
                <a:gd name="T54" fmla="*/ 0 w 606"/>
                <a:gd name="T55" fmla="*/ 29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6" h="317">
                  <a:moveTo>
                    <a:pt x="0" y="299"/>
                  </a:moveTo>
                  <a:cubicBezTo>
                    <a:pt x="27" y="254"/>
                    <a:pt x="53" y="208"/>
                    <a:pt x="81" y="163"/>
                  </a:cubicBezTo>
                  <a:cubicBezTo>
                    <a:pt x="90" y="148"/>
                    <a:pt x="93" y="136"/>
                    <a:pt x="81" y="122"/>
                  </a:cubicBezTo>
                  <a:cubicBezTo>
                    <a:pt x="84" y="120"/>
                    <a:pt x="87" y="118"/>
                    <a:pt x="90" y="116"/>
                  </a:cubicBezTo>
                  <a:cubicBezTo>
                    <a:pt x="103" y="118"/>
                    <a:pt x="117" y="122"/>
                    <a:pt x="126" y="108"/>
                  </a:cubicBezTo>
                  <a:cubicBezTo>
                    <a:pt x="133" y="96"/>
                    <a:pt x="131" y="84"/>
                    <a:pt x="122" y="74"/>
                  </a:cubicBezTo>
                  <a:cubicBezTo>
                    <a:pt x="126" y="72"/>
                    <a:pt x="130" y="70"/>
                    <a:pt x="134" y="68"/>
                  </a:cubicBezTo>
                  <a:cubicBezTo>
                    <a:pt x="148" y="81"/>
                    <a:pt x="160" y="74"/>
                    <a:pt x="173" y="64"/>
                  </a:cubicBezTo>
                  <a:cubicBezTo>
                    <a:pt x="221" y="26"/>
                    <a:pt x="272" y="0"/>
                    <a:pt x="335" y="4"/>
                  </a:cubicBezTo>
                  <a:cubicBezTo>
                    <a:pt x="392" y="9"/>
                    <a:pt x="437" y="37"/>
                    <a:pt x="479" y="72"/>
                  </a:cubicBezTo>
                  <a:cubicBezTo>
                    <a:pt x="531" y="118"/>
                    <a:pt x="572" y="172"/>
                    <a:pt x="606" y="232"/>
                  </a:cubicBezTo>
                  <a:cubicBezTo>
                    <a:pt x="604" y="234"/>
                    <a:pt x="603" y="235"/>
                    <a:pt x="601" y="237"/>
                  </a:cubicBezTo>
                  <a:cubicBezTo>
                    <a:pt x="599" y="237"/>
                    <a:pt x="596" y="238"/>
                    <a:pt x="595" y="237"/>
                  </a:cubicBezTo>
                  <a:cubicBezTo>
                    <a:pt x="581" y="218"/>
                    <a:pt x="554" y="207"/>
                    <a:pt x="558" y="177"/>
                  </a:cubicBezTo>
                  <a:cubicBezTo>
                    <a:pt x="558" y="174"/>
                    <a:pt x="553" y="169"/>
                    <a:pt x="550" y="167"/>
                  </a:cubicBezTo>
                  <a:cubicBezTo>
                    <a:pt x="539" y="160"/>
                    <a:pt x="527" y="156"/>
                    <a:pt x="518" y="148"/>
                  </a:cubicBezTo>
                  <a:cubicBezTo>
                    <a:pt x="500" y="133"/>
                    <a:pt x="484" y="115"/>
                    <a:pt x="465" y="97"/>
                  </a:cubicBezTo>
                  <a:cubicBezTo>
                    <a:pt x="450" y="89"/>
                    <a:pt x="431" y="79"/>
                    <a:pt x="410" y="68"/>
                  </a:cubicBezTo>
                  <a:cubicBezTo>
                    <a:pt x="413" y="76"/>
                    <a:pt x="415" y="80"/>
                    <a:pt x="417" y="85"/>
                  </a:cubicBezTo>
                  <a:cubicBezTo>
                    <a:pt x="412" y="84"/>
                    <a:pt x="408" y="84"/>
                    <a:pt x="403" y="83"/>
                  </a:cubicBezTo>
                  <a:cubicBezTo>
                    <a:pt x="376" y="78"/>
                    <a:pt x="349" y="69"/>
                    <a:pt x="322" y="68"/>
                  </a:cubicBezTo>
                  <a:cubicBezTo>
                    <a:pt x="273" y="66"/>
                    <a:pt x="227" y="81"/>
                    <a:pt x="186" y="109"/>
                  </a:cubicBezTo>
                  <a:cubicBezTo>
                    <a:pt x="179" y="114"/>
                    <a:pt x="173" y="120"/>
                    <a:pt x="167" y="126"/>
                  </a:cubicBezTo>
                  <a:cubicBezTo>
                    <a:pt x="144" y="147"/>
                    <a:pt x="121" y="169"/>
                    <a:pt x="99" y="192"/>
                  </a:cubicBezTo>
                  <a:cubicBezTo>
                    <a:pt x="91" y="200"/>
                    <a:pt x="85" y="211"/>
                    <a:pt x="78" y="220"/>
                  </a:cubicBezTo>
                  <a:cubicBezTo>
                    <a:pt x="72" y="228"/>
                    <a:pt x="64" y="234"/>
                    <a:pt x="59" y="242"/>
                  </a:cubicBezTo>
                  <a:cubicBezTo>
                    <a:pt x="44" y="267"/>
                    <a:pt x="31" y="292"/>
                    <a:pt x="17" y="317"/>
                  </a:cubicBezTo>
                  <a:cubicBezTo>
                    <a:pt x="11" y="311"/>
                    <a:pt x="6" y="305"/>
                    <a:pt x="0" y="299"/>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44">
              <a:extLst>
                <a:ext uri="{FF2B5EF4-FFF2-40B4-BE49-F238E27FC236}">
                  <a16:creationId xmlns:a16="http://schemas.microsoft.com/office/drawing/2014/main" id="{B944A629-11C8-42CE-BB66-BED67DD66201}"/>
                </a:ext>
              </a:extLst>
            </p:cNvPr>
            <p:cNvSpPr>
              <a:spLocks/>
            </p:cNvSpPr>
            <p:nvPr/>
          </p:nvSpPr>
          <p:spPr bwMode="auto">
            <a:xfrm>
              <a:off x="8802688" y="3197226"/>
              <a:ext cx="255588" cy="520700"/>
            </a:xfrm>
            <a:custGeom>
              <a:avLst/>
              <a:gdLst>
                <a:gd name="T0" fmla="*/ 48 w 68"/>
                <a:gd name="T1" fmla="*/ 133 h 138"/>
                <a:gd name="T2" fmla="*/ 18 w 68"/>
                <a:gd name="T3" fmla="*/ 111 h 138"/>
                <a:gd name="T4" fmla="*/ 4 w 68"/>
                <a:gd name="T5" fmla="*/ 36 h 138"/>
                <a:gd name="T6" fmla="*/ 22 w 68"/>
                <a:gd name="T7" fmla="*/ 0 h 138"/>
                <a:gd name="T8" fmla="*/ 52 w 68"/>
                <a:gd name="T9" fmla="*/ 26 h 138"/>
                <a:gd name="T10" fmla="*/ 66 w 68"/>
                <a:gd name="T11" fmla="*/ 105 h 138"/>
                <a:gd name="T12" fmla="*/ 48 w 68"/>
                <a:gd name="T13" fmla="*/ 133 h 138"/>
              </a:gdLst>
              <a:ahLst/>
              <a:cxnLst>
                <a:cxn ang="0">
                  <a:pos x="T0" y="T1"/>
                </a:cxn>
                <a:cxn ang="0">
                  <a:pos x="T2" y="T3"/>
                </a:cxn>
                <a:cxn ang="0">
                  <a:pos x="T4" y="T5"/>
                </a:cxn>
                <a:cxn ang="0">
                  <a:pos x="T6" y="T7"/>
                </a:cxn>
                <a:cxn ang="0">
                  <a:pos x="T8" y="T9"/>
                </a:cxn>
                <a:cxn ang="0">
                  <a:pos x="T10" y="T11"/>
                </a:cxn>
                <a:cxn ang="0">
                  <a:pos x="T12" y="T13"/>
                </a:cxn>
              </a:cxnLst>
              <a:rect l="0" t="0" r="r" b="b"/>
              <a:pathLst>
                <a:path w="68" h="138">
                  <a:moveTo>
                    <a:pt x="48" y="133"/>
                  </a:moveTo>
                  <a:cubicBezTo>
                    <a:pt x="28" y="138"/>
                    <a:pt x="22" y="127"/>
                    <a:pt x="18" y="111"/>
                  </a:cubicBezTo>
                  <a:cubicBezTo>
                    <a:pt x="14" y="86"/>
                    <a:pt x="10" y="61"/>
                    <a:pt x="4" y="36"/>
                  </a:cubicBezTo>
                  <a:cubicBezTo>
                    <a:pt x="0" y="18"/>
                    <a:pt x="6" y="7"/>
                    <a:pt x="22" y="0"/>
                  </a:cubicBezTo>
                  <a:cubicBezTo>
                    <a:pt x="39" y="0"/>
                    <a:pt x="49" y="8"/>
                    <a:pt x="52" y="26"/>
                  </a:cubicBezTo>
                  <a:cubicBezTo>
                    <a:pt x="56" y="52"/>
                    <a:pt x="62" y="79"/>
                    <a:pt x="66" y="105"/>
                  </a:cubicBezTo>
                  <a:cubicBezTo>
                    <a:pt x="68" y="119"/>
                    <a:pt x="64" y="130"/>
                    <a:pt x="48" y="13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45">
              <a:extLst>
                <a:ext uri="{FF2B5EF4-FFF2-40B4-BE49-F238E27FC236}">
                  <a16:creationId xmlns:a16="http://schemas.microsoft.com/office/drawing/2014/main" id="{6218AA84-D599-45A1-A84A-54833A4542DF}"/>
                </a:ext>
              </a:extLst>
            </p:cNvPr>
            <p:cNvSpPr>
              <a:spLocks/>
            </p:cNvSpPr>
            <p:nvPr/>
          </p:nvSpPr>
          <p:spPr bwMode="auto">
            <a:xfrm>
              <a:off x="9774238" y="5546726"/>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148">
              <a:extLst>
                <a:ext uri="{FF2B5EF4-FFF2-40B4-BE49-F238E27FC236}">
                  <a16:creationId xmlns:a16="http://schemas.microsoft.com/office/drawing/2014/main" id="{BE60276C-F61B-4A3D-847A-83F4F5056012}"/>
                </a:ext>
              </a:extLst>
            </p:cNvPr>
            <p:cNvSpPr>
              <a:spLocks/>
            </p:cNvSpPr>
            <p:nvPr/>
          </p:nvSpPr>
          <p:spPr bwMode="auto">
            <a:xfrm>
              <a:off x="3503613" y="1530351"/>
              <a:ext cx="211138" cy="206375"/>
            </a:xfrm>
            <a:custGeom>
              <a:avLst/>
              <a:gdLst>
                <a:gd name="T0" fmla="*/ 45 w 56"/>
                <a:gd name="T1" fmla="*/ 7 h 55"/>
                <a:gd name="T2" fmla="*/ 49 w 56"/>
                <a:gd name="T3" fmla="*/ 41 h 55"/>
                <a:gd name="T4" fmla="*/ 13 w 56"/>
                <a:gd name="T5" fmla="*/ 49 h 55"/>
                <a:gd name="T6" fmla="*/ 11 w 56"/>
                <a:gd name="T7" fmla="*/ 11 h 55"/>
                <a:gd name="T8" fmla="*/ 45 w 56"/>
                <a:gd name="T9" fmla="*/ 7 h 55"/>
              </a:gdLst>
              <a:ahLst/>
              <a:cxnLst>
                <a:cxn ang="0">
                  <a:pos x="T0" y="T1"/>
                </a:cxn>
                <a:cxn ang="0">
                  <a:pos x="T2" y="T3"/>
                </a:cxn>
                <a:cxn ang="0">
                  <a:pos x="T4" y="T5"/>
                </a:cxn>
                <a:cxn ang="0">
                  <a:pos x="T6" y="T7"/>
                </a:cxn>
                <a:cxn ang="0">
                  <a:pos x="T8" y="T9"/>
                </a:cxn>
              </a:cxnLst>
              <a:rect l="0" t="0" r="r" b="b"/>
              <a:pathLst>
                <a:path w="56" h="55">
                  <a:moveTo>
                    <a:pt x="45" y="7"/>
                  </a:moveTo>
                  <a:cubicBezTo>
                    <a:pt x="54" y="17"/>
                    <a:pt x="56" y="29"/>
                    <a:pt x="49" y="41"/>
                  </a:cubicBezTo>
                  <a:cubicBezTo>
                    <a:pt x="40" y="55"/>
                    <a:pt x="26" y="51"/>
                    <a:pt x="13" y="49"/>
                  </a:cubicBezTo>
                  <a:cubicBezTo>
                    <a:pt x="5" y="37"/>
                    <a:pt x="0" y="24"/>
                    <a:pt x="11" y="11"/>
                  </a:cubicBezTo>
                  <a:cubicBezTo>
                    <a:pt x="21" y="0"/>
                    <a:pt x="33" y="0"/>
                    <a:pt x="45" y="7"/>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149">
              <a:extLst>
                <a:ext uri="{FF2B5EF4-FFF2-40B4-BE49-F238E27FC236}">
                  <a16:creationId xmlns:a16="http://schemas.microsoft.com/office/drawing/2014/main" id="{18283649-7F8E-4D25-A4E8-9B5A72281175}"/>
                </a:ext>
              </a:extLst>
            </p:cNvPr>
            <p:cNvSpPr>
              <a:spLocks/>
            </p:cNvSpPr>
            <p:nvPr/>
          </p:nvSpPr>
          <p:spPr bwMode="auto">
            <a:xfrm>
              <a:off x="5026026" y="2443163"/>
              <a:ext cx="598488" cy="2535238"/>
            </a:xfrm>
            <a:custGeom>
              <a:avLst/>
              <a:gdLst>
                <a:gd name="T0" fmla="*/ 156 w 159"/>
                <a:gd name="T1" fmla="*/ 153 h 672"/>
                <a:gd name="T2" fmla="*/ 124 w 159"/>
                <a:gd name="T3" fmla="*/ 309 h 672"/>
                <a:gd name="T4" fmla="*/ 148 w 159"/>
                <a:gd name="T5" fmla="*/ 560 h 672"/>
                <a:gd name="T6" fmla="*/ 149 w 159"/>
                <a:gd name="T7" fmla="*/ 568 h 672"/>
                <a:gd name="T8" fmla="*/ 127 w 159"/>
                <a:gd name="T9" fmla="*/ 591 h 672"/>
                <a:gd name="T10" fmla="*/ 68 w 159"/>
                <a:gd name="T11" fmla="*/ 655 h 672"/>
                <a:gd name="T12" fmla="*/ 56 w 159"/>
                <a:gd name="T13" fmla="*/ 672 h 672"/>
                <a:gd name="T14" fmla="*/ 48 w 159"/>
                <a:gd name="T15" fmla="*/ 668 h 672"/>
                <a:gd name="T16" fmla="*/ 35 w 159"/>
                <a:gd name="T17" fmla="*/ 644 h 672"/>
                <a:gd name="T18" fmla="*/ 0 w 159"/>
                <a:gd name="T19" fmla="*/ 560 h 672"/>
                <a:gd name="T20" fmla="*/ 0 w 159"/>
                <a:gd name="T21" fmla="*/ 556 h 672"/>
                <a:gd name="T22" fmla="*/ 56 w 159"/>
                <a:gd name="T23" fmla="*/ 490 h 672"/>
                <a:gd name="T24" fmla="*/ 16 w 159"/>
                <a:gd name="T25" fmla="*/ 180 h 672"/>
                <a:gd name="T26" fmla="*/ 16 w 159"/>
                <a:gd name="T27" fmla="*/ 176 h 672"/>
                <a:gd name="T28" fmla="*/ 84 w 159"/>
                <a:gd name="T29" fmla="*/ 0 h 672"/>
                <a:gd name="T30" fmla="*/ 88 w 159"/>
                <a:gd name="T31" fmla="*/ 0 h 672"/>
                <a:gd name="T32" fmla="*/ 123 w 159"/>
                <a:gd name="T33" fmla="*/ 67 h 672"/>
                <a:gd name="T34" fmla="*/ 145 w 159"/>
                <a:gd name="T35" fmla="*/ 117 h 672"/>
                <a:gd name="T36" fmla="*/ 159 w 159"/>
                <a:gd name="T37" fmla="*/ 144 h 672"/>
                <a:gd name="T38" fmla="*/ 159 w 159"/>
                <a:gd name="T39" fmla="*/ 148 h 672"/>
                <a:gd name="T40" fmla="*/ 156 w 159"/>
                <a:gd name="T41" fmla="*/ 15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2">
                  <a:moveTo>
                    <a:pt x="156" y="153"/>
                  </a:moveTo>
                  <a:cubicBezTo>
                    <a:pt x="145" y="205"/>
                    <a:pt x="133" y="257"/>
                    <a:pt x="124" y="309"/>
                  </a:cubicBezTo>
                  <a:cubicBezTo>
                    <a:pt x="109" y="394"/>
                    <a:pt x="117" y="478"/>
                    <a:pt x="148" y="560"/>
                  </a:cubicBezTo>
                  <a:cubicBezTo>
                    <a:pt x="148" y="562"/>
                    <a:pt x="149" y="565"/>
                    <a:pt x="149" y="568"/>
                  </a:cubicBezTo>
                  <a:cubicBezTo>
                    <a:pt x="142" y="575"/>
                    <a:pt x="133" y="582"/>
                    <a:pt x="127" y="591"/>
                  </a:cubicBezTo>
                  <a:cubicBezTo>
                    <a:pt x="111" y="616"/>
                    <a:pt x="94" y="639"/>
                    <a:pt x="68" y="655"/>
                  </a:cubicBezTo>
                  <a:cubicBezTo>
                    <a:pt x="63" y="658"/>
                    <a:pt x="60" y="666"/>
                    <a:pt x="56" y="672"/>
                  </a:cubicBezTo>
                  <a:cubicBezTo>
                    <a:pt x="53" y="671"/>
                    <a:pt x="51" y="669"/>
                    <a:pt x="48" y="668"/>
                  </a:cubicBezTo>
                  <a:cubicBezTo>
                    <a:pt x="43" y="660"/>
                    <a:pt x="38" y="652"/>
                    <a:pt x="35" y="644"/>
                  </a:cubicBezTo>
                  <a:cubicBezTo>
                    <a:pt x="23" y="616"/>
                    <a:pt x="11" y="588"/>
                    <a:pt x="0" y="560"/>
                  </a:cubicBezTo>
                  <a:cubicBezTo>
                    <a:pt x="0" y="559"/>
                    <a:pt x="0" y="557"/>
                    <a:pt x="0" y="556"/>
                  </a:cubicBezTo>
                  <a:cubicBezTo>
                    <a:pt x="19" y="534"/>
                    <a:pt x="41" y="514"/>
                    <a:pt x="56" y="490"/>
                  </a:cubicBezTo>
                  <a:cubicBezTo>
                    <a:pt x="116" y="391"/>
                    <a:pt x="100" y="264"/>
                    <a:pt x="16" y="180"/>
                  </a:cubicBezTo>
                  <a:cubicBezTo>
                    <a:pt x="16" y="178"/>
                    <a:pt x="16" y="177"/>
                    <a:pt x="16" y="176"/>
                  </a:cubicBezTo>
                  <a:cubicBezTo>
                    <a:pt x="39" y="117"/>
                    <a:pt x="61" y="59"/>
                    <a:pt x="84" y="0"/>
                  </a:cubicBezTo>
                  <a:cubicBezTo>
                    <a:pt x="85" y="0"/>
                    <a:pt x="87" y="0"/>
                    <a:pt x="88" y="0"/>
                  </a:cubicBezTo>
                  <a:cubicBezTo>
                    <a:pt x="100" y="22"/>
                    <a:pt x="112" y="44"/>
                    <a:pt x="123" y="67"/>
                  </a:cubicBezTo>
                  <a:cubicBezTo>
                    <a:pt x="131" y="83"/>
                    <a:pt x="138" y="100"/>
                    <a:pt x="145" y="117"/>
                  </a:cubicBezTo>
                  <a:cubicBezTo>
                    <a:pt x="150" y="126"/>
                    <a:pt x="155" y="135"/>
                    <a:pt x="159" y="144"/>
                  </a:cubicBezTo>
                  <a:cubicBezTo>
                    <a:pt x="159" y="145"/>
                    <a:pt x="159" y="147"/>
                    <a:pt x="159" y="148"/>
                  </a:cubicBezTo>
                  <a:cubicBezTo>
                    <a:pt x="158" y="150"/>
                    <a:pt x="157" y="151"/>
                    <a:pt x="156" y="153"/>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150">
              <a:extLst>
                <a:ext uri="{FF2B5EF4-FFF2-40B4-BE49-F238E27FC236}">
                  <a16:creationId xmlns:a16="http://schemas.microsoft.com/office/drawing/2014/main" id="{B82A3040-6076-4BFF-90A6-E57C3228B64E}"/>
                </a:ext>
              </a:extLst>
            </p:cNvPr>
            <p:cNvSpPr>
              <a:spLocks/>
            </p:cNvSpPr>
            <p:nvPr/>
          </p:nvSpPr>
          <p:spPr bwMode="auto">
            <a:xfrm>
              <a:off x="2813051" y="3619501"/>
              <a:ext cx="2589213" cy="1901825"/>
            </a:xfrm>
            <a:custGeom>
              <a:avLst/>
              <a:gdLst>
                <a:gd name="T0" fmla="*/ 687 w 687"/>
                <a:gd name="T1" fmla="*/ 420 h 504"/>
                <a:gd name="T2" fmla="*/ 566 w 687"/>
                <a:gd name="T3" fmla="*/ 487 h 504"/>
                <a:gd name="T4" fmla="*/ 491 w 687"/>
                <a:gd name="T5" fmla="*/ 504 h 504"/>
                <a:gd name="T6" fmla="*/ 363 w 687"/>
                <a:gd name="T7" fmla="*/ 504 h 504"/>
                <a:gd name="T8" fmla="*/ 153 w 687"/>
                <a:gd name="T9" fmla="*/ 411 h 504"/>
                <a:gd name="T10" fmla="*/ 10 w 687"/>
                <a:gd name="T11" fmla="*/ 184 h 504"/>
                <a:gd name="T12" fmla="*/ 2 w 687"/>
                <a:gd name="T13" fmla="*/ 142 h 504"/>
                <a:gd name="T14" fmla="*/ 3 w 687"/>
                <a:gd name="T15" fmla="*/ 7 h 504"/>
                <a:gd name="T16" fmla="*/ 3 w 687"/>
                <a:gd name="T17" fmla="*/ 0 h 504"/>
                <a:gd name="T18" fmla="*/ 11 w 687"/>
                <a:gd name="T19" fmla="*/ 30 h 504"/>
                <a:gd name="T20" fmla="*/ 27 w 687"/>
                <a:gd name="T21" fmla="*/ 144 h 504"/>
                <a:gd name="T22" fmla="*/ 27 w 687"/>
                <a:gd name="T23" fmla="*/ 152 h 504"/>
                <a:gd name="T24" fmla="*/ 42 w 687"/>
                <a:gd name="T25" fmla="*/ 211 h 504"/>
                <a:gd name="T26" fmla="*/ 71 w 687"/>
                <a:gd name="T27" fmla="*/ 275 h 504"/>
                <a:gd name="T28" fmla="*/ 107 w 687"/>
                <a:gd name="T29" fmla="*/ 312 h 504"/>
                <a:gd name="T30" fmla="*/ 107 w 687"/>
                <a:gd name="T31" fmla="*/ 312 h 504"/>
                <a:gd name="T32" fmla="*/ 143 w 687"/>
                <a:gd name="T33" fmla="*/ 344 h 504"/>
                <a:gd name="T34" fmla="*/ 147 w 687"/>
                <a:gd name="T35" fmla="*/ 352 h 504"/>
                <a:gd name="T36" fmla="*/ 183 w 687"/>
                <a:gd name="T37" fmla="*/ 386 h 504"/>
                <a:gd name="T38" fmla="*/ 279 w 687"/>
                <a:gd name="T39" fmla="*/ 437 h 504"/>
                <a:gd name="T40" fmla="*/ 370 w 687"/>
                <a:gd name="T41" fmla="*/ 463 h 504"/>
                <a:gd name="T42" fmla="*/ 512 w 687"/>
                <a:gd name="T43" fmla="*/ 456 h 504"/>
                <a:gd name="T44" fmla="*/ 659 w 687"/>
                <a:gd name="T45" fmla="*/ 392 h 504"/>
                <a:gd name="T46" fmla="*/ 667 w 687"/>
                <a:gd name="T47" fmla="*/ 392 h 504"/>
                <a:gd name="T48" fmla="*/ 687 w 687"/>
                <a:gd name="T49" fmla="*/ 42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7" h="504">
                  <a:moveTo>
                    <a:pt x="687" y="420"/>
                  </a:moveTo>
                  <a:cubicBezTo>
                    <a:pt x="653" y="453"/>
                    <a:pt x="610" y="472"/>
                    <a:pt x="566" y="487"/>
                  </a:cubicBezTo>
                  <a:cubicBezTo>
                    <a:pt x="542" y="495"/>
                    <a:pt x="516" y="499"/>
                    <a:pt x="491" y="504"/>
                  </a:cubicBezTo>
                  <a:cubicBezTo>
                    <a:pt x="448" y="504"/>
                    <a:pt x="406" y="504"/>
                    <a:pt x="363" y="504"/>
                  </a:cubicBezTo>
                  <a:cubicBezTo>
                    <a:pt x="283" y="495"/>
                    <a:pt x="214" y="462"/>
                    <a:pt x="153" y="411"/>
                  </a:cubicBezTo>
                  <a:cubicBezTo>
                    <a:pt x="80" y="351"/>
                    <a:pt x="32" y="276"/>
                    <a:pt x="10" y="184"/>
                  </a:cubicBezTo>
                  <a:cubicBezTo>
                    <a:pt x="6" y="170"/>
                    <a:pt x="5" y="156"/>
                    <a:pt x="2" y="142"/>
                  </a:cubicBezTo>
                  <a:cubicBezTo>
                    <a:pt x="2" y="97"/>
                    <a:pt x="3" y="52"/>
                    <a:pt x="3" y="7"/>
                  </a:cubicBezTo>
                  <a:cubicBezTo>
                    <a:pt x="3" y="5"/>
                    <a:pt x="3" y="2"/>
                    <a:pt x="3" y="0"/>
                  </a:cubicBezTo>
                  <a:cubicBezTo>
                    <a:pt x="6" y="10"/>
                    <a:pt x="10" y="20"/>
                    <a:pt x="11" y="30"/>
                  </a:cubicBezTo>
                  <a:cubicBezTo>
                    <a:pt x="15" y="68"/>
                    <a:pt x="0" y="109"/>
                    <a:pt x="27" y="144"/>
                  </a:cubicBezTo>
                  <a:cubicBezTo>
                    <a:pt x="28" y="146"/>
                    <a:pt x="27" y="149"/>
                    <a:pt x="27" y="152"/>
                  </a:cubicBezTo>
                  <a:cubicBezTo>
                    <a:pt x="32" y="172"/>
                    <a:pt x="35" y="192"/>
                    <a:pt x="42" y="211"/>
                  </a:cubicBezTo>
                  <a:cubicBezTo>
                    <a:pt x="50" y="233"/>
                    <a:pt x="60" y="254"/>
                    <a:pt x="71" y="275"/>
                  </a:cubicBezTo>
                  <a:cubicBezTo>
                    <a:pt x="79" y="290"/>
                    <a:pt x="84" y="310"/>
                    <a:pt x="107" y="312"/>
                  </a:cubicBezTo>
                  <a:cubicBezTo>
                    <a:pt x="107" y="312"/>
                    <a:pt x="107" y="312"/>
                    <a:pt x="107" y="312"/>
                  </a:cubicBezTo>
                  <a:cubicBezTo>
                    <a:pt x="108" y="331"/>
                    <a:pt x="122" y="343"/>
                    <a:pt x="143" y="344"/>
                  </a:cubicBezTo>
                  <a:cubicBezTo>
                    <a:pt x="144" y="347"/>
                    <a:pt x="146" y="349"/>
                    <a:pt x="147" y="352"/>
                  </a:cubicBezTo>
                  <a:cubicBezTo>
                    <a:pt x="159" y="363"/>
                    <a:pt x="170" y="376"/>
                    <a:pt x="183" y="386"/>
                  </a:cubicBezTo>
                  <a:cubicBezTo>
                    <a:pt x="212" y="409"/>
                    <a:pt x="243" y="427"/>
                    <a:pt x="279" y="437"/>
                  </a:cubicBezTo>
                  <a:cubicBezTo>
                    <a:pt x="309" y="446"/>
                    <a:pt x="339" y="461"/>
                    <a:pt x="370" y="463"/>
                  </a:cubicBezTo>
                  <a:cubicBezTo>
                    <a:pt x="417" y="466"/>
                    <a:pt x="466" y="463"/>
                    <a:pt x="512" y="456"/>
                  </a:cubicBezTo>
                  <a:cubicBezTo>
                    <a:pt x="566" y="448"/>
                    <a:pt x="615" y="424"/>
                    <a:pt x="659" y="392"/>
                  </a:cubicBezTo>
                  <a:cubicBezTo>
                    <a:pt x="662" y="392"/>
                    <a:pt x="664" y="392"/>
                    <a:pt x="667" y="392"/>
                  </a:cubicBezTo>
                  <a:cubicBezTo>
                    <a:pt x="674" y="401"/>
                    <a:pt x="680" y="410"/>
                    <a:pt x="687" y="420"/>
                  </a:cubicBezTo>
                  <a:close/>
                </a:path>
              </a:pathLst>
            </a:custGeom>
            <a:solidFill>
              <a:srgbClr val="2AE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152">
              <a:extLst>
                <a:ext uri="{FF2B5EF4-FFF2-40B4-BE49-F238E27FC236}">
                  <a16:creationId xmlns:a16="http://schemas.microsoft.com/office/drawing/2014/main" id="{BE2F8797-F8B5-48C2-982B-E35E4D71490E}"/>
                </a:ext>
              </a:extLst>
            </p:cNvPr>
            <p:cNvSpPr>
              <a:spLocks/>
            </p:cNvSpPr>
            <p:nvPr/>
          </p:nvSpPr>
          <p:spPr bwMode="auto">
            <a:xfrm>
              <a:off x="5689601" y="1898651"/>
              <a:ext cx="812800" cy="2351088"/>
            </a:xfrm>
            <a:custGeom>
              <a:avLst/>
              <a:gdLst>
                <a:gd name="T0" fmla="*/ 175 w 216"/>
                <a:gd name="T1" fmla="*/ 6 h 623"/>
                <a:gd name="T2" fmla="*/ 200 w 216"/>
                <a:gd name="T3" fmla="*/ 9 h 623"/>
                <a:gd name="T4" fmla="*/ 216 w 216"/>
                <a:gd name="T5" fmla="*/ 0 h 623"/>
                <a:gd name="T6" fmla="*/ 216 w 216"/>
                <a:gd name="T7" fmla="*/ 0 h 623"/>
                <a:gd name="T8" fmla="*/ 213 w 216"/>
                <a:gd name="T9" fmla="*/ 15 h 623"/>
                <a:gd name="T10" fmla="*/ 148 w 216"/>
                <a:gd name="T11" fmla="*/ 104 h 623"/>
                <a:gd name="T12" fmla="*/ 76 w 216"/>
                <a:gd name="T13" fmla="*/ 256 h 623"/>
                <a:gd name="T14" fmla="*/ 72 w 216"/>
                <a:gd name="T15" fmla="*/ 276 h 623"/>
                <a:gd name="T16" fmla="*/ 48 w 216"/>
                <a:gd name="T17" fmla="*/ 344 h 623"/>
                <a:gd name="T18" fmla="*/ 39 w 216"/>
                <a:gd name="T19" fmla="*/ 387 h 623"/>
                <a:gd name="T20" fmla="*/ 24 w 216"/>
                <a:gd name="T21" fmla="*/ 476 h 623"/>
                <a:gd name="T22" fmla="*/ 16 w 216"/>
                <a:gd name="T23" fmla="*/ 510 h 623"/>
                <a:gd name="T24" fmla="*/ 24 w 216"/>
                <a:gd name="T25" fmla="*/ 612 h 623"/>
                <a:gd name="T26" fmla="*/ 10 w 216"/>
                <a:gd name="T27" fmla="*/ 623 h 623"/>
                <a:gd name="T28" fmla="*/ 8 w 216"/>
                <a:gd name="T29" fmla="*/ 609 h 623"/>
                <a:gd name="T30" fmla="*/ 8 w 216"/>
                <a:gd name="T31" fmla="*/ 525 h 623"/>
                <a:gd name="T32" fmla="*/ 3 w 216"/>
                <a:gd name="T33" fmla="*/ 500 h 623"/>
                <a:gd name="T34" fmla="*/ 0 w 216"/>
                <a:gd name="T35" fmla="*/ 493 h 623"/>
                <a:gd name="T36" fmla="*/ 14 w 216"/>
                <a:gd name="T37" fmla="*/ 429 h 623"/>
                <a:gd name="T38" fmla="*/ 8 w 216"/>
                <a:gd name="T39" fmla="*/ 392 h 623"/>
                <a:gd name="T40" fmla="*/ 57 w 216"/>
                <a:gd name="T41" fmla="*/ 228 h 623"/>
                <a:gd name="T42" fmla="*/ 167 w 216"/>
                <a:gd name="T43" fmla="*/ 17 h 623"/>
                <a:gd name="T44" fmla="*/ 175 w 216"/>
                <a:gd name="T45" fmla="*/ 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6" h="623">
                  <a:moveTo>
                    <a:pt x="175" y="6"/>
                  </a:moveTo>
                  <a:cubicBezTo>
                    <a:pt x="182" y="21"/>
                    <a:pt x="190" y="19"/>
                    <a:pt x="200" y="9"/>
                  </a:cubicBezTo>
                  <a:cubicBezTo>
                    <a:pt x="204" y="5"/>
                    <a:pt x="211" y="3"/>
                    <a:pt x="216" y="0"/>
                  </a:cubicBezTo>
                  <a:cubicBezTo>
                    <a:pt x="216" y="0"/>
                    <a:pt x="216" y="0"/>
                    <a:pt x="216" y="0"/>
                  </a:cubicBezTo>
                  <a:cubicBezTo>
                    <a:pt x="215" y="5"/>
                    <a:pt x="215" y="11"/>
                    <a:pt x="213" y="15"/>
                  </a:cubicBezTo>
                  <a:cubicBezTo>
                    <a:pt x="191" y="45"/>
                    <a:pt x="168" y="74"/>
                    <a:pt x="148" y="104"/>
                  </a:cubicBezTo>
                  <a:cubicBezTo>
                    <a:pt x="117" y="151"/>
                    <a:pt x="92" y="201"/>
                    <a:pt x="76" y="256"/>
                  </a:cubicBezTo>
                  <a:cubicBezTo>
                    <a:pt x="75" y="263"/>
                    <a:pt x="73" y="269"/>
                    <a:pt x="72" y="276"/>
                  </a:cubicBezTo>
                  <a:cubicBezTo>
                    <a:pt x="52" y="295"/>
                    <a:pt x="51" y="319"/>
                    <a:pt x="48" y="344"/>
                  </a:cubicBezTo>
                  <a:cubicBezTo>
                    <a:pt x="45" y="358"/>
                    <a:pt x="42" y="373"/>
                    <a:pt x="39" y="387"/>
                  </a:cubicBezTo>
                  <a:cubicBezTo>
                    <a:pt x="34" y="417"/>
                    <a:pt x="29" y="446"/>
                    <a:pt x="24" y="476"/>
                  </a:cubicBezTo>
                  <a:cubicBezTo>
                    <a:pt x="21" y="487"/>
                    <a:pt x="16" y="499"/>
                    <a:pt x="16" y="510"/>
                  </a:cubicBezTo>
                  <a:cubicBezTo>
                    <a:pt x="18" y="544"/>
                    <a:pt x="21" y="578"/>
                    <a:pt x="24" y="612"/>
                  </a:cubicBezTo>
                  <a:cubicBezTo>
                    <a:pt x="20" y="615"/>
                    <a:pt x="15" y="618"/>
                    <a:pt x="10" y="623"/>
                  </a:cubicBezTo>
                  <a:cubicBezTo>
                    <a:pt x="9" y="617"/>
                    <a:pt x="7" y="613"/>
                    <a:pt x="8" y="609"/>
                  </a:cubicBezTo>
                  <a:cubicBezTo>
                    <a:pt x="15" y="581"/>
                    <a:pt x="5" y="553"/>
                    <a:pt x="8" y="525"/>
                  </a:cubicBezTo>
                  <a:cubicBezTo>
                    <a:pt x="8" y="517"/>
                    <a:pt x="5" y="508"/>
                    <a:pt x="3" y="500"/>
                  </a:cubicBezTo>
                  <a:cubicBezTo>
                    <a:pt x="2" y="498"/>
                    <a:pt x="0" y="495"/>
                    <a:pt x="0" y="493"/>
                  </a:cubicBezTo>
                  <a:cubicBezTo>
                    <a:pt x="5" y="472"/>
                    <a:pt x="11" y="450"/>
                    <a:pt x="14" y="429"/>
                  </a:cubicBezTo>
                  <a:cubicBezTo>
                    <a:pt x="16" y="417"/>
                    <a:pt x="23" y="402"/>
                    <a:pt x="8" y="392"/>
                  </a:cubicBezTo>
                  <a:cubicBezTo>
                    <a:pt x="24" y="337"/>
                    <a:pt x="38" y="282"/>
                    <a:pt x="57" y="228"/>
                  </a:cubicBezTo>
                  <a:cubicBezTo>
                    <a:pt x="84" y="153"/>
                    <a:pt x="121" y="83"/>
                    <a:pt x="167" y="17"/>
                  </a:cubicBezTo>
                  <a:cubicBezTo>
                    <a:pt x="169" y="13"/>
                    <a:pt x="172" y="10"/>
                    <a:pt x="175" y="6"/>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153">
              <a:extLst>
                <a:ext uri="{FF2B5EF4-FFF2-40B4-BE49-F238E27FC236}">
                  <a16:creationId xmlns:a16="http://schemas.microsoft.com/office/drawing/2014/main" id="{E99C35D4-1F5A-4F79-B776-AE28460B224A}"/>
                </a:ext>
              </a:extLst>
            </p:cNvPr>
            <p:cNvSpPr>
              <a:spLocks/>
            </p:cNvSpPr>
            <p:nvPr/>
          </p:nvSpPr>
          <p:spPr bwMode="auto">
            <a:xfrm>
              <a:off x="2813051" y="2405063"/>
              <a:ext cx="463550" cy="1787525"/>
            </a:xfrm>
            <a:custGeom>
              <a:avLst/>
              <a:gdLst>
                <a:gd name="T0" fmla="*/ 27 w 123"/>
                <a:gd name="T1" fmla="*/ 474 h 474"/>
                <a:gd name="T2" fmla="*/ 27 w 123"/>
                <a:gd name="T3" fmla="*/ 466 h 474"/>
                <a:gd name="T4" fmla="*/ 11 w 123"/>
                <a:gd name="T5" fmla="*/ 352 h 474"/>
                <a:gd name="T6" fmla="*/ 3 w 123"/>
                <a:gd name="T7" fmla="*/ 322 h 474"/>
                <a:gd name="T8" fmla="*/ 54 w 123"/>
                <a:gd name="T9" fmla="*/ 122 h 474"/>
                <a:gd name="T10" fmla="*/ 100 w 123"/>
                <a:gd name="T11" fmla="*/ 8 h 474"/>
                <a:gd name="T12" fmla="*/ 106 w 123"/>
                <a:gd name="T13" fmla="*/ 0 h 474"/>
                <a:gd name="T14" fmla="*/ 123 w 123"/>
                <a:gd name="T15" fmla="*/ 18 h 474"/>
                <a:gd name="T16" fmla="*/ 114 w 123"/>
                <a:gd name="T17" fmla="*/ 39 h 474"/>
                <a:gd name="T18" fmla="*/ 83 w 123"/>
                <a:gd name="T19" fmla="*/ 114 h 474"/>
                <a:gd name="T20" fmla="*/ 79 w 123"/>
                <a:gd name="T21" fmla="*/ 129 h 474"/>
                <a:gd name="T22" fmla="*/ 59 w 123"/>
                <a:gd name="T23" fmla="*/ 202 h 474"/>
                <a:gd name="T24" fmla="*/ 51 w 123"/>
                <a:gd name="T25" fmla="*/ 217 h 474"/>
                <a:gd name="T26" fmla="*/ 41 w 123"/>
                <a:gd name="T27" fmla="*/ 275 h 474"/>
                <a:gd name="T28" fmla="*/ 28 w 123"/>
                <a:gd name="T29" fmla="*/ 343 h 474"/>
                <a:gd name="T30" fmla="*/ 35 w 123"/>
                <a:gd name="T31" fmla="*/ 474 h 474"/>
                <a:gd name="T32" fmla="*/ 27 w 123"/>
                <a:gd name="T33" fmla="*/ 47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474">
                  <a:moveTo>
                    <a:pt x="27" y="474"/>
                  </a:moveTo>
                  <a:cubicBezTo>
                    <a:pt x="27" y="471"/>
                    <a:pt x="28" y="468"/>
                    <a:pt x="27" y="466"/>
                  </a:cubicBezTo>
                  <a:cubicBezTo>
                    <a:pt x="0" y="431"/>
                    <a:pt x="15" y="390"/>
                    <a:pt x="11" y="352"/>
                  </a:cubicBezTo>
                  <a:cubicBezTo>
                    <a:pt x="10" y="342"/>
                    <a:pt x="6" y="332"/>
                    <a:pt x="3" y="322"/>
                  </a:cubicBezTo>
                  <a:cubicBezTo>
                    <a:pt x="11" y="253"/>
                    <a:pt x="30" y="187"/>
                    <a:pt x="54" y="122"/>
                  </a:cubicBezTo>
                  <a:cubicBezTo>
                    <a:pt x="67" y="83"/>
                    <a:pt x="84" y="46"/>
                    <a:pt x="100" y="8"/>
                  </a:cubicBezTo>
                  <a:cubicBezTo>
                    <a:pt x="101" y="5"/>
                    <a:pt x="104" y="3"/>
                    <a:pt x="106" y="0"/>
                  </a:cubicBezTo>
                  <a:cubicBezTo>
                    <a:pt x="112" y="6"/>
                    <a:pt x="117" y="12"/>
                    <a:pt x="123" y="18"/>
                  </a:cubicBezTo>
                  <a:cubicBezTo>
                    <a:pt x="120" y="25"/>
                    <a:pt x="117" y="32"/>
                    <a:pt x="114" y="39"/>
                  </a:cubicBezTo>
                  <a:cubicBezTo>
                    <a:pt x="104" y="64"/>
                    <a:pt x="93" y="89"/>
                    <a:pt x="83" y="114"/>
                  </a:cubicBezTo>
                  <a:cubicBezTo>
                    <a:pt x="82" y="119"/>
                    <a:pt x="81" y="124"/>
                    <a:pt x="79" y="129"/>
                  </a:cubicBezTo>
                  <a:cubicBezTo>
                    <a:pt x="73" y="153"/>
                    <a:pt x="66" y="178"/>
                    <a:pt x="59" y="202"/>
                  </a:cubicBezTo>
                  <a:cubicBezTo>
                    <a:pt x="56" y="207"/>
                    <a:pt x="52" y="212"/>
                    <a:pt x="51" y="217"/>
                  </a:cubicBezTo>
                  <a:cubicBezTo>
                    <a:pt x="47" y="236"/>
                    <a:pt x="45" y="256"/>
                    <a:pt x="41" y="275"/>
                  </a:cubicBezTo>
                  <a:cubicBezTo>
                    <a:pt x="37" y="298"/>
                    <a:pt x="28" y="320"/>
                    <a:pt x="28" y="343"/>
                  </a:cubicBezTo>
                  <a:cubicBezTo>
                    <a:pt x="28" y="386"/>
                    <a:pt x="32" y="430"/>
                    <a:pt x="35" y="474"/>
                  </a:cubicBezTo>
                  <a:cubicBezTo>
                    <a:pt x="32" y="474"/>
                    <a:pt x="30" y="474"/>
                    <a:pt x="27" y="474"/>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154">
              <a:extLst>
                <a:ext uri="{FF2B5EF4-FFF2-40B4-BE49-F238E27FC236}">
                  <a16:creationId xmlns:a16="http://schemas.microsoft.com/office/drawing/2014/main" id="{A1EFE744-0111-4945-82BE-A7AEC5F98C89}"/>
                </a:ext>
              </a:extLst>
            </p:cNvPr>
            <p:cNvSpPr>
              <a:spLocks/>
            </p:cNvSpPr>
            <p:nvPr/>
          </p:nvSpPr>
          <p:spPr bwMode="auto">
            <a:xfrm>
              <a:off x="5327651" y="4767263"/>
              <a:ext cx="422275" cy="436563"/>
            </a:xfrm>
            <a:custGeom>
              <a:avLst/>
              <a:gdLst>
                <a:gd name="T0" fmla="*/ 20 w 112"/>
                <a:gd name="T1" fmla="*/ 116 h 116"/>
                <a:gd name="T2" fmla="*/ 0 w 112"/>
                <a:gd name="T3" fmla="*/ 88 h 116"/>
                <a:gd name="T4" fmla="*/ 12 w 112"/>
                <a:gd name="T5" fmla="*/ 71 h 116"/>
                <a:gd name="T6" fmla="*/ 31 w 112"/>
                <a:gd name="T7" fmla="*/ 60 h 116"/>
                <a:gd name="T8" fmla="*/ 89 w 112"/>
                <a:gd name="T9" fmla="*/ 0 h 116"/>
                <a:gd name="T10" fmla="*/ 93 w 112"/>
                <a:gd name="T11" fmla="*/ 48 h 116"/>
                <a:gd name="T12" fmla="*/ 20 w 112"/>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112" h="116">
                  <a:moveTo>
                    <a:pt x="20" y="116"/>
                  </a:moveTo>
                  <a:cubicBezTo>
                    <a:pt x="13" y="106"/>
                    <a:pt x="7" y="97"/>
                    <a:pt x="0" y="88"/>
                  </a:cubicBezTo>
                  <a:cubicBezTo>
                    <a:pt x="4" y="82"/>
                    <a:pt x="7" y="75"/>
                    <a:pt x="12" y="71"/>
                  </a:cubicBezTo>
                  <a:cubicBezTo>
                    <a:pt x="17" y="66"/>
                    <a:pt x="26" y="65"/>
                    <a:pt x="31" y="60"/>
                  </a:cubicBezTo>
                  <a:cubicBezTo>
                    <a:pt x="49" y="39"/>
                    <a:pt x="65" y="15"/>
                    <a:pt x="89" y="0"/>
                  </a:cubicBezTo>
                  <a:cubicBezTo>
                    <a:pt x="110" y="21"/>
                    <a:pt x="112" y="28"/>
                    <a:pt x="93" y="48"/>
                  </a:cubicBezTo>
                  <a:cubicBezTo>
                    <a:pt x="70" y="72"/>
                    <a:pt x="44" y="93"/>
                    <a:pt x="20" y="11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155">
              <a:extLst>
                <a:ext uri="{FF2B5EF4-FFF2-40B4-BE49-F238E27FC236}">
                  <a16:creationId xmlns:a16="http://schemas.microsoft.com/office/drawing/2014/main" id="{28347622-498A-464B-9556-3F44EBFEA4D3}"/>
                </a:ext>
              </a:extLst>
            </p:cNvPr>
            <p:cNvSpPr>
              <a:spLocks/>
            </p:cNvSpPr>
            <p:nvPr/>
          </p:nvSpPr>
          <p:spPr bwMode="auto">
            <a:xfrm>
              <a:off x="5432426" y="2152651"/>
              <a:ext cx="317500" cy="622300"/>
            </a:xfrm>
            <a:custGeom>
              <a:avLst/>
              <a:gdLst>
                <a:gd name="T0" fmla="*/ 12 w 84"/>
                <a:gd name="T1" fmla="*/ 5 h 165"/>
                <a:gd name="T2" fmla="*/ 17 w 84"/>
                <a:gd name="T3" fmla="*/ 0 h 165"/>
                <a:gd name="T4" fmla="*/ 80 w 84"/>
                <a:gd name="T5" fmla="*/ 126 h 165"/>
                <a:gd name="T6" fmla="*/ 69 w 84"/>
                <a:gd name="T7" fmla="*/ 165 h 165"/>
                <a:gd name="T8" fmla="*/ 59 w 84"/>
                <a:gd name="T9" fmla="*/ 155 h 165"/>
                <a:gd name="T10" fmla="*/ 0 w 84"/>
                <a:gd name="T11" fmla="*/ 37 h 165"/>
                <a:gd name="T12" fmla="*/ 4 w 84"/>
                <a:gd name="T13" fmla="*/ 25 h 165"/>
                <a:gd name="T14" fmla="*/ 12 w 84"/>
                <a:gd name="T15" fmla="*/ 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5">
                  <a:moveTo>
                    <a:pt x="12" y="5"/>
                  </a:moveTo>
                  <a:cubicBezTo>
                    <a:pt x="14" y="3"/>
                    <a:pt x="15" y="2"/>
                    <a:pt x="17" y="0"/>
                  </a:cubicBezTo>
                  <a:cubicBezTo>
                    <a:pt x="38" y="42"/>
                    <a:pt x="61" y="83"/>
                    <a:pt x="80" y="126"/>
                  </a:cubicBezTo>
                  <a:cubicBezTo>
                    <a:pt x="84" y="136"/>
                    <a:pt x="73" y="152"/>
                    <a:pt x="69" y="165"/>
                  </a:cubicBezTo>
                  <a:cubicBezTo>
                    <a:pt x="66" y="162"/>
                    <a:pt x="61" y="159"/>
                    <a:pt x="59" y="155"/>
                  </a:cubicBezTo>
                  <a:cubicBezTo>
                    <a:pt x="39" y="116"/>
                    <a:pt x="20" y="76"/>
                    <a:pt x="0" y="37"/>
                  </a:cubicBezTo>
                  <a:cubicBezTo>
                    <a:pt x="1" y="33"/>
                    <a:pt x="3" y="29"/>
                    <a:pt x="4" y="25"/>
                  </a:cubicBezTo>
                  <a:cubicBezTo>
                    <a:pt x="7" y="18"/>
                    <a:pt x="9" y="12"/>
                    <a:pt x="12" y="5"/>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156">
              <a:extLst>
                <a:ext uri="{FF2B5EF4-FFF2-40B4-BE49-F238E27FC236}">
                  <a16:creationId xmlns:a16="http://schemas.microsoft.com/office/drawing/2014/main" id="{6CEB355A-E648-4341-A051-E6E87A2BDDB6}"/>
                </a:ext>
              </a:extLst>
            </p:cNvPr>
            <p:cNvSpPr>
              <a:spLocks/>
            </p:cNvSpPr>
            <p:nvPr/>
          </p:nvSpPr>
          <p:spPr bwMode="auto">
            <a:xfrm>
              <a:off x="5237163" y="4584701"/>
              <a:ext cx="387350" cy="438150"/>
            </a:xfrm>
            <a:custGeom>
              <a:avLst/>
              <a:gdLst>
                <a:gd name="T0" fmla="*/ 0 w 103"/>
                <a:gd name="T1" fmla="*/ 104 h 116"/>
                <a:gd name="T2" fmla="*/ 12 w 103"/>
                <a:gd name="T3" fmla="*/ 87 h 116"/>
                <a:gd name="T4" fmla="*/ 71 w 103"/>
                <a:gd name="T5" fmla="*/ 23 h 116"/>
                <a:gd name="T6" fmla="*/ 93 w 103"/>
                <a:gd name="T7" fmla="*/ 0 h 116"/>
                <a:gd name="T8" fmla="*/ 103 w 103"/>
                <a:gd name="T9" fmla="*/ 24 h 116"/>
                <a:gd name="T10" fmla="*/ 98 w 103"/>
                <a:gd name="T11" fmla="*/ 26 h 116"/>
                <a:gd name="T12" fmla="*/ 8 w 103"/>
                <a:gd name="T13" fmla="*/ 116 h 116"/>
                <a:gd name="T14" fmla="*/ 4 w 103"/>
                <a:gd name="T15" fmla="*/ 116 h 116"/>
                <a:gd name="T16" fmla="*/ 0 w 103"/>
                <a:gd name="T17" fmla="*/ 112 h 116"/>
                <a:gd name="T18" fmla="*/ 0 w 103"/>
                <a:gd name="T19" fmla="*/ 10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16">
                  <a:moveTo>
                    <a:pt x="0" y="104"/>
                  </a:moveTo>
                  <a:cubicBezTo>
                    <a:pt x="4" y="98"/>
                    <a:pt x="7" y="90"/>
                    <a:pt x="12" y="87"/>
                  </a:cubicBezTo>
                  <a:cubicBezTo>
                    <a:pt x="38" y="71"/>
                    <a:pt x="55" y="48"/>
                    <a:pt x="71" y="23"/>
                  </a:cubicBezTo>
                  <a:cubicBezTo>
                    <a:pt x="77" y="14"/>
                    <a:pt x="86" y="7"/>
                    <a:pt x="93" y="0"/>
                  </a:cubicBezTo>
                  <a:cubicBezTo>
                    <a:pt x="97" y="8"/>
                    <a:pt x="100" y="16"/>
                    <a:pt x="103" y="24"/>
                  </a:cubicBezTo>
                  <a:cubicBezTo>
                    <a:pt x="102" y="25"/>
                    <a:pt x="99" y="25"/>
                    <a:pt x="98" y="26"/>
                  </a:cubicBezTo>
                  <a:cubicBezTo>
                    <a:pt x="77" y="65"/>
                    <a:pt x="46" y="94"/>
                    <a:pt x="8" y="116"/>
                  </a:cubicBezTo>
                  <a:cubicBezTo>
                    <a:pt x="7" y="116"/>
                    <a:pt x="5" y="116"/>
                    <a:pt x="4" y="116"/>
                  </a:cubicBezTo>
                  <a:cubicBezTo>
                    <a:pt x="3" y="115"/>
                    <a:pt x="1" y="113"/>
                    <a:pt x="0" y="112"/>
                  </a:cubicBezTo>
                  <a:cubicBezTo>
                    <a:pt x="0" y="109"/>
                    <a:pt x="0" y="107"/>
                    <a:pt x="0" y="10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157">
              <a:extLst>
                <a:ext uri="{FF2B5EF4-FFF2-40B4-BE49-F238E27FC236}">
                  <a16:creationId xmlns:a16="http://schemas.microsoft.com/office/drawing/2014/main" id="{BD808C81-4057-4452-8852-22E347F67C13}"/>
                </a:ext>
              </a:extLst>
            </p:cNvPr>
            <p:cNvSpPr>
              <a:spLocks/>
            </p:cNvSpPr>
            <p:nvPr/>
          </p:nvSpPr>
          <p:spPr bwMode="auto">
            <a:xfrm>
              <a:off x="5357813" y="2352676"/>
              <a:ext cx="307975" cy="633413"/>
            </a:xfrm>
            <a:custGeom>
              <a:avLst/>
              <a:gdLst>
                <a:gd name="T0" fmla="*/ 71 w 82"/>
                <a:gd name="T1" fmla="*/ 168 h 168"/>
                <a:gd name="T2" fmla="*/ 57 w 82"/>
                <a:gd name="T3" fmla="*/ 141 h 168"/>
                <a:gd name="T4" fmla="*/ 35 w 82"/>
                <a:gd name="T5" fmla="*/ 91 h 168"/>
                <a:gd name="T6" fmla="*/ 0 w 82"/>
                <a:gd name="T7" fmla="*/ 24 h 168"/>
                <a:gd name="T8" fmla="*/ 8 w 82"/>
                <a:gd name="T9" fmla="*/ 0 h 168"/>
                <a:gd name="T10" fmla="*/ 12 w 82"/>
                <a:gd name="T11" fmla="*/ 0 h 168"/>
                <a:gd name="T12" fmla="*/ 26 w 82"/>
                <a:gd name="T13" fmla="*/ 35 h 168"/>
                <a:gd name="T14" fmla="*/ 57 w 82"/>
                <a:gd name="T15" fmla="*/ 97 h 168"/>
                <a:gd name="T16" fmla="*/ 82 w 82"/>
                <a:gd name="T17" fmla="*/ 136 h 168"/>
                <a:gd name="T18" fmla="*/ 71 w 82"/>
                <a:gd name="T1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68">
                  <a:moveTo>
                    <a:pt x="71" y="168"/>
                  </a:moveTo>
                  <a:cubicBezTo>
                    <a:pt x="67" y="159"/>
                    <a:pt x="62" y="150"/>
                    <a:pt x="57" y="141"/>
                  </a:cubicBezTo>
                  <a:cubicBezTo>
                    <a:pt x="50" y="124"/>
                    <a:pt x="43" y="107"/>
                    <a:pt x="35" y="91"/>
                  </a:cubicBezTo>
                  <a:cubicBezTo>
                    <a:pt x="24" y="68"/>
                    <a:pt x="12" y="46"/>
                    <a:pt x="0" y="24"/>
                  </a:cubicBezTo>
                  <a:cubicBezTo>
                    <a:pt x="3" y="16"/>
                    <a:pt x="5" y="8"/>
                    <a:pt x="8" y="0"/>
                  </a:cubicBezTo>
                  <a:cubicBezTo>
                    <a:pt x="9" y="0"/>
                    <a:pt x="10" y="0"/>
                    <a:pt x="12" y="0"/>
                  </a:cubicBezTo>
                  <a:cubicBezTo>
                    <a:pt x="16" y="12"/>
                    <a:pt x="21" y="24"/>
                    <a:pt x="26" y="35"/>
                  </a:cubicBezTo>
                  <a:cubicBezTo>
                    <a:pt x="36" y="56"/>
                    <a:pt x="46" y="77"/>
                    <a:pt x="57" y="97"/>
                  </a:cubicBezTo>
                  <a:cubicBezTo>
                    <a:pt x="65" y="111"/>
                    <a:pt x="73" y="123"/>
                    <a:pt x="82" y="136"/>
                  </a:cubicBezTo>
                  <a:cubicBezTo>
                    <a:pt x="78" y="147"/>
                    <a:pt x="75" y="157"/>
                    <a:pt x="71" y="168"/>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58">
              <a:extLst>
                <a:ext uri="{FF2B5EF4-FFF2-40B4-BE49-F238E27FC236}">
                  <a16:creationId xmlns:a16="http://schemas.microsoft.com/office/drawing/2014/main" id="{9906A4E1-C2F4-44F6-98A2-9794D8EEF119}"/>
                </a:ext>
              </a:extLst>
            </p:cNvPr>
            <p:cNvSpPr>
              <a:spLocks/>
            </p:cNvSpPr>
            <p:nvPr/>
          </p:nvSpPr>
          <p:spPr bwMode="auto">
            <a:xfrm>
              <a:off x="5402263" y="2292351"/>
              <a:ext cx="290513" cy="573088"/>
            </a:xfrm>
            <a:custGeom>
              <a:avLst/>
              <a:gdLst>
                <a:gd name="T0" fmla="*/ 70 w 77"/>
                <a:gd name="T1" fmla="*/ 152 h 152"/>
                <a:gd name="T2" fmla="*/ 45 w 77"/>
                <a:gd name="T3" fmla="*/ 113 h 152"/>
                <a:gd name="T4" fmla="*/ 14 w 77"/>
                <a:gd name="T5" fmla="*/ 51 h 152"/>
                <a:gd name="T6" fmla="*/ 0 w 77"/>
                <a:gd name="T7" fmla="*/ 16 h 152"/>
                <a:gd name="T8" fmla="*/ 0 w 77"/>
                <a:gd name="T9" fmla="*/ 4 h 152"/>
                <a:gd name="T10" fmla="*/ 8 w 77"/>
                <a:gd name="T11" fmla="*/ 0 h 152"/>
                <a:gd name="T12" fmla="*/ 67 w 77"/>
                <a:gd name="T13" fmla="*/ 118 h 152"/>
                <a:gd name="T14" fmla="*/ 77 w 77"/>
                <a:gd name="T15" fmla="*/ 128 h 152"/>
                <a:gd name="T16" fmla="*/ 70 w 7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52">
                  <a:moveTo>
                    <a:pt x="70" y="152"/>
                  </a:moveTo>
                  <a:cubicBezTo>
                    <a:pt x="61" y="139"/>
                    <a:pt x="53" y="127"/>
                    <a:pt x="45" y="113"/>
                  </a:cubicBezTo>
                  <a:cubicBezTo>
                    <a:pt x="34" y="93"/>
                    <a:pt x="24" y="72"/>
                    <a:pt x="14" y="51"/>
                  </a:cubicBezTo>
                  <a:cubicBezTo>
                    <a:pt x="9" y="40"/>
                    <a:pt x="4" y="28"/>
                    <a:pt x="0" y="16"/>
                  </a:cubicBezTo>
                  <a:cubicBezTo>
                    <a:pt x="0" y="12"/>
                    <a:pt x="0" y="8"/>
                    <a:pt x="0" y="4"/>
                  </a:cubicBezTo>
                  <a:cubicBezTo>
                    <a:pt x="3" y="3"/>
                    <a:pt x="5" y="1"/>
                    <a:pt x="8" y="0"/>
                  </a:cubicBezTo>
                  <a:cubicBezTo>
                    <a:pt x="28" y="39"/>
                    <a:pt x="47" y="79"/>
                    <a:pt x="67" y="118"/>
                  </a:cubicBezTo>
                  <a:cubicBezTo>
                    <a:pt x="69" y="122"/>
                    <a:pt x="74" y="125"/>
                    <a:pt x="77" y="128"/>
                  </a:cubicBezTo>
                  <a:cubicBezTo>
                    <a:pt x="75" y="136"/>
                    <a:pt x="72" y="144"/>
                    <a:pt x="70" y="152"/>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59">
              <a:extLst>
                <a:ext uri="{FF2B5EF4-FFF2-40B4-BE49-F238E27FC236}">
                  <a16:creationId xmlns:a16="http://schemas.microsoft.com/office/drawing/2014/main" id="{4A091835-59D5-4873-BBC2-F3E15DC0708B}"/>
                </a:ext>
              </a:extLst>
            </p:cNvPr>
            <p:cNvSpPr>
              <a:spLocks/>
            </p:cNvSpPr>
            <p:nvPr/>
          </p:nvSpPr>
          <p:spPr bwMode="auto">
            <a:xfrm>
              <a:off x="5267326" y="4676776"/>
              <a:ext cx="395288" cy="422275"/>
            </a:xfrm>
            <a:custGeom>
              <a:avLst/>
              <a:gdLst>
                <a:gd name="T0" fmla="*/ 0 w 105"/>
                <a:gd name="T1" fmla="*/ 92 h 112"/>
                <a:gd name="T2" fmla="*/ 90 w 105"/>
                <a:gd name="T3" fmla="*/ 2 h 112"/>
                <a:gd name="T4" fmla="*/ 95 w 105"/>
                <a:gd name="T5" fmla="*/ 0 h 112"/>
                <a:gd name="T6" fmla="*/ 105 w 105"/>
                <a:gd name="T7" fmla="*/ 24 h 112"/>
                <a:gd name="T8" fmla="*/ 47 w 105"/>
                <a:gd name="T9" fmla="*/ 84 h 112"/>
                <a:gd name="T10" fmla="*/ 28 w 105"/>
                <a:gd name="T11" fmla="*/ 95 h 112"/>
                <a:gd name="T12" fmla="*/ 16 w 105"/>
                <a:gd name="T13" fmla="*/ 112 h 112"/>
                <a:gd name="T14" fmla="*/ 8 w 105"/>
                <a:gd name="T15" fmla="*/ 112 h 112"/>
                <a:gd name="T16" fmla="*/ 4 w 105"/>
                <a:gd name="T17" fmla="*/ 104 h 112"/>
                <a:gd name="T18" fmla="*/ 0 w 105"/>
                <a:gd name="T19" fmla="*/ 9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2">
                  <a:moveTo>
                    <a:pt x="0" y="92"/>
                  </a:moveTo>
                  <a:cubicBezTo>
                    <a:pt x="38" y="70"/>
                    <a:pt x="69" y="41"/>
                    <a:pt x="90" y="2"/>
                  </a:cubicBezTo>
                  <a:cubicBezTo>
                    <a:pt x="91" y="1"/>
                    <a:pt x="94" y="1"/>
                    <a:pt x="95" y="0"/>
                  </a:cubicBezTo>
                  <a:cubicBezTo>
                    <a:pt x="99" y="8"/>
                    <a:pt x="102" y="16"/>
                    <a:pt x="105" y="24"/>
                  </a:cubicBezTo>
                  <a:cubicBezTo>
                    <a:pt x="81" y="39"/>
                    <a:pt x="65" y="63"/>
                    <a:pt x="47" y="84"/>
                  </a:cubicBezTo>
                  <a:cubicBezTo>
                    <a:pt x="42" y="89"/>
                    <a:pt x="33" y="90"/>
                    <a:pt x="28" y="95"/>
                  </a:cubicBezTo>
                  <a:cubicBezTo>
                    <a:pt x="23" y="99"/>
                    <a:pt x="20" y="106"/>
                    <a:pt x="16" y="112"/>
                  </a:cubicBezTo>
                  <a:cubicBezTo>
                    <a:pt x="13" y="112"/>
                    <a:pt x="11" y="112"/>
                    <a:pt x="8" y="112"/>
                  </a:cubicBezTo>
                  <a:cubicBezTo>
                    <a:pt x="7" y="109"/>
                    <a:pt x="5" y="107"/>
                    <a:pt x="4" y="104"/>
                  </a:cubicBezTo>
                  <a:cubicBezTo>
                    <a:pt x="3" y="100"/>
                    <a:pt x="1" y="96"/>
                    <a:pt x="0" y="92"/>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60">
              <a:extLst>
                <a:ext uri="{FF2B5EF4-FFF2-40B4-BE49-F238E27FC236}">
                  <a16:creationId xmlns:a16="http://schemas.microsoft.com/office/drawing/2014/main" id="{04FD4062-1C2C-4C3A-B850-D535618E5ACC}"/>
                </a:ext>
              </a:extLst>
            </p:cNvPr>
            <p:cNvSpPr>
              <a:spLocks/>
            </p:cNvSpPr>
            <p:nvPr/>
          </p:nvSpPr>
          <p:spPr bwMode="auto">
            <a:xfrm>
              <a:off x="2782888" y="3646488"/>
              <a:ext cx="41275" cy="509588"/>
            </a:xfrm>
            <a:custGeom>
              <a:avLst/>
              <a:gdLst>
                <a:gd name="T0" fmla="*/ 11 w 11"/>
                <a:gd name="T1" fmla="*/ 0 h 135"/>
                <a:gd name="T2" fmla="*/ 10 w 11"/>
                <a:gd name="T3" fmla="*/ 135 h 135"/>
                <a:gd name="T4" fmla="*/ 11 w 11"/>
                <a:gd name="T5" fmla="*/ 0 h 135"/>
              </a:gdLst>
              <a:ahLst/>
              <a:cxnLst>
                <a:cxn ang="0">
                  <a:pos x="T0" y="T1"/>
                </a:cxn>
                <a:cxn ang="0">
                  <a:pos x="T2" y="T3"/>
                </a:cxn>
                <a:cxn ang="0">
                  <a:pos x="T4" y="T5"/>
                </a:cxn>
              </a:cxnLst>
              <a:rect l="0" t="0" r="r" b="b"/>
              <a:pathLst>
                <a:path w="11" h="135">
                  <a:moveTo>
                    <a:pt x="11" y="0"/>
                  </a:moveTo>
                  <a:cubicBezTo>
                    <a:pt x="11" y="45"/>
                    <a:pt x="10" y="90"/>
                    <a:pt x="10" y="135"/>
                  </a:cubicBezTo>
                  <a:cubicBezTo>
                    <a:pt x="0" y="90"/>
                    <a:pt x="1" y="45"/>
                    <a:pt x="11" y="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61">
              <a:extLst>
                <a:ext uri="{FF2B5EF4-FFF2-40B4-BE49-F238E27FC236}">
                  <a16:creationId xmlns:a16="http://schemas.microsoft.com/office/drawing/2014/main" id="{6B39BBB4-456E-43D1-9368-FDBD3DBAB5DD}"/>
                </a:ext>
              </a:extLst>
            </p:cNvPr>
            <p:cNvSpPr>
              <a:spLocks/>
            </p:cNvSpPr>
            <p:nvPr/>
          </p:nvSpPr>
          <p:spPr bwMode="auto">
            <a:xfrm>
              <a:off x="7031038"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10"/>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62">
              <a:extLst>
                <a:ext uri="{FF2B5EF4-FFF2-40B4-BE49-F238E27FC236}">
                  <a16:creationId xmlns:a16="http://schemas.microsoft.com/office/drawing/2014/main" id="{A80C9C10-D590-4B1F-8774-1EAA50AF2965}"/>
                </a:ext>
              </a:extLst>
            </p:cNvPr>
            <p:cNvSpPr>
              <a:spLocks/>
            </p:cNvSpPr>
            <p:nvPr/>
          </p:nvSpPr>
          <p:spPr bwMode="auto">
            <a:xfrm>
              <a:off x="4181476" y="5521326"/>
              <a:ext cx="482600" cy="38100"/>
            </a:xfrm>
            <a:custGeom>
              <a:avLst/>
              <a:gdLst>
                <a:gd name="T0" fmla="*/ 0 w 128"/>
                <a:gd name="T1" fmla="*/ 0 h 10"/>
                <a:gd name="T2" fmla="*/ 128 w 128"/>
                <a:gd name="T3" fmla="*/ 0 h 10"/>
                <a:gd name="T4" fmla="*/ 0 w 128"/>
                <a:gd name="T5" fmla="*/ 0 h 10"/>
              </a:gdLst>
              <a:ahLst/>
              <a:cxnLst>
                <a:cxn ang="0">
                  <a:pos x="T0" y="T1"/>
                </a:cxn>
                <a:cxn ang="0">
                  <a:pos x="T2" y="T3"/>
                </a:cxn>
                <a:cxn ang="0">
                  <a:pos x="T4" y="T5"/>
                </a:cxn>
              </a:cxnLst>
              <a:rect l="0" t="0" r="r" b="b"/>
              <a:pathLst>
                <a:path w="128" h="10">
                  <a:moveTo>
                    <a:pt x="0" y="0"/>
                  </a:moveTo>
                  <a:cubicBezTo>
                    <a:pt x="43" y="0"/>
                    <a:pt x="85" y="0"/>
                    <a:pt x="128" y="0"/>
                  </a:cubicBezTo>
                  <a:cubicBezTo>
                    <a:pt x="85" y="9"/>
                    <a:pt x="43" y="10"/>
                    <a:pt x="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63">
              <a:extLst>
                <a:ext uri="{FF2B5EF4-FFF2-40B4-BE49-F238E27FC236}">
                  <a16:creationId xmlns:a16="http://schemas.microsoft.com/office/drawing/2014/main" id="{1B70D6ED-B8E2-4883-BD70-66AEA9A8FA76}"/>
                </a:ext>
              </a:extLst>
            </p:cNvPr>
            <p:cNvSpPr>
              <a:spLocks/>
            </p:cNvSpPr>
            <p:nvPr/>
          </p:nvSpPr>
          <p:spPr bwMode="auto">
            <a:xfrm>
              <a:off x="5613401" y="3000376"/>
              <a:ext cx="11113" cy="19050"/>
            </a:xfrm>
            <a:custGeom>
              <a:avLst/>
              <a:gdLst>
                <a:gd name="T0" fmla="*/ 0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0" y="5"/>
                  </a:moveTo>
                  <a:cubicBezTo>
                    <a:pt x="1" y="3"/>
                    <a:pt x="2" y="2"/>
                    <a:pt x="3" y="0"/>
                  </a:cubicBezTo>
                  <a:cubicBezTo>
                    <a:pt x="2" y="2"/>
                    <a:pt x="1" y="3"/>
                    <a:pt x="0" y="5"/>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64">
              <a:extLst>
                <a:ext uri="{FF2B5EF4-FFF2-40B4-BE49-F238E27FC236}">
                  <a16:creationId xmlns:a16="http://schemas.microsoft.com/office/drawing/2014/main" id="{283E44AE-493E-421E-A8BA-F3636CB2A50A}"/>
                </a:ext>
              </a:extLst>
            </p:cNvPr>
            <p:cNvSpPr>
              <a:spLocks/>
            </p:cNvSpPr>
            <p:nvPr/>
          </p:nvSpPr>
          <p:spPr bwMode="auto">
            <a:xfrm>
              <a:off x="8402638" y="2449513"/>
              <a:ext cx="444500" cy="2433638"/>
            </a:xfrm>
            <a:custGeom>
              <a:avLst/>
              <a:gdLst>
                <a:gd name="T0" fmla="*/ 0 w 118"/>
                <a:gd name="T1" fmla="*/ 6 h 645"/>
                <a:gd name="T2" fmla="*/ 14 w 118"/>
                <a:gd name="T3" fmla="*/ 0 h 645"/>
                <a:gd name="T4" fmla="*/ 70 w 118"/>
                <a:gd name="T5" fmla="*/ 130 h 645"/>
                <a:gd name="T6" fmla="*/ 104 w 118"/>
                <a:gd name="T7" fmla="*/ 269 h 645"/>
                <a:gd name="T8" fmla="*/ 117 w 118"/>
                <a:gd name="T9" fmla="*/ 352 h 645"/>
                <a:gd name="T10" fmla="*/ 112 w 118"/>
                <a:gd name="T11" fmla="*/ 438 h 645"/>
                <a:gd name="T12" fmla="*/ 84 w 118"/>
                <a:gd name="T13" fmla="*/ 520 h 645"/>
                <a:gd name="T14" fmla="*/ 72 w 118"/>
                <a:gd name="T15" fmla="*/ 564 h 645"/>
                <a:gd name="T16" fmla="*/ 59 w 118"/>
                <a:gd name="T17" fmla="*/ 575 h 645"/>
                <a:gd name="T18" fmla="*/ 16 w 118"/>
                <a:gd name="T19" fmla="*/ 645 h 645"/>
                <a:gd name="T20" fmla="*/ 0 w 118"/>
                <a:gd name="T21" fmla="*/ 638 h 645"/>
                <a:gd name="T22" fmla="*/ 0 w 118"/>
                <a:gd name="T23" fmla="*/ 630 h 645"/>
                <a:gd name="T24" fmla="*/ 8 w 118"/>
                <a:gd name="T25" fmla="*/ 622 h 645"/>
                <a:gd name="T26" fmla="*/ 40 w 118"/>
                <a:gd name="T27" fmla="*/ 582 h 645"/>
                <a:gd name="T28" fmla="*/ 60 w 118"/>
                <a:gd name="T29" fmla="*/ 535 h 645"/>
                <a:gd name="T30" fmla="*/ 96 w 118"/>
                <a:gd name="T31" fmla="*/ 389 h 645"/>
                <a:gd name="T32" fmla="*/ 96 w 118"/>
                <a:gd name="T33" fmla="*/ 313 h 645"/>
                <a:gd name="T34" fmla="*/ 95 w 118"/>
                <a:gd name="T35" fmla="*/ 297 h 645"/>
                <a:gd name="T36" fmla="*/ 80 w 118"/>
                <a:gd name="T37" fmla="*/ 233 h 645"/>
                <a:gd name="T38" fmla="*/ 56 w 118"/>
                <a:gd name="T39" fmla="*/ 150 h 645"/>
                <a:gd name="T40" fmla="*/ 45 w 118"/>
                <a:gd name="T41" fmla="*/ 103 h 645"/>
                <a:gd name="T42" fmla="*/ 0 w 118"/>
                <a:gd name="T43" fmla="*/ 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 h="645">
                  <a:moveTo>
                    <a:pt x="0" y="6"/>
                  </a:moveTo>
                  <a:cubicBezTo>
                    <a:pt x="4" y="4"/>
                    <a:pt x="8" y="2"/>
                    <a:pt x="14" y="0"/>
                  </a:cubicBezTo>
                  <a:cubicBezTo>
                    <a:pt x="33" y="43"/>
                    <a:pt x="55" y="86"/>
                    <a:pt x="70" y="130"/>
                  </a:cubicBezTo>
                  <a:cubicBezTo>
                    <a:pt x="85" y="175"/>
                    <a:pt x="94" y="222"/>
                    <a:pt x="104" y="269"/>
                  </a:cubicBezTo>
                  <a:cubicBezTo>
                    <a:pt x="110" y="296"/>
                    <a:pt x="115" y="324"/>
                    <a:pt x="117" y="352"/>
                  </a:cubicBezTo>
                  <a:cubicBezTo>
                    <a:pt x="118" y="380"/>
                    <a:pt x="111" y="409"/>
                    <a:pt x="112" y="438"/>
                  </a:cubicBezTo>
                  <a:cubicBezTo>
                    <a:pt x="113" y="469"/>
                    <a:pt x="92" y="492"/>
                    <a:pt x="84" y="520"/>
                  </a:cubicBezTo>
                  <a:cubicBezTo>
                    <a:pt x="80" y="534"/>
                    <a:pt x="76" y="547"/>
                    <a:pt x="72" y="564"/>
                  </a:cubicBezTo>
                  <a:cubicBezTo>
                    <a:pt x="70" y="566"/>
                    <a:pt x="63" y="569"/>
                    <a:pt x="59" y="575"/>
                  </a:cubicBezTo>
                  <a:cubicBezTo>
                    <a:pt x="44" y="598"/>
                    <a:pt x="30" y="622"/>
                    <a:pt x="16" y="645"/>
                  </a:cubicBezTo>
                  <a:cubicBezTo>
                    <a:pt x="9" y="642"/>
                    <a:pt x="5" y="640"/>
                    <a:pt x="0" y="638"/>
                  </a:cubicBezTo>
                  <a:cubicBezTo>
                    <a:pt x="0" y="635"/>
                    <a:pt x="0" y="633"/>
                    <a:pt x="0" y="630"/>
                  </a:cubicBezTo>
                  <a:cubicBezTo>
                    <a:pt x="3" y="627"/>
                    <a:pt x="5" y="625"/>
                    <a:pt x="8" y="622"/>
                  </a:cubicBezTo>
                  <a:cubicBezTo>
                    <a:pt x="19" y="609"/>
                    <a:pt x="29" y="595"/>
                    <a:pt x="40" y="582"/>
                  </a:cubicBezTo>
                  <a:cubicBezTo>
                    <a:pt x="46" y="566"/>
                    <a:pt x="52" y="550"/>
                    <a:pt x="60" y="535"/>
                  </a:cubicBezTo>
                  <a:cubicBezTo>
                    <a:pt x="83" y="489"/>
                    <a:pt x="97" y="441"/>
                    <a:pt x="96" y="389"/>
                  </a:cubicBezTo>
                  <a:cubicBezTo>
                    <a:pt x="96" y="363"/>
                    <a:pt x="96" y="338"/>
                    <a:pt x="96" y="313"/>
                  </a:cubicBezTo>
                  <a:cubicBezTo>
                    <a:pt x="96" y="308"/>
                    <a:pt x="96" y="302"/>
                    <a:pt x="95" y="297"/>
                  </a:cubicBezTo>
                  <a:cubicBezTo>
                    <a:pt x="90" y="276"/>
                    <a:pt x="86" y="254"/>
                    <a:pt x="80" y="233"/>
                  </a:cubicBezTo>
                  <a:cubicBezTo>
                    <a:pt x="72" y="205"/>
                    <a:pt x="64" y="178"/>
                    <a:pt x="56" y="150"/>
                  </a:cubicBezTo>
                  <a:cubicBezTo>
                    <a:pt x="53" y="134"/>
                    <a:pt x="52" y="118"/>
                    <a:pt x="45" y="103"/>
                  </a:cubicBezTo>
                  <a:cubicBezTo>
                    <a:pt x="32" y="70"/>
                    <a:pt x="15" y="38"/>
                    <a:pt x="0" y="6"/>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65">
              <a:extLst>
                <a:ext uri="{FF2B5EF4-FFF2-40B4-BE49-F238E27FC236}">
                  <a16:creationId xmlns:a16="http://schemas.microsoft.com/office/drawing/2014/main" id="{35182D78-C1A3-45E3-86E4-265B4D7810F1}"/>
                </a:ext>
              </a:extLst>
            </p:cNvPr>
            <p:cNvSpPr>
              <a:spLocks/>
            </p:cNvSpPr>
            <p:nvPr/>
          </p:nvSpPr>
          <p:spPr bwMode="auto">
            <a:xfrm>
              <a:off x="6683376" y="1487488"/>
              <a:ext cx="1733550" cy="939800"/>
            </a:xfrm>
            <a:custGeom>
              <a:avLst/>
              <a:gdLst>
                <a:gd name="T0" fmla="*/ 0 w 460"/>
                <a:gd name="T1" fmla="*/ 61 h 249"/>
                <a:gd name="T2" fmla="*/ 98 w 460"/>
                <a:gd name="T3" fmla="*/ 10 h 249"/>
                <a:gd name="T4" fmla="*/ 219 w 460"/>
                <a:gd name="T5" fmla="*/ 9 h 249"/>
                <a:gd name="T6" fmla="*/ 318 w 460"/>
                <a:gd name="T7" fmla="*/ 56 h 249"/>
                <a:gd name="T8" fmla="*/ 340 w 460"/>
                <a:gd name="T9" fmla="*/ 78 h 249"/>
                <a:gd name="T10" fmla="*/ 397 w 460"/>
                <a:gd name="T11" fmla="*/ 140 h 249"/>
                <a:gd name="T12" fmla="*/ 435 w 460"/>
                <a:gd name="T13" fmla="*/ 188 h 249"/>
                <a:gd name="T14" fmla="*/ 459 w 460"/>
                <a:gd name="T15" fmla="*/ 237 h 249"/>
                <a:gd name="T16" fmla="*/ 456 w 460"/>
                <a:gd name="T17" fmla="*/ 249 h 249"/>
                <a:gd name="T18" fmla="*/ 441 w 460"/>
                <a:gd name="T19" fmla="*/ 233 h 249"/>
                <a:gd name="T20" fmla="*/ 424 w 460"/>
                <a:gd name="T21" fmla="*/ 221 h 249"/>
                <a:gd name="T22" fmla="*/ 424 w 460"/>
                <a:gd name="T23" fmla="*/ 221 h 249"/>
                <a:gd name="T24" fmla="*/ 376 w 460"/>
                <a:gd name="T25" fmla="*/ 149 h 249"/>
                <a:gd name="T26" fmla="*/ 363 w 460"/>
                <a:gd name="T27" fmla="*/ 133 h 249"/>
                <a:gd name="T28" fmla="*/ 304 w 460"/>
                <a:gd name="T29" fmla="*/ 77 h 249"/>
                <a:gd name="T30" fmla="*/ 248 w 460"/>
                <a:gd name="T31" fmla="*/ 45 h 249"/>
                <a:gd name="T32" fmla="*/ 248 w 460"/>
                <a:gd name="T33" fmla="*/ 45 h 249"/>
                <a:gd name="T34" fmla="*/ 234 w 460"/>
                <a:gd name="T35" fmla="*/ 30 h 249"/>
                <a:gd name="T36" fmla="*/ 75 w 460"/>
                <a:gd name="T37" fmla="*/ 35 h 249"/>
                <a:gd name="T38" fmla="*/ 48 w 460"/>
                <a:gd name="T39" fmla="*/ 53 h 249"/>
                <a:gd name="T40" fmla="*/ 48 w 460"/>
                <a:gd name="T41" fmla="*/ 53 h 249"/>
                <a:gd name="T42" fmla="*/ 16 w 460"/>
                <a:gd name="T43" fmla="*/ 69 h 249"/>
                <a:gd name="T44" fmla="*/ 16 w 460"/>
                <a:gd name="T45" fmla="*/ 69 h 249"/>
                <a:gd name="T46" fmla="*/ 0 w 460"/>
                <a:gd name="T47" fmla="*/ 69 h 249"/>
                <a:gd name="T48" fmla="*/ 0 w 460"/>
                <a:gd name="T49" fmla="*/ 6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 h="249">
                  <a:moveTo>
                    <a:pt x="0" y="61"/>
                  </a:moveTo>
                  <a:cubicBezTo>
                    <a:pt x="31" y="40"/>
                    <a:pt x="62" y="18"/>
                    <a:pt x="98" y="10"/>
                  </a:cubicBezTo>
                  <a:cubicBezTo>
                    <a:pt x="138" y="0"/>
                    <a:pt x="178" y="1"/>
                    <a:pt x="219" y="9"/>
                  </a:cubicBezTo>
                  <a:cubicBezTo>
                    <a:pt x="257" y="16"/>
                    <a:pt x="283" y="45"/>
                    <a:pt x="318" y="56"/>
                  </a:cubicBezTo>
                  <a:cubicBezTo>
                    <a:pt x="327" y="59"/>
                    <a:pt x="333" y="70"/>
                    <a:pt x="340" y="78"/>
                  </a:cubicBezTo>
                  <a:cubicBezTo>
                    <a:pt x="359" y="99"/>
                    <a:pt x="375" y="122"/>
                    <a:pt x="397" y="140"/>
                  </a:cubicBezTo>
                  <a:cubicBezTo>
                    <a:pt x="413" y="154"/>
                    <a:pt x="423" y="171"/>
                    <a:pt x="435" y="188"/>
                  </a:cubicBezTo>
                  <a:cubicBezTo>
                    <a:pt x="445" y="203"/>
                    <a:pt x="452" y="220"/>
                    <a:pt x="459" y="237"/>
                  </a:cubicBezTo>
                  <a:cubicBezTo>
                    <a:pt x="460" y="240"/>
                    <a:pt x="457" y="245"/>
                    <a:pt x="456" y="249"/>
                  </a:cubicBezTo>
                  <a:cubicBezTo>
                    <a:pt x="451" y="244"/>
                    <a:pt x="446" y="238"/>
                    <a:pt x="441" y="233"/>
                  </a:cubicBezTo>
                  <a:cubicBezTo>
                    <a:pt x="436" y="229"/>
                    <a:pt x="430" y="225"/>
                    <a:pt x="424" y="221"/>
                  </a:cubicBezTo>
                  <a:cubicBezTo>
                    <a:pt x="424" y="221"/>
                    <a:pt x="424" y="221"/>
                    <a:pt x="424" y="221"/>
                  </a:cubicBezTo>
                  <a:cubicBezTo>
                    <a:pt x="417" y="191"/>
                    <a:pt x="401" y="167"/>
                    <a:pt x="376" y="149"/>
                  </a:cubicBezTo>
                  <a:cubicBezTo>
                    <a:pt x="372" y="144"/>
                    <a:pt x="368" y="138"/>
                    <a:pt x="363" y="133"/>
                  </a:cubicBezTo>
                  <a:cubicBezTo>
                    <a:pt x="343" y="114"/>
                    <a:pt x="324" y="96"/>
                    <a:pt x="304" y="77"/>
                  </a:cubicBezTo>
                  <a:cubicBezTo>
                    <a:pt x="293" y="54"/>
                    <a:pt x="273" y="45"/>
                    <a:pt x="248" y="45"/>
                  </a:cubicBezTo>
                  <a:cubicBezTo>
                    <a:pt x="248" y="45"/>
                    <a:pt x="248" y="45"/>
                    <a:pt x="248" y="45"/>
                  </a:cubicBezTo>
                  <a:cubicBezTo>
                    <a:pt x="243" y="40"/>
                    <a:pt x="240" y="31"/>
                    <a:pt x="234" y="30"/>
                  </a:cubicBezTo>
                  <a:cubicBezTo>
                    <a:pt x="181" y="17"/>
                    <a:pt x="128" y="11"/>
                    <a:pt x="75" y="35"/>
                  </a:cubicBezTo>
                  <a:cubicBezTo>
                    <a:pt x="65" y="39"/>
                    <a:pt x="51" y="38"/>
                    <a:pt x="48" y="53"/>
                  </a:cubicBezTo>
                  <a:cubicBezTo>
                    <a:pt x="48" y="53"/>
                    <a:pt x="48" y="53"/>
                    <a:pt x="48" y="53"/>
                  </a:cubicBezTo>
                  <a:cubicBezTo>
                    <a:pt x="37" y="58"/>
                    <a:pt x="27" y="64"/>
                    <a:pt x="16" y="69"/>
                  </a:cubicBezTo>
                  <a:cubicBezTo>
                    <a:pt x="16" y="69"/>
                    <a:pt x="16" y="69"/>
                    <a:pt x="16" y="69"/>
                  </a:cubicBezTo>
                  <a:cubicBezTo>
                    <a:pt x="11" y="69"/>
                    <a:pt x="5" y="69"/>
                    <a:pt x="0" y="69"/>
                  </a:cubicBezTo>
                  <a:cubicBezTo>
                    <a:pt x="0" y="66"/>
                    <a:pt x="0" y="64"/>
                    <a:pt x="0" y="61"/>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66">
              <a:extLst>
                <a:ext uri="{FF2B5EF4-FFF2-40B4-BE49-F238E27FC236}">
                  <a16:creationId xmlns:a16="http://schemas.microsoft.com/office/drawing/2014/main" id="{57C33C54-F334-440A-87E0-5EC825A5B664}"/>
                </a:ext>
              </a:extLst>
            </p:cNvPr>
            <p:cNvSpPr>
              <a:spLocks/>
            </p:cNvSpPr>
            <p:nvPr/>
          </p:nvSpPr>
          <p:spPr bwMode="auto">
            <a:xfrm>
              <a:off x="5749926" y="3695701"/>
              <a:ext cx="1235075" cy="1674813"/>
            </a:xfrm>
            <a:custGeom>
              <a:avLst/>
              <a:gdLst>
                <a:gd name="T0" fmla="*/ 8 w 328"/>
                <a:gd name="T1" fmla="*/ 136 h 444"/>
                <a:gd name="T2" fmla="*/ 0 w 328"/>
                <a:gd name="T3" fmla="*/ 34 h 444"/>
                <a:gd name="T4" fmla="*/ 8 w 328"/>
                <a:gd name="T5" fmla="*/ 0 h 444"/>
                <a:gd name="T6" fmla="*/ 14 w 328"/>
                <a:gd name="T7" fmla="*/ 21 h 444"/>
                <a:gd name="T8" fmla="*/ 9 w 328"/>
                <a:gd name="T9" fmla="*/ 61 h 444"/>
                <a:gd name="T10" fmla="*/ 16 w 328"/>
                <a:gd name="T11" fmla="*/ 113 h 444"/>
                <a:gd name="T12" fmla="*/ 32 w 328"/>
                <a:gd name="T13" fmla="*/ 148 h 444"/>
                <a:gd name="T14" fmla="*/ 48 w 328"/>
                <a:gd name="T15" fmla="*/ 197 h 444"/>
                <a:gd name="T16" fmla="*/ 103 w 328"/>
                <a:gd name="T17" fmla="*/ 288 h 444"/>
                <a:gd name="T18" fmla="*/ 144 w 328"/>
                <a:gd name="T19" fmla="*/ 332 h 444"/>
                <a:gd name="T20" fmla="*/ 200 w 328"/>
                <a:gd name="T21" fmla="*/ 372 h 444"/>
                <a:gd name="T22" fmla="*/ 200 w 328"/>
                <a:gd name="T23" fmla="*/ 372 h 444"/>
                <a:gd name="T24" fmla="*/ 224 w 328"/>
                <a:gd name="T25" fmla="*/ 388 h 444"/>
                <a:gd name="T26" fmla="*/ 224 w 328"/>
                <a:gd name="T27" fmla="*/ 388 h 444"/>
                <a:gd name="T28" fmla="*/ 264 w 328"/>
                <a:gd name="T29" fmla="*/ 404 h 444"/>
                <a:gd name="T30" fmla="*/ 288 w 328"/>
                <a:gd name="T31" fmla="*/ 412 h 444"/>
                <a:gd name="T32" fmla="*/ 312 w 328"/>
                <a:gd name="T33" fmla="*/ 420 h 444"/>
                <a:gd name="T34" fmla="*/ 316 w 328"/>
                <a:gd name="T35" fmla="*/ 420 h 444"/>
                <a:gd name="T36" fmla="*/ 328 w 328"/>
                <a:gd name="T37" fmla="*/ 432 h 444"/>
                <a:gd name="T38" fmla="*/ 272 w 328"/>
                <a:gd name="T39" fmla="*/ 425 h 444"/>
                <a:gd name="T40" fmla="*/ 210 w 328"/>
                <a:gd name="T41" fmla="*/ 404 h 444"/>
                <a:gd name="T42" fmla="*/ 187 w 328"/>
                <a:gd name="T43" fmla="*/ 386 h 444"/>
                <a:gd name="T44" fmla="*/ 96 w 328"/>
                <a:gd name="T45" fmla="*/ 302 h 444"/>
                <a:gd name="T46" fmla="*/ 78 w 328"/>
                <a:gd name="T47" fmla="*/ 287 h 444"/>
                <a:gd name="T48" fmla="*/ 51 w 328"/>
                <a:gd name="T49" fmla="*/ 250 h 444"/>
                <a:gd name="T50" fmla="*/ 37 w 328"/>
                <a:gd name="T51" fmla="*/ 218 h 444"/>
                <a:gd name="T52" fmla="*/ 15 w 328"/>
                <a:gd name="T53" fmla="*/ 155 h 444"/>
                <a:gd name="T54" fmla="*/ 8 w 328"/>
                <a:gd name="T55" fmla="*/ 136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8" h="444">
                  <a:moveTo>
                    <a:pt x="8" y="136"/>
                  </a:moveTo>
                  <a:cubicBezTo>
                    <a:pt x="5" y="102"/>
                    <a:pt x="2" y="68"/>
                    <a:pt x="0" y="34"/>
                  </a:cubicBezTo>
                  <a:cubicBezTo>
                    <a:pt x="0" y="23"/>
                    <a:pt x="5" y="11"/>
                    <a:pt x="8" y="0"/>
                  </a:cubicBezTo>
                  <a:cubicBezTo>
                    <a:pt x="10" y="7"/>
                    <a:pt x="14" y="14"/>
                    <a:pt x="14" y="21"/>
                  </a:cubicBezTo>
                  <a:cubicBezTo>
                    <a:pt x="13" y="34"/>
                    <a:pt x="8" y="48"/>
                    <a:pt x="9" y="61"/>
                  </a:cubicBezTo>
                  <a:cubicBezTo>
                    <a:pt x="9" y="78"/>
                    <a:pt x="12" y="96"/>
                    <a:pt x="16" y="113"/>
                  </a:cubicBezTo>
                  <a:cubicBezTo>
                    <a:pt x="20" y="125"/>
                    <a:pt x="27" y="136"/>
                    <a:pt x="32" y="148"/>
                  </a:cubicBezTo>
                  <a:cubicBezTo>
                    <a:pt x="37" y="164"/>
                    <a:pt x="42" y="181"/>
                    <a:pt x="48" y="197"/>
                  </a:cubicBezTo>
                  <a:cubicBezTo>
                    <a:pt x="62" y="230"/>
                    <a:pt x="76" y="262"/>
                    <a:pt x="103" y="288"/>
                  </a:cubicBezTo>
                  <a:cubicBezTo>
                    <a:pt x="118" y="301"/>
                    <a:pt x="130" y="317"/>
                    <a:pt x="144" y="332"/>
                  </a:cubicBezTo>
                  <a:cubicBezTo>
                    <a:pt x="163" y="345"/>
                    <a:pt x="181" y="359"/>
                    <a:pt x="200" y="372"/>
                  </a:cubicBezTo>
                  <a:cubicBezTo>
                    <a:pt x="200" y="372"/>
                    <a:pt x="200" y="372"/>
                    <a:pt x="200" y="372"/>
                  </a:cubicBezTo>
                  <a:cubicBezTo>
                    <a:pt x="204" y="384"/>
                    <a:pt x="212" y="389"/>
                    <a:pt x="224" y="388"/>
                  </a:cubicBezTo>
                  <a:cubicBezTo>
                    <a:pt x="224" y="388"/>
                    <a:pt x="224" y="388"/>
                    <a:pt x="224" y="388"/>
                  </a:cubicBezTo>
                  <a:cubicBezTo>
                    <a:pt x="237" y="393"/>
                    <a:pt x="251" y="399"/>
                    <a:pt x="264" y="404"/>
                  </a:cubicBezTo>
                  <a:cubicBezTo>
                    <a:pt x="272" y="407"/>
                    <a:pt x="280" y="409"/>
                    <a:pt x="288" y="412"/>
                  </a:cubicBezTo>
                  <a:cubicBezTo>
                    <a:pt x="296" y="415"/>
                    <a:pt x="304" y="417"/>
                    <a:pt x="312" y="420"/>
                  </a:cubicBezTo>
                  <a:cubicBezTo>
                    <a:pt x="313" y="420"/>
                    <a:pt x="315" y="420"/>
                    <a:pt x="316" y="420"/>
                  </a:cubicBezTo>
                  <a:cubicBezTo>
                    <a:pt x="320" y="424"/>
                    <a:pt x="324" y="428"/>
                    <a:pt x="328" y="432"/>
                  </a:cubicBezTo>
                  <a:cubicBezTo>
                    <a:pt x="308" y="444"/>
                    <a:pt x="291" y="427"/>
                    <a:pt x="272" y="425"/>
                  </a:cubicBezTo>
                  <a:cubicBezTo>
                    <a:pt x="251" y="421"/>
                    <a:pt x="230" y="412"/>
                    <a:pt x="210" y="404"/>
                  </a:cubicBezTo>
                  <a:cubicBezTo>
                    <a:pt x="201" y="400"/>
                    <a:pt x="194" y="393"/>
                    <a:pt x="187" y="386"/>
                  </a:cubicBezTo>
                  <a:cubicBezTo>
                    <a:pt x="157" y="358"/>
                    <a:pt x="127" y="330"/>
                    <a:pt x="96" y="302"/>
                  </a:cubicBezTo>
                  <a:cubicBezTo>
                    <a:pt x="90" y="297"/>
                    <a:pt x="83" y="293"/>
                    <a:pt x="78" y="287"/>
                  </a:cubicBezTo>
                  <a:cubicBezTo>
                    <a:pt x="69" y="275"/>
                    <a:pt x="59" y="263"/>
                    <a:pt x="51" y="250"/>
                  </a:cubicBezTo>
                  <a:cubicBezTo>
                    <a:pt x="45" y="240"/>
                    <a:pt x="39" y="229"/>
                    <a:pt x="37" y="218"/>
                  </a:cubicBezTo>
                  <a:cubicBezTo>
                    <a:pt x="33" y="196"/>
                    <a:pt x="9" y="181"/>
                    <a:pt x="15" y="155"/>
                  </a:cubicBezTo>
                  <a:cubicBezTo>
                    <a:pt x="17" y="149"/>
                    <a:pt x="11" y="142"/>
                    <a:pt x="8" y="13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67">
              <a:extLst>
                <a:ext uri="{FF2B5EF4-FFF2-40B4-BE49-F238E27FC236}">
                  <a16:creationId xmlns:a16="http://schemas.microsoft.com/office/drawing/2014/main" id="{ADA0B073-4297-4E6A-9945-CB152FFC383B}"/>
                </a:ext>
              </a:extLst>
            </p:cNvPr>
            <p:cNvSpPr>
              <a:spLocks/>
            </p:cNvSpPr>
            <p:nvPr/>
          </p:nvSpPr>
          <p:spPr bwMode="auto">
            <a:xfrm>
              <a:off x="7042151" y="4827588"/>
              <a:ext cx="1360488" cy="546100"/>
            </a:xfrm>
            <a:custGeom>
              <a:avLst/>
              <a:gdLst>
                <a:gd name="T0" fmla="*/ 361 w 361"/>
                <a:gd name="T1" fmla="*/ 0 h 145"/>
                <a:gd name="T2" fmla="*/ 361 w 361"/>
                <a:gd name="T3" fmla="*/ 8 h 145"/>
                <a:gd name="T4" fmla="*/ 355 w 361"/>
                <a:gd name="T5" fmla="*/ 26 h 145"/>
                <a:gd name="T6" fmla="*/ 279 w 361"/>
                <a:gd name="T7" fmla="*/ 86 h 145"/>
                <a:gd name="T8" fmla="*/ 172 w 361"/>
                <a:gd name="T9" fmla="*/ 133 h 145"/>
                <a:gd name="T10" fmla="*/ 112 w 361"/>
                <a:gd name="T11" fmla="*/ 144 h 145"/>
                <a:gd name="T12" fmla="*/ 17 w 361"/>
                <a:gd name="T13" fmla="*/ 144 h 145"/>
                <a:gd name="T14" fmla="*/ 1 w 361"/>
                <a:gd name="T15" fmla="*/ 132 h 145"/>
                <a:gd name="T16" fmla="*/ 76 w 361"/>
                <a:gd name="T17" fmla="*/ 136 h 145"/>
                <a:gd name="T18" fmla="*/ 85 w 361"/>
                <a:gd name="T19" fmla="*/ 128 h 145"/>
                <a:gd name="T20" fmla="*/ 113 w 361"/>
                <a:gd name="T21" fmla="*/ 128 h 145"/>
                <a:gd name="T22" fmla="*/ 140 w 361"/>
                <a:gd name="T23" fmla="*/ 127 h 145"/>
                <a:gd name="T24" fmla="*/ 185 w 361"/>
                <a:gd name="T25" fmla="*/ 108 h 145"/>
                <a:gd name="T26" fmla="*/ 202 w 361"/>
                <a:gd name="T27" fmla="*/ 104 h 145"/>
                <a:gd name="T28" fmla="*/ 281 w 361"/>
                <a:gd name="T29" fmla="*/ 64 h 145"/>
                <a:gd name="T30" fmla="*/ 289 w 361"/>
                <a:gd name="T31" fmla="*/ 56 h 145"/>
                <a:gd name="T32" fmla="*/ 289 w 361"/>
                <a:gd name="T33" fmla="*/ 56 h 145"/>
                <a:gd name="T34" fmla="*/ 337 w 361"/>
                <a:gd name="T35" fmla="*/ 16 h 145"/>
                <a:gd name="T36" fmla="*/ 361 w 361"/>
                <a:gd name="T3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145">
                  <a:moveTo>
                    <a:pt x="361" y="0"/>
                  </a:moveTo>
                  <a:cubicBezTo>
                    <a:pt x="361" y="3"/>
                    <a:pt x="361" y="5"/>
                    <a:pt x="361" y="8"/>
                  </a:cubicBezTo>
                  <a:cubicBezTo>
                    <a:pt x="359" y="14"/>
                    <a:pt x="359" y="22"/>
                    <a:pt x="355" y="26"/>
                  </a:cubicBezTo>
                  <a:cubicBezTo>
                    <a:pt x="329" y="45"/>
                    <a:pt x="310" y="73"/>
                    <a:pt x="279" y="86"/>
                  </a:cubicBezTo>
                  <a:cubicBezTo>
                    <a:pt x="243" y="101"/>
                    <a:pt x="208" y="119"/>
                    <a:pt x="172" y="133"/>
                  </a:cubicBezTo>
                  <a:cubicBezTo>
                    <a:pt x="153" y="140"/>
                    <a:pt x="132" y="143"/>
                    <a:pt x="112" y="144"/>
                  </a:cubicBezTo>
                  <a:cubicBezTo>
                    <a:pt x="81" y="145"/>
                    <a:pt x="49" y="144"/>
                    <a:pt x="17" y="144"/>
                  </a:cubicBezTo>
                  <a:cubicBezTo>
                    <a:pt x="8" y="144"/>
                    <a:pt x="0" y="144"/>
                    <a:pt x="1" y="132"/>
                  </a:cubicBezTo>
                  <a:cubicBezTo>
                    <a:pt x="26" y="133"/>
                    <a:pt x="51" y="135"/>
                    <a:pt x="76" y="136"/>
                  </a:cubicBezTo>
                  <a:cubicBezTo>
                    <a:pt x="79" y="136"/>
                    <a:pt x="82" y="131"/>
                    <a:pt x="85" y="128"/>
                  </a:cubicBezTo>
                  <a:cubicBezTo>
                    <a:pt x="94" y="128"/>
                    <a:pt x="104" y="128"/>
                    <a:pt x="113" y="128"/>
                  </a:cubicBezTo>
                  <a:cubicBezTo>
                    <a:pt x="122" y="128"/>
                    <a:pt x="132" y="131"/>
                    <a:pt x="140" y="127"/>
                  </a:cubicBezTo>
                  <a:cubicBezTo>
                    <a:pt x="155" y="121"/>
                    <a:pt x="176" y="127"/>
                    <a:pt x="185" y="108"/>
                  </a:cubicBezTo>
                  <a:cubicBezTo>
                    <a:pt x="191" y="107"/>
                    <a:pt x="197" y="107"/>
                    <a:pt x="202" y="104"/>
                  </a:cubicBezTo>
                  <a:cubicBezTo>
                    <a:pt x="229" y="91"/>
                    <a:pt x="255" y="77"/>
                    <a:pt x="281" y="64"/>
                  </a:cubicBezTo>
                  <a:cubicBezTo>
                    <a:pt x="284" y="61"/>
                    <a:pt x="286" y="59"/>
                    <a:pt x="289" y="56"/>
                  </a:cubicBezTo>
                  <a:cubicBezTo>
                    <a:pt x="289" y="56"/>
                    <a:pt x="289" y="56"/>
                    <a:pt x="289" y="56"/>
                  </a:cubicBezTo>
                  <a:cubicBezTo>
                    <a:pt x="312" y="51"/>
                    <a:pt x="325" y="35"/>
                    <a:pt x="337" y="16"/>
                  </a:cubicBezTo>
                  <a:cubicBezTo>
                    <a:pt x="345" y="11"/>
                    <a:pt x="353" y="5"/>
                    <a:pt x="361"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68">
              <a:extLst>
                <a:ext uri="{FF2B5EF4-FFF2-40B4-BE49-F238E27FC236}">
                  <a16:creationId xmlns:a16="http://schemas.microsoft.com/office/drawing/2014/main" id="{C49BD941-10A8-4A13-8172-71C002E7353D}"/>
                </a:ext>
              </a:extLst>
            </p:cNvPr>
            <p:cNvSpPr>
              <a:spLocks/>
            </p:cNvSpPr>
            <p:nvPr/>
          </p:nvSpPr>
          <p:spPr bwMode="auto">
            <a:xfrm>
              <a:off x="8281988" y="2322513"/>
              <a:ext cx="331788" cy="693738"/>
            </a:xfrm>
            <a:custGeom>
              <a:avLst/>
              <a:gdLst>
                <a:gd name="T0" fmla="*/ 0 w 88"/>
                <a:gd name="T1" fmla="*/ 0 h 184"/>
                <a:gd name="T2" fmla="*/ 17 w 88"/>
                <a:gd name="T3" fmla="*/ 12 h 184"/>
                <a:gd name="T4" fmla="*/ 32 w 88"/>
                <a:gd name="T5" fmla="*/ 28 h 184"/>
                <a:gd name="T6" fmla="*/ 32 w 88"/>
                <a:gd name="T7" fmla="*/ 40 h 184"/>
                <a:gd name="T8" fmla="*/ 77 w 88"/>
                <a:gd name="T9" fmla="*/ 137 h 184"/>
                <a:gd name="T10" fmla="*/ 88 w 88"/>
                <a:gd name="T11" fmla="*/ 184 h 184"/>
                <a:gd name="T12" fmla="*/ 80 w 88"/>
                <a:gd name="T13" fmla="*/ 184 h 184"/>
                <a:gd name="T14" fmla="*/ 79 w 88"/>
                <a:gd name="T15" fmla="*/ 174 h 184"/>
                <a:gd name="T16" fmla="*/ 0 w 88"/>
                <a:gd name="T17"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84">
                  <a:moveTo>
                    <a:pt x="0" y="0"/>
                  </a:moveTo>
                  <a:cubicBezTo>
                    <a:pt x="6" y="4"/>
                    <a:pt x="12" y="8"/>
                    <a:pt x="17" y="12"/>
                  </a:cubicBezTo>
                  <a:cubicBezTo>
                    <a:pt x="22" y="17"/>
                    <a:pt x="27" y="23"/>
                    <a:pt x="32" y="28"/>
                  </a:cubicBezTo>
                  <a:cubicBezTo>
                    <a:pt x="32" y="32"/>
                    <a:pt x="32" y="36"/>
                    <a:pt x="32" y="40"/>
                  </a:cubicBezTo>
                  <a:cubicBezTo>
                    <a:pt x="47" y="72"/>
                    <a:pt x="64" y="104"/>
                    <a:pt x="77" y="137"/>
                  </a:cubicBezTo>
                  <a:cubicBezTo>
                    <a:pt x="84" y="152"/>
                    <a:pt x="85" y="168"/>
                    <a:pt x="88" y="184"/>
                  </a:cubicBezTo>
                  <a:cubicBezTo>
                    <a:pt x="85" y="184"/>
                    <a:pt x="83" y="184"/>
                    <a:pt x="80" y="184"/>
                  </a:cubicBezTo>
                  <a:cubicBezTo>
                    <a:pt x="80" y="181"/>
                    <a:pt x="81" y="177"/>
                    <a:pt x="79" y="174"/>
                  </a:cubicBezTo>
                  <a:cubicBezTo>
                    <a:pt x="53" y="116"/>
                    <a:pt x="27" y="58"/>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69">
              <a:extLst>
                <a:ext uri="{FF2B5EF4-FFF2-40B4-BE49-F238E27FC236}">
                  <a16:creationId xmlns:a16="http://schemas.microsoft.com/office/drawing/2014/main" id="{FE43F0FC-48EE-4C3C-AED1-EC9D8C5C3721}"/>
                </a:ext>
              </a:extLst>
            </p:cNvPr>
            <p:cNvSpPr>
              <a:spLocks/>
            </p:cNvSpPr>
            <p:nvPr/>
          </p:nvSpPr>
          <p:spPr bwMode="auto">
            <a:xfrm>
              <a:off x="6502401" y="1717676"/>
              <a:ext cx="180975" cy="180975"/>
            </a:xfrm>
            <a:custGeom>
              <a:avLst/>
              <a:gdLst>
                <a:gd name="T0" fmla="*/ 48 w 48"/>
                <a:gd name="T1" fmla="*/ 0 h 48"/>
                <a:gd name="T2" fmla="*/ 48 w 48"/>
                <a:gd name="T3" fmla="*/ 8 h 48"/>
                <a:gd name="T4" fmla="*/ 48 w 48"/>
                <a:gd name="T5" fmla="*/ 24 h 48"/>
                <a:gd name="T6" fmla="*/ 48 w 48"/>
                <a:gd name="T7" fmla="*/ 24 h 48"/>
                <a:gd name="T8" fmla="*/ 36 w 48"/>
                <a:gd name="T9" fmla="*/ 37 h 48"/>
                <a:gd name="T10" fmla="*/ 33 w 48"/>
                <a:gd name="T11" fmla="*/ 40 h 48"/>
                <a:gd name="T12" fmla="*/ 0 w 48"/>
                <a:gd name="T13" fmla="*/ 48 h 48"/>
                <a:gd name="T14" fmla="*/ 0 w 48"/>
                <a:gd name="T15" fmla="*/ 48 h 48"/>
                <a:gd name="T16" fmla="*/ 15 w 48"/>
                <a:gd name="T17" fmla="*/ 16 h 48"/>
                <a:gd name="T18" fmla="*/ 35 w 48"/>
                <a:gd name="T19" fmla="*/ 6 h 48"/>
                <a:gd name="T20" fmla="*/ 48 w 48"/>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8" y="0"/>
                  </a:moveTo>
                  <a:cubicBezTo>
                    <a:pt x="48" y="3"/>
                    <a:pt x="48" y="5"/>
                    <a:pt x="48" y="8"/>
                  </a:cubicBezTo>
                  <a:cubicBezTo>
                    <a:pt x="48" y="13"/>
                    <a:pt x="48" y="19"/>
                    <a:pt x="48" y="24"/>
                  </a:cubicBezTo>
                  <a:cubicBezTo>
                    <a:pt x="48" y="24"/>
                    <a:pt x="48" y="24"/>
                    <a:pt x="48" y="24"/>
                  </a:cubicBezTo>
                  <a:cubicBezTo>
                    <a:pt x="44" y="28"/>
                    <a:pt x="40" y="32"/>
                    <a:pt x="36" y="37"/>
                  </a:cubicBezTo>
                  <a:cubicBezTo>
                    <a:pt x="35" y="38"/>
                    <a:pt x="34" y="39"/>
                    <a:pt x="33" y="40"/>
                  </a:cubicBezTo>
                  <a:cubicBezTo>
                    <a:pt x="22" y="43"/>
                    <a:pt x="11" y="45"/>
                    <a:pt x="0" y="48"/>
                  </a:cubicBezTo>
                  <a:cubicBezTo>
                    <a:pt x="0" y="48"/>
                    <a:pt x="0" y="48"/>
                    <a:pt x="0" y="48"/>
                  </a:cubicBezTo>
                  <a:cubicBezTo>
                    <a:pt x="6" y="35"/>
                    <a:pt x="12" y="23"/>
                    <a:pt x="15" y="16"/>
                  </a:cubicBezTo>
                  <a:cubicBezTo>
                    <a:pt x="25" y="11"/>
                    <a:pt x="30" y="9"/>
                    <a:pt x="35" y="6"/>
                  </a:cubicBezTo>
                  <a:cubicBezTo>
                    <a:pt x="39" y="4"/>
                    <a:pt x="44" y="2"/>
                    <a:pt x="48" y="0"/>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70">
              <a:extLst>
                <a:ext uri="{FF2B5EF4-FFF2-40B4-BE49-F238E27FC236}">
                  <a16:creationId xmlns:a16="http://schemas.microsoft.com/office/drawing/2014/main" id="{E94B5116-F4AA-46A0-94FA-7894F6AE10F9}"/>
                </a:ext>
              </a:extLst>
            </p:cNvPr>
            <p:cNvSpPr>
              <a:spLocks/>
            </p:cNvSpPr>
            <p:nvPr/>
          </p:nvSpPr>
          <p:spPr bwMode="auto">
            <a:xfrm>
              <a:off x="6940551" y="5280026"/>
              <a:ext cx="422275" cy="60325"/>
            </a:xfrm>
            <a:custGeom>
              <a:avLst/>
              <a:gdLst>
                <a:gd name="T0" fmla="*/ 112 w 112"/>
                <a:gd name="T1" fmla="*/ 8 h 16"/>
                <a:gd name="T2" fmla="*/ 103 w 112"/>
                <a:gd name="T3" fmla="*/ 16 h 16"/>
                <a:gd name="T4" fmla="*/ 28 w 112"/>
                <a:gd name="T5" fmla="*/ 12 h 16"/>
                <a:gd name="T6" fmla="*/ 12 w 112"/>
                <a:gd name="T7" fmla="*/ 12 h 16"/>
                <a:gd name="T8" fmla="*/ 0 w 112"/>
                <a:gd name="T9" fmla="*/ 0 h 16"/>
                <a:gd name="T10" fmla="*/ 112 w 112"/>
                <a:gd name="T11" fmla="*/ 8 h 16"/>
              </a:gdLst>
              <a:ahLst/>
              <a:cxnLst>
                <a:cxn ang="0">
                  <a:pos x="T0" y="T1"/>
                </a:cxn>
                <a:cxn ang="0">
                  <a:pos x="T2" y="T3"/>
                </a:cxn>
                <a:cxn ang="0">
                  <a:pos x="T4" y="T5"/>
                </a:cxn>
                <a:cxn ang="0">
                  <a:pos x="T6" y="T7"/>
                </a:cxn>
                <a:cxn ang="0">
                  <a:pos x="T8" y="T9"/>
                </a:cxn>
                <a:cxn ang="0">
                  <a:pos x="T10" y="T11"/>
                </a:cxn>
              </a:cxnLst>
              <a:rect l="0" t="0" r="r" b="b"/>
              <a:pathLst>
                <a:path w="112" h="16">
                  <a:moveTo>
                    <a:pt x="112" y="8"/>
                  </a:moveTo>
                  <a:cubicBezTo>
                    <a:pt x="109" y="11"/>
                    <a:pt x="106" y="16"/>
                    <a:pt x="103" y="16"/>
                  </a:cubicBezTo>
                  <a:cubicBezTo>
                    <a:pt x="78" y="15"/>
                    <a:pt x="53" y="13"/>
                    <a:pt x="28" y="12"/>
                  </a:cubicBezTo>
                  <a:cubicBezTo>
                    <a:pt x="23" y="12"/>
                    <a:pt x="17" y="12"/>
                    <a:pt x="12" y="12"/>
                  </a:cubicBezTo>
                  <a:cubicBezTo>
                    <a:pt x="8" y="8"/>
                    <a:pt x="4" y="4"/>
                    <a:pt x="0" y="0"/>
                  </a:cubicBezTo>
                  <a:cubicBezTo>
                    <a:pt x="37" y="3"/>
                    <a:pt x="75"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71">
              <a:extLst>
                <a:ext uri="{FF2B5EF4-FFF2-40B4-BE49-F238E27FC236}">
                  <a16:creationId xmlns:a16="http://schemas.microsoft.com/office/drawing/2014/main" id="{3AE385AB-CBFA-4D56-8172-E6A79355D7A2}"/>
                </a:ext>
              </a:extLst>
            </p:cNvPr>
            <p:cNvSpPr>
              <a:spLocks/>
            </p:cNvSpPr>
            <p:nvPr/>
          </p:nvSpPr>
          <p:spPr bwMode="auto">
            <a:xfrm>
              <a:off x="8296276" y="2081213"/>
              <a:ext cx="19050" cy="30163"/>
            </a:xfrm>
            <a:custGeom>
              <a:avLst/>
              <a:gdLst>
                <a:gd name="T0" fmla="*/ 0 w 5"/>
                <a:gd name="T1" fmla="*/ 0 h 8"/>
                <a:gd name="T2" fmla="*/ 5 w 5"/>
                <a:gd name="T3" fmla="*/ 8 h 8"/>
                <a:gd name="T4" fmla="*/ 0 w 5"/>
                <a:gd name="T5" fmla="*/ 0 h 8"/>
              </a:gdLst>
              <a:ahLst/>
              <a:cxnLst>
                <a:cxn ang="0">
                  <a:pos x="T0" y="T1"/>
                </a:cxn>
                <a:cxn ang="0">
                  <a:pos x="T2" y="T3"/>
                </a:cxn>
                <a:cxn ang="0">
                  <a:pos x="T4" y="T5"/>
                </a:cxn>
              </a:cxnLst>
              <a:rect l="0" t="0" r="r" b="b"/>
              <a:pathLst>
                <a:path w="5" h="8">
                  <a:moveTo>
                    <a:pt x="0" y="0"/>
                  </a:moveTo>
                  <a:cubicBezTo>
                    <a:pt x="2" y="2"/>
                    <a:pt x="4" y="5"/>
                    <a:pt x="5" y="8"/>
                  </a:cubicBezTo>
                  <a:cubicBezTo>
                    <a:pt x="4" y="5"/>
                    <a:pt x="2" y="2"/>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72">
              <a:extLst>
                <a:ext uri="{FF2B5EF4-FFF2-40B4-BE49-F238E27FC236}">
                  <a16:creationId xmlns:a16="http://schemas.microsoft.com/office/drawing/2014/main" id="{921713D1-AF11-46D0-BB5C-72697EFD28FF}"/>
                </a:ext>
              </a:extLst>
            </p:cNvPr>
            <p:cNvSpPr>
              <a:spLocks/>
            </p:cNvSpPr>
            <p:nvPr/>
          </p:nvSpPr>
          <p:spPr bwMode="auto">
            <a:xfrm>
              <a:off x="3125788" y="1525588"/>
              <a:ext cx="1689100" cy="1309688"/>
            </a:xfrm>
            <a:custGeom>
              <a:avLst/>
              <a:gdLst>
                <a:gd name="T0" fmla="*/ 0 w 448"/>
                <a:gd name="T1" fmla="*/ 347 h 347"/>
                <a:gd name="T2" fmla="*/ 31 w 448"/>
                <a:gd name="T3" fmla="*/ 272 h 347"/>
                <a:gd name="T4" fmla="*/ 40 w 448"/>
                <a:gd name="T5" fmla="*/ 251 h 347"/>
                <a:gd name="T6" fmla="*/ 82 w 448"/>
                <a:gd name="T7" fmla="*/ 176 h 347"/>
                <a:gd name="T8" fmla="*/ 101 w 448"/>
                <a:gd name="T9" fmla="*/ 154 h 347"/>
                <a:gd name="T10" fmla="*/ 122 w 448"/>
                <a:gd name="T11" fmla="*/ 126 h 347"/>
                <a:gd name="T12" fmla="*/ 190 w 448"/>
                <a:gd name="T13" fmla="*/ 60 h 347"/>
                <a:gd name="T14" fmla="*/ 209 w 448"/>
                <a:gd name="T15" fmla="*/ 43 h 347"/>
                <a:gd name="T16" fmla="*/ 345 w 448"/>
                <a:gd name="T17" fmla="*/ 2 h 347"/>
                <a:gd name="T18" fmla="*/ 426 w 448"/>
                <a:gd name="T19" fmla="*/ 17 h 347"/>
                <a:gd name="T20" fmla="*/ 440 w 448"/>
                <a:gd name="T21" fmla="*/ 19 h 347"/>
                <a:gd name="T22" fmla="*/ 448 w 448"/>
                <a:gd name="T23" fmla="*/ 35 h 347"/>
                <a:gd name="T24" fmla="*/ 424 w 448"/>
                <a:gd name="T25" fmla="*/ 35 h 347"/>
                <a:gd name="T26" fmla="*/ 400 w 448"/>
                <a:gd name="T27" fmla="*/ 27 h 347"/>
                <a:gd name="T28" fmla="*/ 400 w 448"/>
                <a:gd name="T29" fmla="*/ 27 h 347"/>
                <a:gd name="T30" fmla="*/ 389 w 448"/>
                <a:gd name="T31" fmla="*/ 19 h 347"/>
                <a:gd name="T32" fmla="*/ 299 w 448"/>
                <a:gd name="T33" fmla="*/ 19 h 347"/>
                <a:gd name="T34" fmla="*/ 288 w 448"/>
                <a:gd name="T35" fmla="*/ 27 h 347"/>
                <a:gd name="T36" fmla="*/ 288 w 448"/>
                <a:gd name="T37" fmla="*/ 27 h 347"/>
                <a:gd name="T38" fmla="*/ 248 w 448"/>
                <a:gd name="T39" fmla="*/ 43 h 347"/>
                <a:gd name="T40" fmla="*/ 248 w 448"/>
                <a:gd name="T41" fmla="*/ 43 h 347"/>
                <a:gd name="T42" fmla="*/ 224 w 448"/>
                <a:gd name="T43" fmla="*/ 59 h 347"/>
                <a:gd name="T44" fmla="*/ 188 w 448"/>
                <a:gd name="T45" fmla="*/ 82 h 347"/>
                <a:gd name="T46" fmla="*/ 167 w 448"/>
                <a:gd name="T47" fmla="*/ 103 h 347"/>
                <a:gd name="T48" fmla="*/ 136 w 448"/>
                <a:gd name="T49" fmla="*/ 148 h 347"/>
                <a:gd name="T50" fmla="*/ 119 w 448"/>
                <a:gd name="T51" fmla="*/ 158 h 347"/>
                <a:gd name="T52" fmla="*/ 24 w 448"/>
                <a:gd name="T53" fmla="*/ 331 h 347"/>
                <a:gd name="T54" fmla="*/ 16 w 448"/>
                <a:gd name="T55" fmla="*/ 347 h 347"/>
                <a:gd name="T56" fmla="*/ 16 w 448"/>
                <a:gd name="T57" fmla="*/ 347 h 347"/>
                <a:gd name="T58" fmla="*/ 0 w 448"/>
                <a:gd name="T5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8" h="347">
                  <a:moveTo>
                    <a:pt x="0" y="347"/>
                  </a:moveTo>
                  <a:cubicBezTo>
                    <a:pt x="10" y="322"/>
                    <a:pt x="21" y="297"/>
                    <a:pt x="31" y="272"/>
                  </a:cubicBezTo>
                  <a:cubicBezTo>
                    <a:pt x="34" y="265"/>
                    <a:pt x="37" y="258"/>
                    <a:pt x="40" y="251"/>
                  </a:cubicBezTo>
                  <a:cubicBezTo>
                    <a:pt x="54" y="226"/>
                    <a:pt x="67" y="201"/>
                    <a:pt x="82" y="176"/>
                  </a:cubicBezTo>
                  <a:cubicBezTo>
                    <a:pt x="87" y="168"/>
                    <a:pt x="95" y="162"/>
                    <a:pt x="101" y="154"/>
                  </a:cubicBezTo>
                  <a:cubicBezTo>
                    <a:pt x="108" y="145"/>
                    <a:pt x="114" y="134"/>
                    <a:pt x="122" y="126"/>
                  </a:cubicBezTo>
                  <a:cubicBezTo>
                    <a:pt x="144" y="103"/>
                    <a:pt x="167" y="81"/>
                    <a:pt x="190" y="60"/>
                  </a:cubicBezTo>
                  <a:cubicBezTo>
                    <a:pt x="196" y="54"/>
                    <a:pt x="202" y="48"/>
                    <a:pt x="209" y="43"/>
                  </a:cubicBezTo>
                  <a:cubicBezTo>
                    <a:pt x="250" y="15"/>
                    <a:pt x="296" y="0"/>
                    <a:pt x="345" y="2"/>
                  </a:cubicBezTo>
                  <a:cubicBezTo>
                    <a:pt x="372" y="3"/>
                    <a:pt x="399" y="12"/>
                    <a:pt x="426" y="17"/>
                  </a:cubicBezTo>
                  <a:cubicBezTo>
                    <a:pt x="431" y="18"/>
                    <a:pt x="435" y="18"/>
                    <a:pt x="440" y="19"/>
                  </a:cubicBezTo>
                  <a:cubicBezTo>
                    <a:pt x="443" y="24"/>
                    <a:pt x="445" y="30"/>
                    <a:pt x="448" y="35"/>
                  </a:cubicBezTo>
                  <a:cubicBezTo>
                    <a:pt x="440" y="35"/>
                    <a:pt x="432" y="35"/>
                    <a:pt x="424" y="35"/>
                  </a:cubicBezTo>
                  <a:cubicBezTo>
                    <a:pt x="416" y="32"/>
                    <a:pt x="408" y="30"/>
                    <a:pt x="400" y="27"/>
                  </a:cubicBezTo>
                  <a:cubicBezTo>
                    <a:pt x="400" y="27"/>
                    <a:pt x="400" y="27"/>
                    <a:pt x="400" y="27"/>
                  </a:cubicBezTo>
                  <a:cubicBezTo>
                    <a:pt x="396" y="24"/>
                    <a:pt x="392" y="19"/>
                    <a:pt x="389" y="19"/>
                  </a:cubicBezTo>
                  <a:cubicBezTo>
                    <a:pt x="359" y="19"/>
                    <a:pt x="329" y="19"/>
                    <a:pt x="299" y="19"/>
                  </a:cubicBezTo>
                  <a:cubicBezTo>
                    <a:pt x="296" y="19"/>
                    <a:pt x="292" y="24"/>
                    <a:pt x="288" y="27"/>
                  </a:cubicBezTo>
                  <a:cubicBezTo>
                    <a:pt x="288" y="27"/>
                    <a:pt x="288" y="27"/>
                    <a:pt x="288" y="27"/>
                  </a:cubicBezTo>
                  <a:cubicBezTo>
                    <a:pt x="272" y="27"/>
                    <a:pt x="257" y="27"/>
                    <a:pt x="248" y="43"/>
                  </a:cubicBezTo>
                  <a:cubicBezTo>
                    <a:pt x="248" y="43"/>
                    <a:pt x="248" y="43"/>
                    <a:pt x="248" y="43"/>
                  </a:cubicBezTo>
                  <a:cubicBezTo>
                    <a:pt x="237" y="44"/>
                    <a:pt x="222" y="38"/>
                    <a:pt x="224" y="59"/>
                  </a:cubicBezTo>
                  <a:cubicBezTo>
                    <a:pt x="212" y="67"/>
                    <a:pt x="200" y="74"/>
                    <a:pt x="188" y="82"/>
                  </a:cubicBezTo>
                  <a:cubicBezTo>
                    <a:pt x="181" y="89"/>
                    <a:pt x="174" y="96"/>
                    <a:pt x="167" y="103"/>
                  </a:cubicBezTo>
                  <a:cubicBezTo>
                    <a:pt x="157" y="118"/>
                    <a:pt x="135" y="125"/>
                    <a:pt x="136" y="148"/>
                  </a:cubicBezTo>
                  <a:cubicBezTo>
                    <a:pt x="130" y="151"/>
                    <a:pt x="123" y="153"/>
                    <a:pt x="119" y="158"/>
                  </a:cubicBezTo>
                  <a:cubicBezTo>
                    <a:pt x="79" y="211"/>
                    <a:pt x="49" y="270"/>
                    <a:pt x="24" y="331"/>
                  </a:cubicBezTo>
                  <a:cubicBezTo>
                    <a:pt x="21" y="336"/>
                    <a:pt x="19" y="342"/>
                    <a:pt x="16" y="347"/>
                  </a:cubicBezTo>
                  <a:cubicBezTo>
                    <a:pt x="16" y="347"/>
                    <a:pt x="16" y="347"/>
                    <a:pt x="16" y="347"/>
                  </a:cubicBezTo>
                  <a:cubicBezTo>
                    <a:pt x="11" y="347"/>
                    <a:pt x="5" y="347"/>
                    <a:pt x="0" y="34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73">
              <a:extLst>
                <a:ext uri="{FF2B5EF4-FFF2-40B4-BE49-F238E27FC236}">
                  <a16:creationId xmlns:a16="http://schemas.microsoft.com/office/drawing/2014/main" id="{A45951D0-BFDB-4F6B-9381-DAD3BD4F56B4}"/>
                </a:ext>
              </a:extLst>
            </p:cNvPr>
            <p:cNvSpPr>
              <a:spLocks/>
            </p:cNvSpPr>
            <p:nvPr/>
          </p:nvSpPr>
          <p:spPr bwMode="auto">
            <a:xfrm>
              <a:off x="4757738" y="1533526"/>
              <a:ext cx="720725" cy="712788"/>
            </a:xfrm>
            <a:custGeom>
              <a:avLst/>
              <a:gdLst>
                <a:gd name="T0" fmla="*/ 15 w 191"/>
                <a:gd name="T1" fmla="*/ 33 h 189"/>
                <a:gd name="T2" fmla="*/ 7 w 191"/>
                <a:gd name="T3" fmla="*/ 17 h 189"/>
                <a:gd name="T4" fmla="*/ 0 w 191"/>
                <a:gd name="T5" fmla="*/ 0 h 189"/>
                <a:gd name="T6" fmla="*/ 55 w 191"/>
                <a:gd name="T7" fmla="*/ 29 h 189"/>
                <a:gd name="T8" fmla="*/ 108 w 191"/>
                <a:gd name="T9" fmla="*/ 80 h 189"/>
                <a:gd name="T10" fmla="*/ 140 w 191"/>
                <a:gd name="T11" fmla="*/ 99 h 189"/>
                <a:gd name="T12" fmla="*/ 148 w 191"/>
                <a:gd name="T13" fmla="*/ 109 h 189"/>
                <a:gd name="T14" fmla="*/ 185 w 191"/>
                <a:gd name="T15" fmla="*/ 169 h 189"/>
                <a:gd name="T16" fmla="*/ 191 w 191"/>
                <a:gd name="T17" fmla="*/ 169 h 189"/>
                <a:gd name="T18" fmla="*/ 183 w 191"/>
                <a:gd name="T19" fmla="*/ 189 h 189"/>
                <a:gd name="T20" fmla="*/ 167 w 191"/>
                <a:gd name="T21" fmla="*/ 170 h 189"/>
                <a:gd name="T22" fmla="*/ 151 w 191"/>
                <a:gd name="T23" fmla="*/ 161 h 189"/>
                <a:gd name="T24" fmla="*/ 151 w 191"/>
                <a:gd name="T25" fmla="*/ 161 h 189"/>
                <a:gd name="T26" fmla="*/ 125 w 191"/>
                <a:gd name="T27" fmla="*/ 117 h 189"/>
                <a:gd name="T28" fmla="*/ 103 w 191"/>
                <a:gd name="T29" fmla="*/ 105 h 189"/>
                <a:gd name="T30" fmla="*/ 103 w 191"/>
                <a:gd name="T31" fmla="*/ 105 h 189"/>
                <a:gd name="T32" fmla="*/ 101 w 191"/>
                <a:gd name="T33" fmla="*/ 92 h 189"/>
                <a:gd name="T34" fmla="*/ 15 w 191"/>
                <a:gd name="T35"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89">
                  <a:moveTo>
                    <a:pt x="15" y="33"/>
                  </a:moveTo>
                  <a:cubicBezTo>
                    <a:pt x="12" y="28"/>
                    <a:pt x="10" y="22"/>
                    <a:pt x="7" y="17"/>
                  </a:cubicBezTo>
                  <a:cubicBezTo>
                    <a:pt x="5" y="12"/>
                    <a:pt x="3" y="8"/>
                    <a:pt x="0" y="0"/>
                  </a:cubicBezTo>
                  <a:cubicBezTo>
                    <a:pt x="21" y="11"/>
                    <a:pt x="40" y="21"/>
                    <a:pt x="55" y="29"/>
                  </a:cubicBezTo>
                  <a:cubicBezTo>
                    <a:pt x="74" y="47"/>
                    <a:pt x="90" y="65"/>
                    <a:pt x="108" y="80"/>
                  </a:cubicBezTo>
                  <a:cubicBezTo>
                    <a:pt x="117" y="88"/>
                    <a:pt x="129" y="92"/>
                    <a:pt x="140" y="99"/>
                  </a:cubicBezTo>
                  <a:cubicBezTo>
                    <a:pt x="143" y="101"/>
                    <a:pt x="148" y="106"/>
                    <a:pt x="148" y="109"/>
                  </a:cubicBezTo>
                  <a:cubicBezTo>
                    <a:pt x="144" y="139"/>
                    <a:pt x="171" y="150"/>
                    <a:pt x="185" y="169"/>
                  </a:cubicBezTo>
                  <a:cubicBezTo>
                    <a:pt x="186" y="170"/>
                    <a:pt x="189" y="169"/>
                    <a:pt x="191" y="169"/>
                  </a:cubicBezTo>
                  <a:cubicBezTo>
                    <a:pt x="188" y="176"/>
                    <a:pt x="186" y="182"/>
                    <a:pt x="183" y="189"/>
                  </a:cubicBezTo>
                  <a:cubicBezTo>
                    <a:pt x="178" y="183"/>
                    <a:pt x="173" y="176"/>
                    <a:pt x="167" y="170"/>
                  </a:cubicBezTo>
                  <a:cubicBezTo>
                    <a:pt x="163" y="166"/>
                    <a:pt x="156" y="164"/>
                    <a:pt x="151" y="161"/>
                  </a:cubicBezTo>
                  <a:cubicBezTo>
                    <a:pt x="151" y="161"/>
                    <a:pt x="151" y="161"/>
                    <a:pt x="151" y="161"/>
                  </a:cubicBezTo>
                  <a:cubicBezTo>
                    <a:pt x="142" y="146"/>
                    <a:pt x="135" y="131"/>
                    <a:pt x="125" y="117"/>
                  </a:cubicBezTo>
                  <a:cubicBezTo>
                    <a:pt x="120" y="111"/>
                    <a:pt x="110" y="109"/>
                    <a:pt x="103" y="105"/>
                  </a:cubicBezTo>
                  <a:cubicBezTo>
                    <a:pt x="103" y="105"/>
                    <a:pt x="103" y="105"/>
                    <a:pt x="103" y="105"/>
                  </a:cubicBezTo>
                  <a:cubicBezTo>
                    <a:pt x="102" y="101"/>
                    <a:pt x="103" y="94"/>
                    <a:pt x="101" y="92"/>
                  </a:cubicBezTo>
                  <a:cubicBezTo>
                    <a:pt x="76" y="66"/>
                    <a:pt x="51" y="41"/>
                    <a:pt x="15" y="33"/>
                  </a:cubicBezTo>
                  <a:close/>
                </a:path>
              </a:pathLst>
            </a:custGeom>
            <a:solidFill>
              <a:srgbClr val="31E2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74">
              <a:extLst>
                <a:ext uri="{FF2B5EF4-FFF2-40B4-BE49-F238E27FC236}">
                  <a16:creationId xmlns:a16="http://schemas.microsoft.com/office/drawing/2014/main" id="{FDA50EB3-53A5-4591-8016-5449714816D7}"/>
                </a:ext>
              </a:extLst>
            </p:cNvPr>
            <p:cNvSpPr>
              <a:spLocks/>
            </p:cNvSpPr>
            <p:nvPr/>
          </p:nvSpPr>
          <p:spPr bwMode="auto">
            <a:xfrm>
              <a:off x="3065463" y="1631951"/>
              <a:ext cx="2276475" cy="3557588"/>
            </a:xfrm>
            <a:custGeom>
              <a:avLst/>
              <a:gdLst>
                <a:gd name="T0" fmla="*/ 604 w 604"/>
                <a:gd name="T1" fmla="*/ 215 h 943"/>
                <a:gd name="T2" fmla="*/ 536 w 604"/>
                <a:gd name="T3" fmla="*/ 391 h 943"/>
                <a:gd name="T4" fmla="*/ 480 w 604"/>
                <a:gd name="T5" fmla="*/ 355 h 943"/>
                <a:gd name="T6" fmla="*/ 360 w 604"/>
                <a:gd name="T7" fmla="*/ 323 h 943"/>
                <a:gd name="T8" fmla="*/ 246 w 604"/>
                <a:gd name="T9" fmla="*/ 352 h 943"/>
                <a:gd name="T10" fmla="*/ 201 w 604"/>
                <a:gd name="T11" fmla="*/ 390 h 943"/>
                <a:gd name="T12" fmla="*/ 112 w 604"/>
                <a:gd name="T13" fmla="*/ 511 h 943"/>
                <a:gd name="T14" fmla="*/ 104 w 604"/>
                <a:gd name="T15" fmla="*/ 579 h 943"/>
                <a:gd name="T16" fmla="*/ 104 w 604"/>
                <a:gd name="T17" fmla="*/ 595 h 943"/>
                <a:gd name="T18" fmla="*/ 119 w 604"/>
                <a:gd name="T19" fmla="*/ 647 h 943"/>
                <a:gd name="T20" fmla="*/ 136 w 604"/>
                <a:gd name="T21" fmla="*/ 695 h 943"/>
                <a:gd name="T22" fmla="*/ 168 w 604"/>
                <a:gd name="T23" fmla="*/ 743 h 943"/>
                <a:gd name="T24" fmla="*/ 216 w 604"/>
                <a:gd name="T25" fmla="*/ 784 h 943"/>
                <a:gd name="T26" fmla="*/ 444 w 604"/>
                <a:gd name="T27" fmla="*/ 814 h 943"/>
                <a:gd name="T28" fmla="*/ 520 w 604"/>
                <a:gd name="T29" fmla="*/ 775 h 943"/>
                <a:gd name="T30" fmla="*/ 555 w 604"/>
                <a:gd name="T31" fmla="*/ 859 h 943"/>
                <a:gd name="T32" fmla="*/ 568 w 604"/>
                <a:gd name="T33" fmla="*/ 883 h 943"/>
                <a:gd name="T34" fmla="*/ 443 w 604"/>
                <a:gd name="T35" fmla="*/ 937 h 943"/>
                <a:gd name="T36" fmla="*/ 327 w 604"/>
                <a:gd name="T37" fmla="*/ 943 h 943"/>
                <a:gd name="T38" fmla="*/ 165 w 604"/>
                <a:gd name="T39" fmla="*/ 890 h 943"/>
                <a:gd name="T40" fmla="*/ 45 w 604"/>
                <a:gd name="T41" fmla="*/ 761 h 943"/>
                <a:gd name="T42" fmla="*/ 0 w 604"/>
                <a:gd name="T43" fmla="*/ 595 h 943"/>
                <a:gd name="T44" fmla="*/ 15 w 604"/>
                <a:gd name="T45" fmla="*/ 466 h 943"/>
                <a:gd name="T46" fmla="*/ 56 w 604"/>
                <a:gd name="T47" fmla="*/ 327 h 943"/>
                <a:gd name="T48" fmla="*/ 95 w 604"/>
                <a:gd name="T49" fmla="*/ 300 h 943"/>
                <a:gd name="T50" fmla="*/ 161 w 604"/>
                <a:gd name="T51" fmla="*/ 179 h 943"/>
                <a:gd name="T52" fmla="*/ 176 w 604"/>
                <a:gd name="T53" fmla="*/ 129 h 943"/>
                <a:gd name="T54" fmla="*/ 185 w 604"/>
                <a:gd name="T55" fmla="*/ 98 h 943"/>
                <a:gd name="T56" fmla="*/ 232 w 604"/>
                <a:gd name="T57" fmla="*/ 92 h 943"/>
                <a:gd name="T58" fmla="*/ 239 w 604"/>
                <a:gd name="T59" fmla="*/ 65 h 943"/>
                <a:gd name="T60" fmla="*/ 245 w 604"/>
                <a:gd name="T61" fmla="*/ 57 h 943"/>
                <a:gd name="T62" fmla="*/ 475 w 604"/>
                <a:gd name="T63" fmla="*/ 57 h 943"/>
                <a:gd name="T64" fmla="*/ 555 w 604"/>
                <a:gd name="T65" fmla="*/ 134 h 943"/>
                <a:gd name="T66" fmla="*/ 604 w 604"/>
                <a:gd name="T67" fmla="*/ 215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4" h="943">
                  <a:moveTo>
                    <a:pt x="604" y="215"/>
                  </a:moveTo>
                  <a:cubicBezTo>
                    <a:pt x="581" y="274"/>
                    <a:pt x="559" y="332"/>
                    <a:pt x="536" y="391"/>
                  </a:cubicBezTo>
                  <a:cubicBezTo>
                    <a:pt x="517" y="379"/>
                    <a:pt x="499" y="367"/>
                    <a:pt x="480" y="355"/>
                  </a:cubicBezTo>
                  <a:cubicBezTo>
                    <a:pt x="444" y="329"/>
                    <a:pt x="403" y="322"/>
                    <a:pt x="360" y="323"/>
                  </a:cubicBezTo>
                  <a:cubicBezTo>
                    <a:pt x="319" y="322"/>
                    <a:pt x="280" y="328"/>
                    <a:pt x="246" y="352"/>
                  </a:cubicBezTo>
                  <a:cubicBezTo>
                    <a:pt x="230" y="363"/>
                    <a:pt x="218" y="380"/>
                    <a:pt x="201" y="390"/>
                  </a:cubicBezTo>
                  <a:cubicBezTo>
                    <a:pt x="153" y="417"/>
                    <a:pt x="126" y="459"/>
                    <a:pt x="112" y="511"/>
                  </a:cubicBezTo>
                  <a:cubicBezTo>
                    <a:pt x="109" y="534"/>
                    <a:pt x="107" y="556"/>
                    <a:pt x="104" y="579"/>
                  </a:cubicBezTo>
                  <a:cubicBezTo>
                    <a:pt x="104" y="584"/>
                    <a:pt x="103" y="590"/>
                    <a:pt x="104" y="595"/>
                  </a:cubicBezTo>
                  <a:cubicBezTo>
                    <a:pt x="109" y="612"/>
                    <a:pt x="114" y="630"/>
                    <a:pt x="119" y="647"/>
                  </a:cubicBezTo>
                  <a:cubicBezTo>
                    <a:pt x="125" y="663"/>
                    <a:pt x="130" y="679"/>
                    <a:pt x="136" y="695"/>
                  </a:cubicBezTo>
                  <a:cubicBezTo>
                    <a:pt x="147" y="711"/>
                    <a:pt x="157" y="727"/>
                    <a:pt x="168" y="743"/>
                  </a:cubicBezTo>
                  <a:cubicBezTo>
                    <a:pt x="184" y="756"/>
                    <a:pt x="200" y="770"/>
                    <a:pt x="216" y="784"/>
                  </a:cubicBezTo>
                  <a:cubicBezTo>
                    <a:pt x="286" y="835"/>
                    <a:pt x="363" y="843"/>
                    <a:pt x="444" y="814"/>
                  </a:cubicBezTo>
                  <a:cubicBezTo>
                    <a:pt x="471" y="805"/>
                    <a:pt x="495" y="789"/>
                    <a:pt x="520" y="775"/>
                  </a:cubicBezTo>
                  <a:cubicBezTo>
                    <a:pt x="531" y="803"/>
                    <a:pt x="543" y="831"/>
                    <a:pt x="555" y="859"/>
                  </a:cubicBezTo>
                  <a:cubicBezTo>
                    <a:pt x="558" y="867"/>
                    <a:pt x="563" y="875"/>
                    <a:pt x="568" y="883"/>
                  </a:cubicBezTo>
                  <a:cubicBezTo>
                    <a:pt x="528" y="905"/>
                    <a:pt x="489" y="930"/>
                    <a:pt x="443" y="937"/>
                  </a:cubicBezTo>
                  <a:cubicBezTo>
                    <a:pt x="405" y="942"/>
                    <a:pt x="366" y="942"/>
                    <a:pt x="327" y="943"/>
                  </a:cubicBezTo>
                  <a:cubicBezTo>
                    <a:pt x="267" y="943"/>
                    <a:pt x="215" y="920"/>
                    <a:pt x="165" y="890"/>
                  </a:cubicBezTo>
                  <a:cubicBezTo>
                    <a:pt x="114" y="858"/>
                    <a:pt x="75" y="814"/>
                    <a:pt x="45" y="761"/>
                  </a:cubicBezTo>
                  <a:cubicBezTo>
                    <a:pt x="17" y="709"/>
                    <a:pt x="0" y="655"/>
                    <a:pt x="0" y="595"/>
                  </a:cubicBezTo>
                  <a:cubicBezTo>
                    <a:pt x="0" y="551"/>
                    <a:pt x="3" y="508"/>
                    <a:pt x="15" y="466"/>
                  </a:cubicBezTo>
                  <a:cubicBezTo>
                    <a:pt x="29" y="420"/>
                    <a:pt x="42" y="373"/>
                    <a:pt x="56" y="327"/>
                  </a:cubicBezTo>
                  <a:cubicBezTo>
                    <a:pt x="78" y="331"/>
                    <a:pt x="87" y="317"/>
                    <a:pt x="95" y="300"/>
                  </a:cubicBezTo>
                  <a:cubicBezTo>
                    <a:pt x="116" y="259"/>
                    <a:pt x="137" y="219"/>
                    <a:pt x="161" y="179"/>
                  </a:cubicBezTo>
                  <a:cubicBezTo>
                    <a:pt x="171" y="163"/>
                    <a:pt x="180" y="148"/>
                    <a:pt x="176" y="129"/>
                  </a:cubicBezTo>
                  <a:cubicBezTo>
                    <a:pt x="179" y="118"/>
                    <a:pt x="182" y="108"/>
                    <a:pt x="185" y="98"/>
                  </a:cubicBezTo>
                  <a:cubicBezTo>
                    <a:pt x="207" y="114"/>
                    <a:pt x="216" y="114"/>
                    <a:pt x="232" y="92"/>
                  </a:cubicBezTo>
                  <a:cubicBezTo>
                    <a:pt x="237" y="85"/>
                    <a:pt x="237" y="74"/>
                    <a:pt x="239" y="65"/>
                  </a:cubicBezTo>
                  <a:cubicBezTo>
                    <a:pt x="241" y="62"/>
                    <a:pt x="242" y="59"/>
                    <a:pt x="245" y="57"/>
                  </a:cubicBezTo>
                  <a:cubicBezTo>
                    <a:pt x="328" y="1"/>
                    <a:pt x="394" y="0"/>
                    <a:pt x="475" y="57"/>
                  </a:cubicBezTo>
                  <a:cubicBezTo>
                    <a:pt x="505" y="78"/>
                    <a:pt x="532" y="106"/>
                    <a:pt x="555" y="134"/>
                  </a:cubicBezTo>
                  <a:cubicBezTo>
                    <a:pt x="575" y="158"/>
                    <a:pt x="588" y="188"/>
                    <a:pt x="604" y="215"/>
                  </a:cubicBezTo>
                  <a:close/>
                </a:path>
              </a:pathLst>
            </a:custGeom>
            <a:solidFill>
              <a:srgbClr val="A1FE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75">
              <a:extLst>
                <a:ext uri="{FF2B5EF4-FFF2-40B4-BE49-F238E27FC236}">
                  <a16:creationId xmlns:a16="http://schemas.microsoft.com/office/drawing/2014/main" id="{CD73118B-7D1D-493B-AEDE-317DD3F0D332}"/>
                </a:ext>
              </a:extLst>
            </p:cNvPr>
            <p:cNvSpPr>
              <a:spLocks/>
            </p:cNvSpPr>
            <p:nvPr/>
          </p:nvSpPr>
          <p:spPr bwMode="auto">
            <a:xfrm>
              <a:off x="4935538" y="3121026"/>
              <a:ext cx="527050" cy="1419225"/>
            </a:xfrm>
            <a:custGeom>
              <a:avLst/>
              <a:gdLst>
                <a:gd name="T0" fmla="*/ 40 w 140"/>
                <a:gd name="T1" fmla="*/ 0 h 376"/>
                <a:gd name="T2" fmla="*/ 80 w 140"/>
                <a:gd name="T3" fmla="*/ 310 h 376"/>
                <a:gd name="T4" fmla="*/ 24 w 140"/>
                <a:gd name="T5" fmla="*/ 376 h 376"/>
                <a:gd name="T6" fmla="*/ 4 w 140"/>
                <a:gd name="T7" fmla="*/ 324 h 376"/>
                <a:gd name="T8" fmla="*/ 0 w 140"/>
                <a:gd name="T9" fmla="*/ 260 h 376"/>
                <a:gd name="T10" fmla="*/ 0 w 140"/>
                <a:gd name="T11" fmla="*/ 204 h 376"/>
                <a:gd name="T12" fmla="*/ 0 w 140"/>
                <a:gd name="T13" fmla="*/ 164 h 376"/>
                <a:gd name="T14" fmla="*/ 4 w 140"/>
                <a:gd name="T15" fmla="*/ 137 h 376"/>
                <a:gd name="T16" fmla="*/ 32 w 140"/>
                <a:gd name="T17" fmla="*/ 16 h 376"/>
                <a:gd name="T18" fmla="*/ 40 w 140"/>
                <a:gd name="T1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376">
                  <a:moveTo>
                    <a:pt x="40" y="0"/>
                  </a:moveTo>
                  <a:cubicBezTo>
                    <a:pt x="124" y="84"/>
                    <a:pt x="140" y="211"/>
                    <a:pt x="80" y="310"/>
                  </a:cubicBezTo>
                  <a:cubicBezTo>
                    <a:pt x="65" y="334"/>
                    <a:pt x="43" y="354"/>
                    <a:pt x="24" y="376"/>
                  </a:cubicBezTo>
                  <a:cubicBezTo>
                    <a:pt x="17" y="359"/>
                    <a:pt x="11" y="341"/>
                    <a:pt x="4" y="324"/>
                  </a:cubicBezTo>
                  <a:cubicBezTo>
                    <a:pt x="3" y="303"/>
                    <a:pt x="1" y="281"/>
                    <a:pt x="0" y="260"/>
                  </a:cubicBezTo>
                  <a:cubicBezTo>
                    <a:pt x="24" y="238"/>
                    <a:pt x="21" y="218"/>
                    <a:pt x="0" y="204"/>
                  </a:cubicBezTo>
                  <a:cubicBezTo>
                    <a:pt x="0" y="190"/>
                    <a:pt x="0" y="177"/>
                    <a:pt x="0" y="164"/>
                  </a:cubicBezTo>
                  <a:cubicBezTo>
                    <a:pt x="1" y="155"/>
                    <a:pt x="2" y="146"/>
                    <a:pt x="4" y="137"/>
                  </a:cubicBezTo>
                  <a:cubicBezTo>
                    <a:pt x="13" y="97"/>
                    <a:pt x="23" y="56"/>
                    <a:pt x="32" y="16"/>
                  </a:cubicBezTo>
                  <a:cubicBezTo>
                    <a:pt x="35" y="11"/>
                    <a:pt x="37" y="5"/>
                    <a:pt x="40" y="0"/>
                  </a:cubicBezTo>
                  <a:close/>
                </a:path>
              </a:pathLst>
            </a:custGeom>
            <a:solidFill>
              <a:srgbClr val="44D0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76">
              <a:extLst>
                <a:ext uri="{FF2B5EF4-FFF2-40B4-BE49-F238E27FC236}">
                  <a16:creationId xmlns:a16="http://schemas.microsoft.com/office/drawing/2014/main" id="{D524B5F9-B6E9-4F6D-B7EA-165F336E8254}"/>
                </a:ext>
              </a:extLst>
            </p:cNvPr>
            <p:cNvSpPr>
              <a:spLocks/>
            </p:cNvSpPr>
            <p:nvPr/>
          </p:nvSpPr>
          <p:spPr bwMode="auto">
            <a:xfrm>
              <a:off x="3454401" y="2970213"/>
              <a:ext cx="1631950" cy="1101725"/>
            </a:xfrm>
            <a:custGeom>
              <a:avLst/>
              <a:gdLst>
                <a:gd name="T0" fmla="*/ 433 w 433"/>
                <a:gd name="T1" fmla="*/ 40 h 292"/>
                <a:gd name="T2" fmla="*/ 425 w 433"/>
                <a:gd name="T3" fmla="*/ 56 h 292"/>
                <a:gd name="T4" fmla="*/ 409 w 433"/>
                <a:gd name="T5" fmla="*/ 63 h 292"/>
                <a:gd name="T6" fmla="*/ 394 w 433"/>
                <a:gd name="T7" fmla="*/ 86 h 292"/>
                <a:gd name="T8" fmla="*/ 361 w 433"/>
                <a:gd name="T9" fmla="*/ 132 h 292"/>
                <a:gd name="T10" fmla="*/ 361 w 433"/>
                <a:gd name="T11" fmla="*/ 132 h 292"/>
                <a:gd name="T12" fmla="*/ 338 w 433"/>
                <a:gd name="T13" fmla="*/ 133 h 292"/>
                <a:gd name="T14" fmla="*/ 333 w 433"/>
                <a:gd name="T15" fmla="*/ 168 h 292"/>
                <a:gd name="T16" fmla="*/ 329 w 433"/>
                <a:gd name="T17" fmla="*/ 172 h 292"/>
                <a:gd name="T18" fmla="*/ 306 w 433"/>
                <a:gd name="T19" fmla="*/ 183 h 292"/>
                <a:gd name="T20" fmla="*/ 303 w 433"/>
                <a:gd name="T21" fmla="*/ 176 h 292"/>
                <a:gd name="T22" fmla="*/ 285 w 433"/>
                <a:gd name="T23" fmla="*/ 189 h 292"/>
                <a:gd name="T24" fmla="*/ 227 w 433"/>
                <a:gd name="T25" fmla="*/ 233 h 292"/>
                <a:gd name="T26" fmla="*/ 208 w 433"/>
                <a:gd name="T27" fmla="*/ 252 h 292"/>
                <a:gd name="T28" fmla="*/ 198 w 433"/>
                <a:gd name="T29" fmla="*/ 260 h 292"/>
                <a:gd name="T30" fmla="*/ 175 w 433"/>
                <a:gd name="T31" fmla="*/ 276 h 292"/>
                <a:gd name="T32" fmla="*/ 157 w 433"/>
                <a:gd name="T33" fmla="*/ 280 h 292"/>
                <a:gd name="T34" fmla="*/ 138 w 433"/>
                <a:gd name="T35" fmla="*/ 245 h 292"/>
                <a:gd name="T36" fmla="*/ 102 w 433"/>
                <a:gd name="T37" fmla="*/ 260 h 292"/>
                <a:gd name="T38" fmla="*/ 92 w 433"/>
                <a:gd name="T39" fmla="*/ 272 h 292"/>
                <a:gd name="T40" fmla="*/ 16 w 433"/>
                <a:gd name="T41" fmla="*/ 292 h 292"/>
                <a:gd name="T42" fmla="*/ 1 w 433"/>
                <a:gd name="T43" fmla="*/ 240 h 292"/>
                <a:gd name="T44" fmla="*/ 1 w 433"/>
                <a:gd name="T45" fmla="*/ 224 h 292"/>
                <a:gd name="T46" fmla="*/ 34 w 433"/>
                <a:gd name="T47" fmla="*/ 220 h 292"/>
                <a:gd name="T48" fmla="*/ 103 w 433"/>
                <a:gd name="T49" fmla="*/ 182 h 292"/>
                <a:gd name="T50" fmla="*/ 107 w 433"/>
                <a:gd name="T51" fmla="*/ 202 h 292"/>
                <a:gd name="T52" fmla="*/ 121 w 433"/>
                <a:gd name="T53" fmla="*/ 196 h 292"/>
                <a:gd name="T54" fmla="*/ 152 w 433"/>
                <a:gd name="T55" fmla="*/ 227 h 292"/>
                <a:gd name="T56" fmla="*/ 186 w 433"/>
                <a:gd name="T57" fmla="*/ 203 h 292"/>
                <a:gd name="T58" fmla="*/ 196 w 433"/>
                <a:gd name="T59" fmla="*/ 190 h 292"/>
                <a:gd name="T60" fmla="*/ 271 w 433"/>
                <a:gd name="T61" fmla="*/ 136 h 292"/>
                <a:gd name="T62" fmla="*/ 348 w 433"/>
                <a:gd name="T63" fmla="*/ 53 h 292"/>
                <a:gd name="T64" fmla="*/ 377 w 433"/>
                <a:gd name="T65" fmla="*/ 0 h 292"/>
                <a:gd name="T66" fmla="*/ 433 w 433"/>
                <a:gd name="T67" fmla="*/ 36 h 292"/>
                <a:gd name="T68" fmla="*/ 433 w 433"/>
                <a:gd name="T69" fmla="*/ 4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292">
                  <a:moveTo>
                    <a:pt x="433" y="40"/>
                  </a:moveTo>
                  <a:cubicBezTo>
                    <a:pt x="430" y="45"/>
                    <a:pt x="428" y="51"/>
                    <a:pt x="425" y="56"/>
                  </a:cubicBezTo>
                  <a:cubicBezTo>
                    <a:pt x="420" y="58"/>
                    <a:pt x="413" y="59"/>
                    <a:pt x="409" y="63"/>
                  </a:cubicBezTo>
                  <a:cubicBezTo>
                    <a:pt x="403" y="70"/>
                    <a:pt x="398" y="78"/>
                    <a:pt x="394" y="86"/>
                  </a:cubicBezTo>
                  <a:cubicBezTo>
                    <a:pt x="386" y="103"/>
                    <a:pt x="383" y="124"/>
                    <a:pt x="361" y="132"/>
                  </a:cubicBezTo>
                  <a:cubicBezTo>
                    <a:pt x="361" y="132"/>
                    <a:pt x="361" y="132"/>
                    <a:pt x="361" y="132"/>
                  </a:cubicBezTo>
                  <a:cubicBezTo>
                    <a:pt x="353" y="132"/>
                    <a:pt x="346" y="133"/>
                    <a:pt x="338" y="133"/>
                  </a:cubicBezTo>
                  <a:cubicBezTo>
                    <a:pt x="336" y="146"/>
                    <a:pt x="335" y="157"/>
                    <a:pt x="333" y="168"/>
                  </a:cubicBezTo>
                  <a:cubicBezTo>
                    <a:pt x="332" y="169"/>
                    <a:pt x="330" y="171"/>
                    <a:pt x="329" y="172"/>
                  </a:cubicBezTo>
                  <a:cubicBezTo>
                    <a:pt x="322" y="175"/>
                    <a:pt x="315" y="179"/>
                    <a:pt x="306" y="183"/>
                  </a:cubicBezTo>
                  <a:cubicBezTo>
                    <a:pt x="306" y="182"/>
                    <a:pt x="304" y="178"/>
                    <a:pt x="303" y="176"/>
                  </a:cubicBezTo>
                  <a:cubicBezTo>
                    <a:pt x="296" y="181"/>
                    <a:pt x="290" y="184"/>
                    <a:pt x="285" y="189"/>
                  </a:cubicBezTo>
                  <a:cubicBezTo>
                    <a:pt x="267" y="205"/>
                    <a:pt x="236" y="205"/>
                    <a:pt x="227" y="233"/>
                  </a:cubicBezTo>
                  <a:cubicBezTo>
                    <a:pt x="215" y="233"/>
                    <a:pt x="209" y="240"/>
                    <a:pt x="208" y="252"/>
                  </a:cubicBezTo>
                  <a:cubicBezTo>
                    <a:pt x="205" y="255"/>
                    <a:pt x="198" y="257"/>
                    <a:pt x="198" y="260"/>
                  </a:cubicBezTo>
                  <a:cubicBezTo>
                    <a:pt x="195" y="273"/>
                    <a:pt x="187" y="276"/>
                    <a:pt x="175" y="276"/>
                  </a:cubicBezTo>
                  <a:cubicBezTo>
                    <a:pt x="169" y="276"/>
                    <a:pt x="163" y="279"/>
                    <a:pt x="157" y="280"/>
                  </a:cubicBezTo>
                  <a:cubicBezTo>
                    <a:pt x="159" y="264"/>
                    <a:pt x="156" y="250"/>
                    <a:pt x="138" y="245"/>
                  </a:cubicBezTo>
                  <a:cubicBezTo>
                    <a:pt x="123" y="240"/>
                    <a:pt x="110" y="246"/>
                    <a:pt x="102" y="260"/>
                  </a:cubicBezTo>
                  <a:cubicBezTo>
                    <a:pt x="98" y="264"/>
                    <a:pt x="96" y="269"/>
                    <a:pt x="92" y="272"/>
                  </a:cubicBezTo>
                  <a:cubicBezTo>
                    <a:pt x="68" y="285"/>
                    <a:pt x="43" y="291"/>
                    <a:pt x="16" y="292"/>
                  </a:cubicBezTo>
                  <a:cubicBezTo>
                    <a:pt x="11" y="275"/>
                    <a:pt x="6" y="257"/>
                    <a:pt x="1" y="240"/>
                  </a:cubicBezTo>
                  <a:cubicBezTo>
                    <a:pt x="0" y="235"/>
                    <a:pt x="1" y="229"/>
                    <a:pt x="1" y="224"/>
                  </a:cubicBezTo>
                  <a:cubicBezTo>
                    <a:pt x="12" y="223"/>
                    <a:pt x="24" y="223"/>
                    <a:pt x="34" y="220"/>
                  </a:cubicBezTo>
                  <a:cubicBezTo>
                    <a:pt x="59" y="211"/>
                    <a:pt x="94" y="221"/>
                    <a:pt x="103" y="182"/>
                  </a:cubicBezTo>
                  <a:cubicBezTo>
                    <a:pt x="104" y="189"/>
                    <a:pt x="106" y="196"/>
                    <a:pt x="107" y="202"/>
                  </a:cubicBezTo>
                  <a:cubicBezTo>
                    <a:pt x="113" y="200"/>
                    <a:pt x="117" y="198"/>
                    <a:pt x="121" y="196"/>
                  </a:cubicBezTo>
                  <a:cubicBezTo>
                    <a:pt x="125" y="212"/>
                    <a:pt x="133" y="226"/>
                    <a:pt x="152" y="227"/>
                  </a:cubicBezTo>
                  <a:cubicBezTo>
                    <a:pt x="169" y="228"/>
                    <a:pt x="180" y="219"/>
                    <a:pt x="186" y="203"/>
                  </a:cubicBezTo>
                  <a:cubicBezTo>
                    <a:pt x="190" y="199"/>
                    <a:pt x="192" y="193"/>
                    <a:pt x="196" y="190"/>
                  </a:cubicBezTo>
                  <a:cubicBezTo>
                    <a:pt x="221" y="171"/>
                    <a:pt x="245" y="152"/>
                    <a:pt x="271" y="136"/>
                  </a:cubicBezTo>
                  <a:cubicBezTo>
                    <a:pt x="304" y="115"/>
                    <a:pt x="331" y="89"/>
                    <a:pt x="348" y="53"/>
                  </a:cubicBezTo>
                  <a:cubicBezTo>
                    <a:pt x="357" y="35"/>
                    <a:pt x="367" y="18"/>
                    <a:pt x="377" y="0"/>
                  </a:cubicBezTo>
                  <a:cubicBezTo>
                    <a:pt x="396" y="12"/>
                    <a:pt x="414" y="24"/>
                    <a:pt x="433" y="36"/>
                  </a:cubicBezTo>
                  <a:cubicBezTo>
                    <a:pt x="433" y="37"/>
                    <a:pt x="433" y="38"/>
                    <a:pt x="433" y="4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77">
              <a:extLst>
                <a:ext uri="{FF2B5EF4-FFF2-40B4-BE49-F238E27FC236}">
                  <a16:creationId xmlns:a16="http://schemas.microsoft.com/office/drawing/2014/main" id="{6971421C-A7F3-4E75-8287-BE1CCDC7201C}"/>
                </a:ext>
              </a:extLst>
            </p:cNvPr>
            <p:cNvSpPr>
              <a:spLocks/>
            </p:cNvSpPr>
            <p:nvPr/>
          </p:nvSpPr>
          <p:spPr bwMode="auto">
            <a:xfrm>
              <a:off x="3879851" y="4332288"/>
              <a:ext cx="1146175" cy="479425"/>
            </a:xfrm>
            <a:custGeom>
              <a:avLst/>
              <a:gdLst>
                <a:gd name="T0" fmla="*/ 284 w 304"/>
                <a:gd name="T1" fmla="*/ 3 h 127"/>
                <a:gd name="T2" fmla="*/ 304 w 304"/>
                <a:gd name="T3" fmla="*/ 55 h 127"/>
                <a:gd name="T4" fmla="*/ 304 w 304"/>
                <a:gd name="T5" fmla="*/ 59 h 127"/>
                <a:gd name="T6" fmla="*/ 228 w 304"/>
                <a:gd name="T7" fmla="*/ 98 h 127"/>
                <a:gd name="T8" fmla="*/ 0 w 304"/>
                <a:gd name="T9" fmla="*/ 68 h 127"/>
                <a:gd name="T10" fmla="*/ 11 w 304"/>
                <a:gd name="T11" fmla="*/ 57 h 127"/>
                <a:gd name="T12" fmla="*/ 89 w 304"/>
                <a:gd name="T13" fmla="*/ 48 h 127"/>
                <a:gd name="T14" fmla="*/ 273 w 304"/>
                <a:gd name="T15" fmla="*/ 1 h 127"/>
                <a:gd name="T16" fmla="*/ 284 w 304"/>
                <a:gd name="T1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127">
                  <a:moveTo>
                    <a:pt x="284" y="3"/>
                  </a:moveTo>
                  <a:cubicBezTo>
                    <a:pt x="291" y="20"/>
                    <a:pt x="297" y="38"/>
                    <a:pt x="304" y="55"/>
                  </a:cubicBezTo>
                  <a:cubicBezTo>
                    <a:pt x="304" y="56"/>
                    <a:pt x="304" y="58"/>
                    <a:pt x="304" y="59"/>
                  </a:cubicBezTo>
                  <a:cubicBezTo>
                    <a:pt x="279" y="73"/>
                    <a:pt x="255" y="89"/>
                    <a:pt x="228" y="98"/>
                  </a:cubicBezTo>
                  <a:cubicBezTo>
                    <a:pt x="147" y="127"/>
                    <a:pt x="70" y="119"/>
                    <a:pt x="0" y="68"/>
                  </a:cubicBezTo>
                  <a:cubicBezTo>
                    <a:pt x="3" y="64"/>
                    <a:pt x="7" y="57"/>
                    <a:pt x="11" y="57"/>
                  </a:cubicBezTo>
                  <a:cubicBezTo>
                    <a:pt x="37" y="53"/>
                    <a:pt x="64" y="54"/>
                    <a:pt x="89" y="48"/>
                  </a:cubicBezTo>
                  <a:cubicBezTo>
                    <a:pt x="151" y="34"/>
                    <a:pt x="211" y="17"/>
                    <a:pt x="273" y="1"/>
                  </a:cubicBezTo>
                  <a:cubicBezTo>
                    <a:pt x="276" y="0"/>
                    <a:pt x="280" y="2"/>
                    <a:pt x="284" y="3"/>
                  </a:cubicBezTo>
                  <a:close/>
                </a:path>
              </a:pathLst>
            </a:custGeom>
            <a:solidFill>
              <a:srgbClr val="4ED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78">
              <a:extLst>
                <a:ext uri="{FF2B5EF4-FFF2-40B4-BE49-F238E27FC236}">
                  <a16:creationId xmlns:a16="http://schemas.microsoft.com/office/drawing/2014/main" id="{642F886C-5566-46AB-9A83-71904C76F56C}"/>
                </a:ext>
              </a:extLst>
            </p:cNvPr>
            <p:cNvSpPr>
              <a:spLocks/>
            </p:cNvSpPr>
            <p:nvPr/>
          </p:nvSpPr>
          <p:spPr bwMode="auto">
            <a:xfrm>
              <a:off x="2998788" y="2800351"/>
              <a:ext cx="2238375" cy="2471738"/>
            </a:xfrm>
            <a:custGeom>
              <a:avLst/>
              <a:gdLst>
                <a:gd name="T0" fmla="*/ 74 w 594"/>
                <a:gd name="T1" fmla="*/ 17 h 655"/>
                <a:gd name="T2" fmla="*/ 33 w 594"/>
                <a:gd name="T3" fmla="*/ 156 h 655"/>
                <a:gd name="T4" fmla="*/ 18 w 594"/>
                <a:gd name="T5" fmla="*/ 285 h 655"/>
                <a:gd name="T6" fmla="*/ 63 w 594"/>
                <a:gd name="T7" fmla="*/ 451 h 655"/>
                <a:gd name="T8" fmla="*/ 183 w 594"/>
                <a:gd name="T9" fmla="*/ 580 h 655"/>
                <a:gd name="T10" fmla="*/ 345 w 594"/>
                <a:gd name="T11" fmla="*/ 633 h 655"/>
                <a:gd name="T12" fmla="*/ 461 w 594"/>
                <a:gd name="T13" fmla="*/ 627 h 655"/>
                <a:gd name="T14" fmla="*/ 586 w 594"/>
                <a:gd name="T15" fmla="*/ 573 h 655"/>
                <a:gd name="T16" fmla="*/ 594 w 594"/>
                <a:gd name="T17" fmla="*/ 577 h 655"/>
                <a:gd name="T18" fmla="*/ 594 w 594"/>
                <a:gd name="T19" fmla="*/ 585 h 655"/>
                <a:gd name="T20" fmla="*/ 578 w 594"/>
                <a:gd name="T21" fmla="*/ 590 h 655"/>
                <a:gd name="T22" fmla="*/ 426 w 594"/>
                <a:gd name="T23" fmla="*/ 647 h 655"/>
                <a:gd name="T24" fmla="*/ 306 w 594"/>
                <a:gd name="T25" fmla="*/ 642 h 655"/>
                <a:gd name="T26" fmla="*/ 197 w 594"/>
                <a:gd name="T27" fmla="*/ 603 h 655"/>
                <a:gd name="T28" fmla="*/ 62 w 594"/>
                <a:gd name="T29" fmla="*/ 479 h 655"/>
                <a:gd name="T30" fmla="*/ 3 w 594"/>
                <a:gd name="T31" fmla="*/ 300 h 655"/>
                <a:gd name="T32" fmla="*/ 9 w 594"/>
                <a:gd name="T33" fmla="*/ 215 h 655"/>
                <a:gd name="T34" fmla="*/ 18 w 594"/>
                <a:gd name="T35" fmla="*/ 163 h 655"/>
                <a:gd name="T36" fmla="*/ 38 w 594"/>
                <a:gd name="T37" fmla="*/ 80 h 655"/>
                <a:gd name="T38" fmla="*/ 58 w 594"/>
                <a:gd name="T39" fmla="*/ 5 h 655"/>
                <a:gd name="T40" fmla="*/ 59 w 594"/>
                <a:gd name="T41" fmla="*/ 0 h 655"/>
                <a:gd name="T42" fmla="*/ 74 w 594"/>
                <a:gd name="T43" fmla="*/ 1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655">
                  <a:moveTo>
                    <a:pt x="74" y="17"/>
                  </a:moveTo>
                  <a:cubicBezTo>
                    <a:pt x="60" y="63"/>
                    <a:pt x="47" y="110"/>
                    <a:pt x="33" y="156"/>
                  </a:cubicBezTo>
                  <a:cubicBezTo>
                    <a:pt x="21" y="198"/>
                    <a:pt x="18" y="241"/>
                    <a:pt x="18" y="285"/>
                  </a:cubicBezTo>
                  <a:cubicBezTo>
                    <a:pt x="18" y="345"/>
                    <a:pt x="35" y="399"/>
                    <a:pt x="63" y="451"/>
                  </a:cubicBezTo>
                  <a:cubicBezTo>
                    <a:pt x="93" y="504"/>
                    <a:pt x="132" y="548"/>
                    <a:pt x="183" y="580"/>
                  </a:cubicBezTo>
                  <a:cubicBezTo>
                    <a:pt x="233" y="610"/>
                    <a:pt x="285" y="633"/>
                    <a:pt x="345" y="633"/>
                  </a:cubicBezTo>
                  <a:cubicBezTo>
                    <a:pt x="384" y="632"/>
                    <a:pt x="423" y="632"/>
                    <a:pt x="461" y="627"/>
                  </a:cubicBezTo>
                  <a:cubicBezTo>
                    <a:pt x="507" y="620"/>
                    <a:pt x="546" y="595"/>
                    <a:pt x="586" y="573"/>
                  </a:cubicBezTo>
                  <a:cubicBezTo>
                    <a:pt x="589" y="574"/>
                    <a:pt x="591" y="576"/>
                    <a:pt x="594" y="577"/>
                  </a:cubicBezTo>
                  <a:cubicBezTo>
                    <a:pt x="594" y="580"/>
                    <a:pt x="594" y="582"/>
                    <a:pt x="594" y="585"/>
                  </a:cubicBezTo>
                  <a:cubicBezTo>
                    <a:pt x="588" y="587"/>
                    <a:pt x="582" y="587"/>
                    <a:pt x="578" y="590"/>
                  </a:cubicBezTo>
                  <a:cubicBezTo>
                    <a:pt x="533" y="625"/>
                    <a:pt x="480" y="640"/>
                    <a:pt x="426" y="647"/>
                  </a:cubicBezTo>
                  <a:cubicBezTo>
                    <a:pt x="388" y="652"/>
                    <a:pt x="347" y="655"/>
                    <a:pt x="306" y="642"/>
                  </a:cubicBezTo>
                  <a:cubicBezTo>
                    <a:pt x="269" y="631"/>
                    <a:pt x="232" y="621"/>
                    <a:pt x="197" y="603"/>
                  </a:cubicBezTo>
                  <a:cubicBezTo>
                    <a:pt x="140" y="574"/>
                    <a:pt x="97" y="530"/>
                    <a:pt x="62" y="479"/>
                  </a:cubicBezTo>
                  <a:cubicBezTo>
                    <a:pt x="25" y="426"/>
                    <a:pt x="11" y="363"/>
                    <a:pt x="3" y="300"/>
                  </a:cubicBezTo>
                  <a:cubicBezTo>
                    <a:pt x="0" y="272"/>
                    <a:pt x="6" y="243"/>
                    <a:pt x="9" y="215"/>
                  </a:cubicBezTo>
                  <a:cubicBezTo>
                    <a:pt x="11" y="197"/>
                    <a:pt x="14" y="180"/>
                    <a:pt x="18" y="163"/>
                  </a:cubicBezTo>
                  <a:cubicBezTo>
                    <a:pt x="24" y="135"/>
                    <a:pt x="31" y="107"/>
                    <a:pt x="38" y="80"/>
                  </a:cubicBezTo>
                  <a:cubicBezTo>
                    <a:pt x="44" y="55"/>
                    <a:pt x="51" y="30"/>
                    <a:pt x="58" y="5"/>
                  </a:cubicBezTo>
                  <a:cubicBezTo>
                    <a:pt x="58" y="3"/>
                    <a:pt x="59" y="2"/>
                    <a:pt x="59" y="0"/>
                  </a:cubicBezTo>
                  <a:cubicBezTo>
                    <a:pt x="64" y="6"/>
                    <a:pt x="69" y="11"/>
                    <a:pt x="74" y="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79">
              <a:extLst>
                <a:ext uri="{FF2B5EF4-FFF2-40B4-BE49-F238E27FC236}">
                  <a16:creationId xmlns:a16="http://schemas.microsoft.com/office/drawing/2014/main" id="{897B3B31-945C-4DC9-97CA-2DC2B059E6A5}"/>
                </a:ext>
              </a:extLst>
            </p:cNvPr>
            <p:cNvSpPr>
              <a:spLocks/>
            </p:cNvSpPr>
            <p:nvPr/>
          </p:nvSpPr>
          <p:spPr bwMode="auto">
            <a:xfrm>
              <a:off x="3940176" y="1624013"/>
              <a:ext cx="1447800" cy="819150"/>
            </a:xfrm>
            <a:custGeom>
              <a:avLst/>
              <a:gdLst>
                <a:gd name="T0" fmla="*/ 372 w 384"/>
                <a:gd name="T1" fmla="*/ 217 h 217"/>
                <a:gd name="T2" fmla="*/ 323 w 384"/>
                <a:gd name="T3" fmla="*/ 136 h 217"/>
                <a:gd name="T4" fmla="*/ 243 w 384"/>
                <a:gd name="T5" fmla="*/ 59 h 217"/>
                <a:gd name="T6" fmla="*/ 13 w 384"/>
                <a:gd name="T7" fmla="*/ 59 h 217"/>
                <a:gd name="T8" fmla="*/ 7 w 384"/>
                <a:gd name="T9" fmla="*/ 67 h 217"/>
                <a:gd name="T10" fmla="*/ 0 w 384"/>
                <a:gd name="T11" fmla="*/ 61 h 217"/>
                <a:gd name="T12" fmla="*/ 11 w 384"/>
                <a:gd name="T13" fmla="*/ 46 h 217"/>
                <a:gd name="T14" fmla="*/ 24 w 384"/>
                <a:gd name="T15" fmla="*/ 33 h 217"/>
                <a:gd name="T16" fmla="*/ 82 w 384"/>
                <a:gd name="T17" fmla="*/ 15 h 217"/>
                <a:gd name="T18" fmla="*/ 208 w 384"/>
                <a:gd name="T19" fmla="*/ 25 h 217"/>
                <a:gd name="T20" fmla="*/ 294 w 384"/>
                <a:gd name="T21" fmla="*/ 82 h 217"/>
                <a:gd name="T22" fmla="*/ 355 w 384"/>
                <a:gd name="T23" fmla="*/ 154 h 217"/>
                <a:gd name="T24" fmla="*/ 384 w 384"/>
                <a:gd name="T25" fmla="*/ 193 h 217"/>
                <a:gd name="T26" fmla="*/ 376 w 384"/>
                <a:gd name="T27" fmla="*/ 217 h 217"/>
                <a:gd name="T28" fmla="*/ 372 w 384"/>
                <a:gd name="T29"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17">
                  <a:moveTo>
                    <a:pt x="372" y="217"/>
                  </a:moveTo>
                  <a:cubicBezTo>
                    <a:pt x="356" y="190"/>
                    <a:pt x="343" y="160"/>
                    <a:pt x="323" y="136"/>
                  </a:cubicBezTo>
                  <a:cubicBezTo>
                    <a:pt x="300" y="108"/>
                    <a:pt x="273" y="80"/>
                    <a:pt x="243" y="59"/>
                  </a:cubicBezTo>
                  <a:cubicBezTo>
                    <a:pt x="162" y="2"/>
                    <a:pt x="96" y="3"/>
                    <a:pt x="13" y="59"/>
                  </a:cubicBezTo>
                  <a:cubicBezTo>
                    <a:pt x="10" y="61"/>
                    <a:pt x="9" y="64"/>
                    <a:pt x="7" y="67"/>
                  </a:cubicBezTo>
                  <a:cubicBezTo>
                    <a:pt x="5" y="65"/>
                    <a:pt x="2" y="63"/>
                    <a:pt x="0" y="61"/>
                  </a:cubicBezTo>
                  <a:cubicBezTo>
                    <a:pt x="4" y="56"/>
                    <a:pt x="7" y="50"/>
                    <a:pt x="11" y="46"/>
                  </a:cubicBezTo>
                  <a:cubicBezTo>
                    <a:pt x="15" y="41"/>
                    <a:pt x="20" y="37"/>
                    <a:pt x="24" y="33"/>
                  </a:cubicBezTo>
                  <a:cubicBezTo>
                    <a:pt x="43" y="27"/>
                    <a:pt x="63" y="22"/>
                    <a:pt x="82" y="15"/>
                  </a:cubicBezTo>
                  <a:cubicBezTo>
                    <a:pt x="125" y="0"/>
                    <a:pt x="168" y="8"/>
                    <a:pt x="208" y="25"/>
                  </a:cubicBezTo>
                  <a:cubicBezTo>
                    <a:pt x="240" y="38"/>
                    <a:pt x="271" y="54"/>
                    <a:pt x="294" y="82"/>
                  </a:cubicBezTo>
                  <a:cubicBezTo>
                    <a:pt x="314" y="106"/>
                    <a:pt x="335" y="130"/>
                    <a:pt x="355" y="154"/>
                  </a:cubicBezTo>
                  <a:cubicBezTo>
                    <a:pt x="365" y="167"/>
                    <a:pt x="374" y="180"/>
                    <a:pt x="384" y="193"/>
                  </a:cubicBezTo>
                  <a:cubicBezTo>
                    <a:pt x="381" y="201"/>
                    <a:pt x="379" y="209"/>
                    <a:pt x="376" y="217"/>
                  </a:cubicBezTo>
                  <a:cubicBezTo>
                    <a:pt x="375" y="217"/>
                    <a:pt x="373" y="217"/>
                    <a:pt x="372" y="217"/>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80">
              <a:extLst>
                <a:ext uri="{FF2B5EF4-FFF2-40B4-BE49-F238E27FC236}">
                  <a16:creationId xmlns:a16="http://schemas.microsoft.com/office/drawing/2014/main" id="{ED00E957-C8DB-4C4C-BC65-789BADA6372C}"/>
                </a:ext>
              </a:extLst>
            </p:cNvPr>
            <p:cNvSpPr>
              <a:spLocks/>
            </p:cNvSpPr>
            <p:nvPr/>
          </p:nvSpPr>
          <p:spPr bwMode="auto">
            <a:xfrm>
              <a:off x="3367088" y="4948238"/>
              <a:ext cx="1930400" cy="430213"/>
            </a:xfrm>
            <a:custGeom>
              <a:avLst/>
              <a:gdLst>
                <a:gd name="T0" fmla="*/ 508 w 512"/>
                <a:gd name="T1" fmla="*/ 32 h 114"/>
                <a:gd name="T2" fmla="*/ 512 w 512"/>
                <a:gd name="T3" fmla="*/ 40 h 114"/>
                <a:gd name="T4" fmla="*/ 365 w 512"/>
                <a:gd name="T5" fmla="*/ 104 h 114"/>
                <a:gd name="T6" fmla="*/ 223 w 512"/>
                <a:gd name="T7" fmla="*/ 111 h 114"/>
                <a:gd name="T8" fmla="*/ 132 w 512"/>
                <a:gd name="T9" fmla="*/ 85 h 114"/>
                <a:gd name="T10" fmla="*/ 36 w 512"/>
                <a:gd name="T11" fmla="*/ 34 h 114"/>
                <a:gd name="T12" fmla="*/ 0 w 512"/>
                <a:gd name="T13" fmla="*/ 0 h 114"/>
                <a:gd name="T14" fmla="*/ 21 w 512"/>
                <a:gd name="T15" fmla="*/ 9 h 114"/>
                <a:gd name="T16" fmla="*/ 40 w 512"/>
                <a:gd name="T17" fmla="*/ 16 h 114"/>
                <a:gd name="T18" fmla="*/ 40 w 512"/>
                <a:gd name="T19" fmla="*/ 16 h 114"/>
                <a:gd name="T20" fmla="*/ 88 w 512"/>
                <a:gd name="T21" fmla="*/ 48 h 114"/>
                <a:gd name="T22" fmla="*/ 128 w 512"/>
                <a:gd name="T23" fmla="*/ 64 h 114"/>
                <a:gd name="T24" fmla="*/ 148 w 512"/>
                <a:gd name="T25" fmla="*/ 72 h 114"/>
                <a:gd name="T26" fmla="*/ 148 w 512"/>
                <a:gd name="T27" fmla="*/ 72 h 114"/>
                <a:gd name="T28" fmla="*/ 172 w 512"/>
                <a:gd name="T29" fmla="*/ 80 h 114"/>
                <a:gd name="T30" fmla="*/ 172 w 512"/>
                <a:gd name="T31" fmla="*/ 80 h 114"/>
                <a:gd name="T32" fmla="*/ 176 w 512"/>
                <a:gd name="T33" fmla="*/ 86 h 114"/>
                <a:gd name="T34" fmla="*/ 235 w 512"/>
                <a:gd name="T35" fmla="*/ 96 h 114"/>
                <a:gd name="T36" fmla="*/ 316 w 512"/>
                <a:gd name="T37" fmla="*/ 97 h 114"/>
                <a:gd name="T38" fmla="*/ 411 w 512"/>
                <a:gd name="T39" fmla="*/ 78 h 114"/>
                <a:gd name="T40" fmla="*/ 448 w 512"/>
                <a:gd name="T41" fmla="*/ 56 h 114"/>
                <a:gd name="T42" fmla="*/ 448 w 512"/>
                <a:gd name="T43" fmla="*/ 56 h 114"/>
                <a:gd name="T44" fmla="*/ 464 w 512"/>
                <a:gd name="T45" fmla="*/ 48 h 114"/>
                <a:gd name="T46" fmla="*/ 464 w 512"/>
                <a:gd name="T47" fmla="*/ 48 h 114"/>
                <a:gd name="T48" fmla="*/ 480 w 512"/>
                <a:gd name="T49" fmla="*/ 40 h 114"/>
                <a:gd name="T50" fmla="*/ 480 w 512"/>
                <a:gd name="T51" fmla="*/ 40 h 114"/>
                <a:gd name="T52" fmla="*/ 508 w 512"/>
                <a:gd name="T53"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2" h="114">
                  <a:moveTo>
                    <a:pt x="508" y="32"/>
                  </a:moveTo>
                  <a:cubicBezTo>
                    <a:pt x="509" y="35"/>
                    <a:pt x="511" y="37"/>
                    <a:pt x="512" y="40"/>
                  </a:cubicBezTo>
                  <a:cubicBezTo>
                    <a:pt x="468" y="72"/>
                    <a:pt x="419" y="96"/>
                    <a:pt x="365" y="104"/>
                  </a:cubicBezTo>
                  <a:cubicBezTo>
                    <a:pt x="319" y="111"/>
                    <a:pt x="270" y="114"/>
                    <a:pt x="223" y="111"/>
                  </a:cubicBezTo>
                  <a:cubicBezTo>
                    <a:pt x="192" y="109"/>
                    <a:pt x="162" y="94"/>
                    <a:pt x="132" y="85"/>
                  </a:cubicBezTo>
                  <a:cubicBezTo>
                    <a:pt x="96" y="75"/>
                    <a:pt x="65" y="57"/>
                    <a:pt x="36" y="34"/>
                  </a:cubicBezTo>
                  <a:cubicBezTo>
                    <a:pt x="23" y="24"/>
                    <a:pt x="12" y="11"/>
                    <a:pt x="0" y="0"/>
                  </a:cubicBezTo>
                  <a:cubicBezTo>
                    <a:pt x="7" y="3"/>
                    <a:pt x="14" y="6"/>
                    <a:pt x="21" y="9"/>
                  </a:cubicBezTo>
                  <a:cubicBezTo>
                    <a:pt x="27" y="11"/>
                    <a:pt x="34" y="14"/>
                    <a:pt x="40" y="16"/>
                  </a:cubicBezTo>
                  <a:cubicBezTo>
                    <a:pt x="40" y="16"/>
                    <a:pt x="40" y="16"/>
                    <a:pt x="40" y="16"/>
                  </a:cubicBezTo>
                  <a:cubicBezTo>
                    <a:pt x="49" y="38"/>
                    <a:pt x="68" y="44"/>
                    <a:pt x="88" y="48"/>
                  </a:cubicBezTo>
                  <a:cubicBezTo>
                    <a:pt x="101" y="53"/>
                    <a:pt x="115" y="59"/>
                    <a:pt x="128" y="64"/>
                  </a:cubicBezTo>
                  <a:cubicBezTo>
                    <a:pt x="135" y="67"/>
                    <a:pt x="141" y="69"/>
                    <a:pt x="148" y="72"/>
                  </a:cubicBezTo>
                  <a:cubicBezTo>
                    <a:pt x="148" y="72"/>
                    <a:pt x="148" y="72"/>
                    <a:pt x="148" y="72"/>
                  </a:cubicBezTo>
                  <a:cubicBezTo>
                    <a:pt x="156" y="75"/>
                    <a:pt x="164" y="77"/>
                    <a:pt x="172" y="80"/>
                  </a:cubicBezTo>
                  <a:cubicBezTo>
                    <a:pt x="172" y="80"/>
                    <a:pt x="172" y="80"/>
                    <a:pt x="172" y="80"/>
                  </a:cubicBezTo>
                  <a:cubicBezTo>
                    <a:pt x="173" y="82"/>
                    <a:pt x="174" y="86"/>
                    <a:pt x="176" y="86"/>
                  </a:cubicBezTo>
                  <a:cubicBezTo>
                    <a:pt x="195" y="90"/>
                    <a:pt x="215" y="93"/>
                    <a:pt x="235" y="96"/>
                  </a:cubicBezTo>
                  <a:cubicBezTo>
                    <a:pt x="262" y="100"/>
                    <a:pt x="288" y="99"/>
                    <a:pt x="316" y="97"/>
                  </a:cubicBezTo>
                  <a:cubicBezTo>
                    <a:pt x="349" y="96"/>
                    <a:pt x="379" y="85"/>
                    <a:pt x="411" y="78"/>
                  </a:cubicBezTo>
                  <a:cubicBezTo>
                    <a:pt x="424" y="74"/>
                    <a:pt x="436" y="63"/>
                    <a:pt x="448" y="56"/>
                  </a:cubicBezTo>
                  <a:cubicBezTo>
                    <a:pt x="448" y="56"/>
                    <a:pt x="448" y="56"/>
                    <a:pt x="448" y="56"/>
                  </a:cubicBezTo>
                  <a:cubicBezTo>
                    <a:pt x="453" y="53"/>
                    <a:pt x="459" y="51"/>
                    <a:pt x="464" y="48"/>
                  </a:cubicBezTo>
                  <a:cubicBezTo>
                    <a:pt x="464" y="48"/>
                    <a:pt x="464" y="48"/>
                    <a:pt x="464" y="48"/>
                  </a:cubicBezTo>
                  <a:cubicBezTo>
                    <a:pt x="469" y="45"/>
                    <a:pt x="475" y="43"/>
                    <a:pt x="480" y="40"/>
                  </a:cubicBezTo>
                  <a:cubicBezTo>
                    <a:pt x="480" y="40"/>
                    <a:pt x="480" y="40"/>
                    <a:pt x="480" y="40"/>
                  </a:cubicBezTo>
                  <a:cubicBezTo>
                    <a:pt x="489" y="37"/>
                    <a:pt x="499" y="35"/>
                    <a:pt x="508" y="32"/>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81">
              <a:extLst>
                <a:ext uri="{FF2B5EF4-FFF2-40B4-BE49-F238E27FC236}">
                  <a16:creationId xmlns:a16="http://schemas.microsoft.com/office/drawing/2014/main" id="{0617C2B7-2C6E-4CC1-81B8-0D2BC7D4D724}"/>
                </a:ext>
              </a:extLst>
            </p:cNvPr>
            <p:cNvSpPr>
              <a:spLocks/>
            </p:cNvSpPr>
            <p:nvPr/>
          </p:nvSpPr>
          <p:spPr bwMode="auto">
            <a:xfrm>
              <a:off x="2919413" y="3167063"/>
              <a:ext cx="598488" cy="1841500"/>
            </a:xfrm>
            <a:custGeom>
              <a:avLst/>
              <a:gdLst>
                <a:gd name="T0" fmla="*/ 159 w 159"/>
                <a:gd name="T1" fmla="*/ 488 h 488"/>
                <a:gd name="T2" fmla="*/ 140 w 159"/>
                <a:gd name="T3" fmla="*/ 481 h 488"/>
                <a:gd name="T4" fmla="*/ 119 w 159"/>
                <a:gd name="T5" fmla="*/ 472 h 488"/>
                <a:gd name="T6" fmla="*/ 115 w 159"/>
                <a:gd name="T7" fmla="*/ 464 h 488"/>
                <a:gd name="T8" fmla="*/ 79 w 159"/>
                <a:gd name="T9" fmla="*/ 432 h 488"/>
                <a:gd name="T10" fmla="*/ 79 w 159"/>
                <a:gd name="T11" fmla="*/ 432 h 488"/>
                <a:gd name="T12" fmla="*/ 78 w 159"/>
                <a:gd name="T13" fmla="*/ 422 h 488"/>
                <a:gd name="T14" fmla="*/ 52 w 159"/>
                <a:gd name="T15" fmla="*/ 380 h 488"/>
                <a:gd name="T16" fmla="*/ 15 w 159"/>
                <a:gd name="T17" fmla="*/ 289 h 488"/>
                <a:gd name="T18" fmla="*/ 7 w 159"/>
                <a:gd name="T19" fmla="*/ 272 h 488"/>
                <a:gd name="T20" fmla="*/ 0 w 159"/>
                <a:gd name="T21" fmla="*/ 141 h 488"/>
                <a:gd name="T22" fmla="*/ 13 w 159"/>
                <a:gd name="T23" fmla="*/ 73 h 488"/>
                <a:gd name="T24" fmla="*/ 23 w 159"/>
                <a:gd name="T25" fmla="*/ 15 h 488"/>
                <a:gd name="T26" fmla="*/ 31 w 159"/>
                <a:gd name="T27" fmla="*/ 0 h 488"/>
                <a:gd name="T28" fmla="*/ 31 w 159"/>
                <a:gd name="T29" fmla="*/ 20 h 488"/>
                <a:gd name="T30" fmla="*/ 29 w 159"/>
                <a:gd name="T31" fmla="*/ 54 h 488"/>
                <a:gd name="T32" fmla="*/ 16 w 159"/>
                <a:gd name="T33" fmla="*/ 117 h 488"/>
                <a:gd name="T34" fmla="*/ 23 w 159"/>
                <a:gd name="T35" fmla="*/ 271 h 488"/>
                <a:gd name="T36" fmla="*/ 50 w 159"/>
                <a:gd name="T37" fmla="*/ 350 h 488"/>
                <a:gd name="T38" fmla="*/ 143 w 159"/>
                <a:gd name="T39" fmla="*/ 469 h 488"/>
                <a:gd name="T40" fmla="*/ 159 w 159"/>
                <a:gd name="T41"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488">
                  <a:moveTo>
                    <a:pt x="159" y="488"/>
                  </a:moveTo>
                  <a:cubicBezTo>
                    <a:pt x="153" y="486"/>
                    <a:pt x="146" y="483"/>
                    <a:pt x="140" y="481"/>
                  </a:cubicBezTo>
                  <a:cubicBezTo>
                    <a:pt x="133" y="478"/>
                    <a:pt x="126" y="475"/>
                    <a:pt x="119" y="472"/>
                  </a:cubicBezTo>
                  <a:cubicBezTo>
                    <a:pt x="118" y="469"/>
                    <a:pt x="116" y="467"/>
                    <a:pt x="115" y="464"/>
                  </a:cubicBezTo>
                  <a:cubicBezTo>
                    <a:pt x="103" y="453"/>
                    <a:pt x="91" y="443"/>
                    <a:pt x="79" y="432"/>
                  </a:cubicBezTo>
                  <a:cubicBezTo>
                    <a:pt x="79" y="432"/>
                    <a:pt x="79" y="432"/>
                    <a:pt x="79" y="432"/>
                  </a:cubicBezTo>
                  <a:cubicBezTo>
                    <a:pt x="79" y="429"/>
                    <a:pt x="80" y="425"/>
                    <a:pt x="78" y="422"/>
                  </a:cubicBezTo>
                  <a:cubicBezTo>
                    <a:pt x="70" y="408"/>
                    <a:pt x="59" y="395"/>
                    <a:pt x="52" y="380"/>
                  </a:cubicBezTo>
                  <a:cubicBezTo>
                    <a:pt x="39" y="350"/>
                    <a:pt x="27" y="319"/>
                    <a:pt x="15" y="289"/>
                  </a:cubicBezTo>
                  <a:cubicBezTo>
                    <a:pt x="13" y="283"/>
                    <a:pt x="10" y="278"/>
                    <a:pt x="7" y="272"/>
                  </a:cubicBezTo>
                  <a:cubicBezTo>
                    <a:pt x="4" y="228"/>
                    <a:pt x="0" y="184"/>
                    <a:pt x="0" y="141"/>
                  </a:cubicBezTo>
                  <a:cubicBezTo>
                    <a:pt x="0" y="118"/>
                    <a:pt x="9" y="96"/>
                    <a:pt x="13" y="73"/>
                  </a:cubicBezTo>
                  <a:cubicBezTo>
                    <a:pt x="17" y="54"/>
                    <a:pt x="19" y="34"/>
                    <a:pt x="23" y="15"/>
                  </a:cubicBezTo>
                  <a:cubicBezTo>
                    <a:pt x="24" y="10"/>
                    <a:pt x="28" y="5"/>
                    <a:pt x="31" y="0"/>
                  </a:cubicBezTo>
                  <a:cubicBezTo>
                    <a:pt x="31" y="7"/>
                    <a:pt x="31" y="13"/>
                    <a:pt x="31" y="20"/>
                  </a:cubicBezTo>
                  <a:cubicBezTo>
                    <a:pt x="30" y="31"/>
                    <a:pt x="31" y="43"/>
                    <a:pt x="29" y="54"/>
                  </a:cubicBezTo>
                  <a:cubicBezTo>
                    <a:pt x="25" y="75"/>
                    <a:pt x="15" y="96"/>
                    <a:pt x="16" y="117"/>
                  </a:cubicBezTo>
                  <a:cubicBezTo>
                    <a:pt x="17" y="169"/>
                    <a:pt x="7" y="221"/>
                    <a:pt x="23" y="271"/>
                  </a:cubicBezTo>
                  <a:cubicBezTo>
                    <a:pt x="32" y="298"/>
                    <a:pt x="37" y="326"/>
                    <a:pt x="50" y="350"/>
                  </a:cubicBezTo>
                  <a:cubicBezTo>
                    <a:pt x="76" y="393"/>
                    <a:pt x="102" y="437"/>
                    <a:pt x="143" y="469"/>
                  </a:cubicBezTo>
                  <a:cubicBezTo>
                    <a:pt x="150" y="473"/>
                    <a:pt x="154" y="481"/>
                    <a:pt x="159" y="48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82">
              <a:extLst>
                <a:ext uri="{FF2B5EF4-FFF2-40B4-BE49-F238E27FC236}">
                  <a16:creationId xmlns:a16="http://schemas.microsoft.com/office/drawing/2014/main" id="{A4369046-A77D-43C9-A85A-2E95831D350C}"/>
                </a:ext>
              </a:extLst>
            </p:cNvPr>
            <p:cNvSpPr>
              <a:spLocks/>
            </p:cNvSpPr>
            <p:nvPr/>
          </p:nvSpPr>
          <p:spPr bwMode="auto">
            <a:xfrm>
              <a:off x="2914651" y="4192588"/>
              <a:ext cx="306388" cy="604838"/>
            </a:xfrm>
            <a:custGeom>
              <a:avLst/>
              <a:gdLst>
                <a:gd name="T0" fmla="*/ 8 w 81"/>
                <a:gd name="T1" fmla="*/ 0 h 160"/>
                <a:gd name="T2" fmla="*/ 16 w 81"/>
                <a:gd name="T3" fmla="*/ 17 h 160"/>
                <a:gd name="T4" fmla="*/ 53 w 81"/>
                <a:gd name="T5" fmla="*/ 108 h 160"/>
                <a:gd name="T6" fmla="*/ 79 w 81"/>
                <a:gd name="T7" fmla="*/ 150 h 160"/>
                <a:gd name="T8" fmla="*/ 80 w 81"/>
                <a:gd name="T9" fmla="*/ 160 h 160"/>
                <a:gd name="T10" fmla="*/ 44 w 81"/>
                <a:gd name="T11" fmla="*/ 123 h 160"/>
                <a:gd name="T12" fmla="*/ 15 w 81"/>
                <a:gd name="T13" fmla="*/ 59 h 160"/>
                <a:gd name="T14" fmla="*/ 0 w 81"/>
                <a:gd name="T15" fmla="*/ 0 h 160"/>
                <a:gd name="T16" fmla="*/ 8 w 81"/>
                <a:gd name="T17"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60">
                  <a:moveTo>
                    <a:pt x="8" y="0"/>
                  </a:moveTo>
                  <a:cubicBezTo>
                    <a:pt x="11" y="6"/>
                    <a:pt x="14" y="11"/>
                    <a:pt x="16" y="17"/>
                  </a:cubicBezTo>
                  <a:cubicBezTo>
                    <a:pt x="28" y="47"/>
                    <a:pt x="40" y="78"/>
                    <a:pt x="53" y="108"/>
                  </a:cubicBezTo>
                  <a:cubicBezTo>
                    <a:pt x="60" y="123"/>
                    <a:pt x="71" y="136"/>
                    <a:pt x="79" y="150"/>
                  </a:cubicBezTo>
                  <a:cubicBezTo>
                    <a:pt x="81" y="153"/>
                    <a:pt x="80" y="157"/>
                    <a:pt x="80" y="160"/>
                  </a:cubicBezTo>
                  <a:cubicBezTo>
                    <a:pt x="57" y="158"/>
                    <a:pt x="52" y="138"/>
                    <a:pt x="44" y="123"/>
                  </a:cubicBezTo>
                  <a:cubicBezTo>
                    <a:pt x="33" y="102"/>
                    <a:pt x="23" y="81"/>
                    <a:pt x="15" y="59"/>
                  </a:cubicBezTo>
                  <a:cubicBezTo>
                    <a:pt x="8" y="40"/>
                    <a:pt x="5" y="20"/>
                    <a:pt x="0" y="0"/>
                  </a:cubicBezTo>
                  <a:cubicBezTo>
                    <a:pt x="3" y="0"/>
                    <a:pt x="5" y="0"/>
                    <a:pt x="8"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83">
              <a:extLst>
                <a:ext uri="{FF2B5EF4-FFF2-40B4-BE49-F238E27FC236}">
                  <a16:creationId xmlns:a16="http://schemas.microsoft.com/office/drawing/2014/main" id="{32C24FE0-39FE-407F-8AF1-E428B4DD777D}"/>
                </a:ext>
              </a:extLst>
            </p:cNvPr>
            <p:cNvSpPr>
              <a:spLocks/>
            </p:cNvSpPr>
            <p:nvPr/>
          </p:nvSpPr>
          <p:spPr bwMode="auto">
            <a:xfrm>
              <a:off x="3216276" y="4797426"/>
              <a:ext cx="136525" cy="120650"/>
            </a:xfrm>
            <a:custGeom>
              <a:avLst/>
              <a:gdLst>
                <a:gd name="T0" fmla="*/ 0 w 36"/>
                <a:gd name="T1" fmla="*/ 0 h 32"/>
                <a:gd name="T2" fmla="*/ 36 w 36"/>
                <a:gd name="T3" fmla="*/ 32 h 32"/>
                <a:gd name="T4" fmla="*/ 0 w 36"/>
                <a:gd name="T5" fmla="*/ 0 h 32"/>
              </a:gdLst>
              <a:ahLst/>
              <a:cxnLst>
                <a:cxn ang="0">
                  <a:pos x="T0" y="T1"/>
                </a:cxn>
                <a:cxn ang="0">
                  <a:pos x="T2" y="T3"/>
                </a:cxn>
                <a:cxn ang="0">
                  <a:pos x="T4" y="T5"/>
                </a:cxn>
              </a:cxnLst>
              <a:rect l="0" t="0" r="r" b="b"/>
              <a:pathLst>
                <a:path w="36" h="32">
                  <a:moveTo>
                    <a:pt x="0" y="0"/>
                  </a:moveTo>
                  <a:cubicBezTo>
                    <a:pt x="12" y="11"/>
                    <a:pt x="24" y="21"/>
                    <a:pt x="36" y="32"/>
                  </a:cubicBezTo>
                  <a:cubicBezTo>
                    <a:pt x="15" y="31"/>
                    <a:pt x="1" y="19"/>
                    <a:pt x="0" y="0"/>
                  </a:cubicBezTo>
                  <a:close/>
                </a:path>
              </a:pathLst>
            </a:custGeom>
            <a:solidFill>
              <a:srgbClr val="36E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84">
              <a:extLst>
                <a:ext uri="{FF2B5EF4-FFF2-40B4-BE49-F238E27FC236}">
                  <a16:creationId xmlns:a16="http://schemas.microsoft.com/office/drawing/2014/main" id="{A7C0C0A0-185E-4973-8BE3-EBE418816A2E}"/>
                </a:ext>
              </a:extLst>
            </p:cNvPr>
            <p:cNvSpPr>
              <a:spLocks/>
            </p:cNvSpPr>
            <p:nvPr/>
          </p:nvSpPr>
          <p:spPr bwMode="auto">
            <a:xfrm>
              <a:off x="5975351" y="1868488"/>
              <a:ext cx="652463" cy="996950"/>
            </a:xfrm>
            <a:custGeom>
              <a:avLst/>
              <a:gdLst>
                <a:gd name="T0" fmla="*/ 140 w 173"/>
                <a:gd name="T1" fmla="*/ 8 h 264"/>
                <a:gd name="T2" fmla="*/ 173 w 173"/>
                <a:gd name="T3" fmla="*/ 0 h 264"/>
                <a:gd name="T4" fmla="*/ 168 w 173"/>
                <a:gd name="T5" fmla="*/ 8 h 264"/>
                <a:gd name="T6" fmla="*/ 163 w 173"/>
                <a:gd name="T7" fmla="*/ 24 h 264"/>
                <a:gd name="T8" fmla="*/ 140 w 173"/>
                <a:gd name="T9" fmla="*/ 55 h 264"/>
                <a:gd name="T10" fmla="*/ 125 w 173"/>
                <a:gd name="T11" fmla="*/ 61 h 264"/>
                <a:gd name="T12" fmla="*/ 66 w 173"/>
                <a:gd name="T13" fmla="*/ 160 h 264"/>
                <a:gd name="T14" fmla="*/ 28 w 173"/>
                <a:gd name="T15" fmla="*/ 232 h 264"/>
                <a:gd name="T16" fmla="*/ 12 w 173"/>
                <a:gd name="T17" fmla="*/ 264 h 264"/>
                <a:gd name="T18" fmla="*/ 12 w 173"/>
                <a:gd name="T19" fmla="*/ 264 h 264"/>
                <a:gd name="T20" fmla="*/ 0 w 173"/>
                <a:gd name="T21" fmla="*/ 264 h 264"/>
                <a:gd name="T22" fmla="*/ 72 w 173"/>
                <a:gd name="T23" fmla="*/ 112 h 264"/>
                <a:gd name="T24" fmla="*/ 137 w 173"/>
                <a:gd name="T25" fmla="*/ 23 h 264"/>
                <a:gd name="T26" fmla="*/ 140 w 173"/>
                <a:gd name="T27" fmla="*/ 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264">
                  <a:moveTo>
                    <a:pt x="140" y="8"/>
                  </a:moveTo>
                  <a:cubicBezTo>
                    <a:pt x="151" y="5"/>
                    <a:pt x="162" y="3"/>
                    <a:pt x="173" y="0"/>
                  </a:cubicBezTo>
                  <a:cubicBezTo>
                    <a:pt x="171" y="3"/>
                    <a:pt x="169" y="6"/>
                    <a:pt x="168" y="8"/>
                  </a:cubicBezTo>
                  <a:cubicBezTo>
                    <a:pt x="166" y="13"/>
                    <a:pt x="165" y="19"/>
                    <a:pt x="163" y="24"/>
                  </a:cubicBezTo>
                  <a:cubicBezTo>
                    <a:pt x="143" y="25"/>
                    <a:pt x="144" y="42"/>
                    <a:pt x="140" y="55"/>
                  </a:cubicBezTo>
                  <a:cubicBezTo>
                    <a:pt x="135" y="57"/>
                    <a:pt x="130" y="59"/>
                    <a:pt x="125" y="61"/>
                  </a:cubicBezTo>
                  <a:cubicBezTo>
                    <a:pt x="105" y="94"/>
                    <a:pt x="86" y="127"/>
                    <a:pt x="66" y="160"/>
                  </a:cubicBezTo>
                  <a:cubicBezTo>
                    <a:pt x="53" y="184"/>
                    <a:pt x="41" y="208"/>
                    <a:pt x="28" y="232"/>
                  </a:cubicBezTo>
                  <a:cubicBezTo>
                    <a:pt x="23" y="243"/>
                    <a:pt x="17" y="253"/>
                    <a:pt x="12" y="264"/>
                  </a:cubicBezTo>
                  <a:cubicBezTo>
                    <a:pt x="12" y="264"/>
                    <a:pt x="12" y="264"/>
                    <a:pt x="12" y="264"/>
                  </a:cubicBezTo>
                  <a:cubicBezTo>
                    <a:pt x="8" y="264"/>
                    <a:pt x="4" y="264"/>
                    <a:pt x="0" y="264"/>
                  </a:cubicBezTo>
                  <a:cubicBezTo>
                    <a:pt x="16" y="209"/>
                    <a:pt x="41" y="159"/>
                    <a:pt x="72" y="112"/>
                  </a:cubicBezTo>
                  <a:cubicBezTo>
                    <a:pt x="92" y="82"/>
                    <a:pt x="115" y="53"/>
                    <a:pt x="137" y="23"/>
                  </a:cubicBezTo>
                  <a:cubicBezTo>
                    <a:pt x="139" y="19"/>
                    <a:pt x="139" y="13"/>
                    <a:pt x="140" y="8"/>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85">
              <a:extLst>
                <a:ext uri="{FF2B5EF4-FFF2-40B4-BE49-F238E27FC236}">
                  <a16:creationId xmlns:a16="http://schemas.microsoft.com/office/drawing/2014/main" id="{43C643E2-23B1-4679-ACD2-CA7ED7CC1F1E}"/>
                </a:ext>
              </a:extLst>
            </p:cNvPr>
            <p:cNvSpPr>
              <a:spLocks/>
            </p:cNvSpPr>
            <p:nvPr/>
          </p:nvSpPr>
          <p:spPr bwMode="auto">
            <a:xfrm>
              <a:off x="5780088" y="2865438"/>
              <a:ext cx="241300" cy="1387475"/>
            </a:xfrm>
            <a:custGeom>
              <a:avLst/>
              <a:gdLst>
                <a:gd name="T0" fmla="*/ 52 w 64"/>
                <a:gd name="T1" fmla="*/ 0 h 368"/>
                <a:gd name="T2" fmla="*/ 64 w 64"/>
                <a:gd name="T3" fmla="*/ 0 h 368"/>
                <a:gd name="T4" fmla="*/ 56 w 64"/>
                <a:gd name="T5" fmla="*/ 38 h 368"/>
                <a:gd name="T6" fmla="*/ 31 w 64"/>
                <a:gd name="T7" fmla="*/ 134 h 368"/>
                <a:gd name="T8" fmla="*/ 17 w 64"/>
                <a:gd name="T9" fmla="*/ 210 h 368"/>
                <a:gd name="T10" fmla="*/ 24 w 64"/>
                <a:gd name="T11" fmla="*/ 368 h 368"/>
                <a:gd name="T12" fmla="*/ 8 w 64"/>
                <a:gd name="T13" fmla="*/ 333 h 368"/>
                <a:gd name="T14" fmla="*/ 1 w 64"/>
                <a:gd name="T15" fmla="*/ 281 h 368"/>
                <a:gd name="T16" fmla="*/ 6 w 64"/>
                <a:gd name="T17" fmla="*/ 241 h 368"/>
                <a:gd name="T18" fmla="*/ 0 w 64"/>
                <a:gd name="T19" fmla="*/ 220 h 368"/>
                <a:gd name="T20" fmla="*/ 15 w 64"/>
                <a:gd name="T21" fmla="*/ 131 h 368"/>
                <a:gd name="T22" fmla="*/ 24 w 64"/>
                <a:gd name="T23" fmla="*/ 88 h 368"/>
                <a:gd name="T24" fmla="*/ 48 w 64"/>
                <a:gd name="T25" fmla="*/ 20 h 368"/>
                <a:gd name="T26" fmla="*/ 52 w 64"/>
                <a:gd name="T2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68">
                  <a:moveTo>
                    <a:pt x="52" y="0"/>
                  </a:moveTo>
                  <a:cubicBezTo>
                    <a:pt x="56" y="0"/>
                    <a:pt x="60" y="0"/>
                    <a:pt x="64" y="0"/>
                  </a:cubicBezTo>
                  <a:cubicBezTo>
                    <a:pt x="61" y="13"/>
                    <a:pt x="59" y="26"/>
                    <a:pt x="56" y="38"/>
                  </a:cubicBezTo>
                  <a:cubicBezTo>
                    <a:pt x="48" y="70"/>
                    <a:pt x="38" y="102"/>
                    <a:pt x="31" y="134"/>
                  </a:cubicBezTo>
                  <a:cubicBezTo>
                    <a:pt x="25" y="159"/>
                    <a:pt x="17" y="185"/>
                    <a:pt x="17" y="210"/>
                  </a:cubicBezTo>
                  <a:cubicBezTo>
                    <a:pt x="17" y="263"/>
                    <a:pt x="21" y="315"/>
                    <a:pt x="24" y="368"/>
                  </a:cubicBezTo>
                  <a:cubicBezTo>
                    <a:pt x="19" y="356"/>
                    <a:pt x="12" y="345"/>
                    <a:pt x="8" y="333"/>
                  </a:cubicBezTo>
                  <a:cubicBezTo>
                    <a:pt x="4" y="316"/>
                    <a:pt x="1" y="298"/>
                    <a:pt x="1" y="281"/>
                  </a:cubicBezTo>
                  <a:cubicBezTo>
                    <a:pt x="0" y="268"/>
                    <a:pt x="5" y="254"/>
                    <a:pt x="6" y="241"/>
                  </a:cubicBezTo>
                  <a:cubicBezTo>
                    <a:pt x="6" y="234"/>
                    <a:pt x="2" y="227"/>
                    <a:pt x="0" y="220"/>
                  </a:cubicBezTo>
                  <a:cubicBezTo>
                    <a:pt x="5" y="190"/>
                    <a:pt x="10" y="161"/>
                    <a:pt x="15" y="131"/>
                  </a:cubicBezTo>
                  <a:cubicBezTo>
                    <a:pt x="18" y="117"/>
                    <a:pt x="21" y="102"/>
                    <a:pt x="24" y="88"/>
                  </a:cubicBezTo>
                  <a:cubicBezTo>
                    <a:pt x="32" y="65"/>
                    <a:pt x="40" y="43"/>
                    <a:pt x="48" y="20"/>
                  </a:cubicBezTo>
                  <a:cubicBezTo>
                    <a:pt x="49" y="13"/>
                    <a:pt x="51" y="7"/>
                    <a:pt x="5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86">
              <a:extLst>
                <a:ext uri="{FF2B5EF4-FFF2-40B4-BE49-F238E27FC236}">
                  <a16:creationId xmlns:a16="http://schemas.microsoft.com/office/drawing/2014/main" id="{BB0495E0-CAE6-45AE-96A7-1F8FFF21802E}"/>
                </a:ext>
              </a:extLst>
            </p:cNvPr>
            <p:cNvSpPr>
              <a:spLocks/>
            </p:cNvSpPr>
            <p:nvPr/>
          </p:nvSpPr>
          <p:spPr bwMode="auto">
            <a:xfrm>
              <a:off x="5870576" y="2940051"/>
              <a:ext cx="90488" cy="257175"/>
            </a:xfrm>
            <a:custGeom>
              <a:avLst/>
              <a:gdLst>
                <a:gd name="T0" fmla="*/ 24 w 24"/>
                <a:gd name="T1" fmla="*/ 0 h 68"/>
                <a:gd name="T2" fmla="*/ 0 w 24"/>
                <a:gd name="T3" fmla="*/ 68 h 68"/>
                <a:gd name="T4" fmla="*/ 24 w 24"/>
                <a:gd name="T5" fmla="*/ 0 h 68"/>
              </a:gdLst>
              <a:ahLst/>
              <a:cxnLst>
                <a:cxn ang="0">
                  <a:pos x="T0" y="T1"/>
                </a:cxn>
                <a:cxn ang="0">
                  <a:pos x="T2" y="T3"/>
                </a:cxn>
                <a:cxn ang="0">
                  <a:pos x="T4" y="T5"/>
                </a:cxn>
              </a:cxnLst>
              <a:rect l="0" t="0" r="r" b="b"/>
              <a:pathLst>
                <a:path w="24" h="68">
                  <a:moveTo>
                    <a:pt x="24" y="0"/>
                  </a:moveTo>
                  <a:cubicBezTo>
                    <a:pt x="16" y="23"/>
                    <a:pt x="8" y="45"/>
                    <a:pt x="0" y="68"/>
                  </a:cubicBezTo>
                  <a:cubicBezTo>
                    <a:pt x="3" y="43"/>
                    <a:pt x="4" y="19"/>
                    <a:pt x="24"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7">
              <a:extLst>
                <a:ext uri="{FF2B5EF4-FFF2-40B4-BE49-F238E27FC236}">
                  <a16:creationId xmlns:a16="http://schemas.microsoft.com/office/drawing/2014/main" id="{2674644A-A3C6-4E76-B1FA-F89243732161}"/>
                </a:ext>
              </a:extLst>
            </p:cNvPr>
            <p:cNvSpPr>
              <a:spLocks/>
            </p:cNvSpPr>
            <p:nvPr/>
          </p:nvSpPr>
          <p:spPr bwMode="auto">
            <a:xfrm>
              <a:off x="3035301" y="2835276"/>
              <a:ext cx="150813" cy="406400"/>
            </a:xfrm>
            <a:custGeom>
              <a:avLst/>
              <a:gdLst>
                <a:gd name="T0" fmla="*/ 0 w 40"/>
                <a:gd name="T1" fmla="*/ 108 h 108"/>
                <a:gd name="T2" fmla="*/ 0 w 40"/>
                <a:gd name="T3" fmla="*/ 88 h 108"/>
                <a:gd name="T4" fmla="*/ 20 w 40"/>
                <a:gd name="T5" fmla="*/ 15 h 108"/>
                <a:gd name="T6" fmla="*/ 24 w 40"/>
                <a:gd name="T7" fmla="*/ 0 h 108"/>
                <a:gd name="T8" fmla="*/ 40 w 40"/>
                <a:gd name="T9" fmla="*/ 0 h 108"/>
                <a:gd name="T10" fmla="*/ 40 w 40"/>
                <a:gd name="T11" fmla="*/ 4 h 108"/>
                <a:gd name="T12" fmla="*/ 5 w 40"/>
                <a:gd name="T13" fmla="*/ 106 h 108"/>
                <a:gd name="T14" fmla="*/ 0 w 40"/>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08">
                  <a:moveTo>
                    <a:pt x="0" y="108"/>
                  </a:moveTo>
                  <a:cubicBezTo>
                    <a:pt x="0" y="101"/>
                    <a:pt x="0" y="95"/>
                    <a:pt x="0" y="88"/>
                  </a:cubicBezTo>
                  <a:cubicBezTo>
                    <a:pt x="7" y="64"/>
                    <a:pt x="14" y="39"/>
                    <a:pt x="20" y="15"/>
                  </a:cubicBezTo>
                  <a:cubicBezTo>
                    <a:pt x="22" y="10"/>
                    <a:pt x="23" y="5"/>
                    <a:pt x="24" y="0"/>
                  </a:cubicBezTo>
                  <a:cubicBezTo>
                    <a:pt x="29" y="0"/>
                    <a:pt x="35" y="0"/>
                    <a:pt x="40" y="0"/>
                  </a:cubicBezTo>
                  <a:cubicBezTo>
                    <a:pt x="40" y="1"/>
                    <a:pt x="40" y="3"/>
                    <a:pt x="40" y="4"/>
                  </a:cubicBezTo>
                  <a:cubicBezTo>
                    <a:pt x="29" y="38"/>
                    <a:pt x="17" y="72"/>
                    <a:pt x="5" y="106"/>
                  </a:cubicBezTo>
                  <a:cubicBezTo>
                    <a:pt x="5" y="107"/>
                    <a:pt x="2" y="107"/>
                    <a:pt x="0" y="10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88">
              <a:extLst>
                <a:ext uri="{FF2B5EF4-FFF2-40B4-BE49-F238E27FC236}">
                  <a16:creationId xmlns:a16="http://schemas.microsoft.com/office/drawing/2014/main" id="{E7AE7E30-8125-4078-8398-0B993C6E68B9}"/>
                </a:ext>
              </a:extLst>
            </p:cNvPr>
            <p:cNvSpPr>
              <a:spLocks/>
            </p:cNvSpPr>
            <p:nvPr/>
          </p:nvSpPr>
          <p:spPr bwMode="auto">
            <a:xfrm>
              <a:off x="5327651" y="2141538"/>
              <a:ext cx="120650" cy="165100"/>
            </a:xfrm>
            <a:custGeom>
              <a:avLst/>
              <a:gdLst>
                <a:gd name="T0" fmla="*/ 0 w 32"/>
                <a:gd name="T1" fmla="*/ 0 h 44"/>
                <a:gd name="T2" fmla="*/ 16 w 32"/>
                <a:gd name="T3" fmla="*/ 9 h 44"/>
                <a:gd name="T4" fmla="*/ 32 w 32"/>
                <a:gd name="T5" fmla="*/ 28 h 44"/>
                <a:gd name="T6" fmla="*/ 28 w 32"/>
                <a:gd name="T7" fmla="*/ 40 h 44"/>
                <a:gd name="T8" fmla="*/ 20 w 32"/>
                <a:gd name="T9" fmla="*/ 44 h 44"/>
                <a:gd name="T10" fmla="*/ 0 w 32"/>
                <a:gd name="T11" fmla="*/ 0 h 44"/>
              </a:gdLst>
              <a:ahLst/>
              <a:cxnLst>
                <a:cxn ang="0">
                  <a:pos x="T0" y="T1"/>
                </a:cxn>
                <a:cxn ang="0">
                  <a:pos x="T2" y="T3"/>
                </a:cxn>
                <a:cxn ang="0">
                  <a:pos x="T4" y="T5"/>
                </a:cxn>
                <a:cxn ang="0">
                  <a:pos x="T6" y="T7"/>
                </a:cxn>
                <a:cxn ang="0">
                  <a:pos x="T8" y="T9"/>
                </a:cxn>
                <a:cxn ang="0">
                  <a:pos x="T10" y="T11"/>
                </a:cxn>
              </a:cxnLst>
              <a:rect l="0" t="0" r="r" b="b"/>
              <a:pathLst>
                <a:path w="32" h="44">
                  <a:moveTo>
                    <a:pt x="0" y="0"/>
                  </a:moveTo>
                  <a:cubicBezTo>
                    <a:pt x="5" y="3"/>
                    <a:pt x="12" y="5"/>
                    <a:pt x="16" y="9"/>
                  </a:cubicBezTo>
                  <a:cubicBezTo>
                    <a:pt x="22" y="15"/>
                    <a:pt x="27" y="22"/>
                    <a:pt x="32" y="28"/>
                  </a:cubicBezTo>
                  <a:cubicBezTo>
                    <a:pt x="31" y="32"/>
                    <a:pt x="29" y="36"/>
                    <a:pt x="28" y="40"/>
                  </a:cubicBezTo>
                  <a:cubicBezTo>
                    <a:pt x="25" y="41"/>
                    <a:pt x="23" y="43"/>
                    <a:pt x="20" y="44"/>
                  </a:cubicBezTo>
                  <a:cubicBezTo>
                    <a:pt x="13" y="29"/>
                    <a:pt x="7" y="15"/>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89">
              <a:extLst>
                <a:ext uri="{FF2B5EF4-FFF2-40B4-BE49-F238E27FC236}">
                  <a16:creationId xmlns:a16="http://schemas.microsoft.com/office/drawing/2014/main" id="{07D55EFA-7B93-4DE5-BA9C-43914E12318D}"/>
                </a:ext>
              </a:extLst>
            </p:cNvPr>
            <p:cNvSpPr>
              <a:spLocks/>
            </p:cNvSpPr>
            <p:nvPr/>
          </p:nvSpPr>
          <p:spPr bwMode="auto">
            <a:xfrm>
              <a:off x="2944813" y="2819401"/>
              <a:ext cx="2306638" cy="2471738"/>
            </a:xfrm>
            <a:custGeom>
              <a:avLst/>
              <a:gdLst>
                <a:gd name="T0" fmla="*/ 24 w 612"/>
                <a:gd name="T1" fmla="*/ 112 h 655"/>
                <a:gd name="T2" fmla="*/ 29 w 612"/>
                <a:gd name="T3" fmla="*/ 110 h 655"/>
                <a:gd name="T4" fmla="*/ 64 w 612"/>
                <a:gd name="T5" fmla="*/ 8 h 655"/>
                <a:gd name="T6" fmla="*/ 64 w 612"/>
                <a:gd name="T7" fmla="*/ 4 h 655"/>
                <a:gd name="T8" fmla="*/ 64 w 612"/>
                <a:gd name="T9" fmla="*/ 4 h 655"/>
                <a:gd name="T10" fmla="*/ 72 w 612"/>
                <a:gd name="T11" fmla="*/ 0 h 655"/>
                <a:gd name="T12" fmla="*/ 52 w 612"/>
                <a:gd name="T13" fmla="*/ 75 h 655"/>
                <a:gd name="T14" fmla="*/ 32 w 612"/>
                <a:gd name="T15" fmla="*/ 158 h 655"/>
                <a:gd name="T16" fmla="*/ 23 w 612"/>
                <a:gd name="T17" fmla="*/ 210 h 655"/>
                <a:gd name="T18" fmla="*/ 17 w 612"/>
                <a:gd name="T19" fmla="*/ 295 h 655"/>
                <a:gd name="T20" fmla="*/ 76 w 612"/>
                <a:gd name="T21" fmla="*/ 474 h 655"/>
                <a:gd name="T22" fmla="*/ 211 w 612"/>
                <a:gd name="T23" fmla="*/ 598 h 655"/>
                <a:gd name="T24" fmla="*/ 320 w 612"/>
                <a:gd name="T25" fmla="*/ 637 h 655"/>
                <a:gd name="T26" fmla="*/ 440 w 612"/>
                <a:gd name="T27" fmla="*/ 642 h 655"/>
                <a:gd name="T28" fmla="*/ 592 w 612"/>
                <a:gd name="T29" fmla="*/ 585 h 655"/>
                <a:gd name="T30" fmla="*/ 608 w 612"/>
                <a:gd name="T31" fmla="*/ 580 h 655"/>
                <a:gd name="T32" fmla="*/ 612 w 612"/>
                <a:gd name="T33" fmla="*/ 584 h 655"/>
                <a:gd name="T34" fmla="*/ 592 w 612"/>
                <a:gd name="T35" fmla="*/ 604 h 655"/>
                <a:gd name="T36" fmla="*/ 592 w 612"/>
                <a:gd name="T37" fmla="*/ 604 h 655"/>
                <a:gd name="T38" fmla="*/ 576 w 612"/>
                <a:gd name="T39" fmla="*/ 612 h 655"/>
                <a:gd name="T40" fmla="*/ 576 w 612"/>
                <a:gd name="T41" fmla="*/ 612 h 655"/>
                <a:gd name="T42" fmla="*/ 560 w 612"/>
                <a:gd name="T43" fmla="*/ 620 h 655"/>
                <a:gd name="T44" fmla="*/ 560 w 612"/>
                <a:gd name="T45" fmla="*/ 620 h 655"/>
                <a:gd name="T46" fmla="*/ 541 w 612"/>
                <a:gd name="T47" fmla="*/ 625 h 655"/>
                <a:gd name="T48" fmla="*/ 417 w 612"/>
                <a:gd name="T49" fmla="*/ 652 h 655"/>
                <a:gd name="T50" fmla="*/ 284 w 612"/>
                <a:gd name="T51" fmla="*/ 644 h 655"/>
                <a:gd name="T52" fmla="*/ 284 w 612"/>
                <a:gd name="T53" fmla="*/ 644 h 655"/>
                <a:gd name="T54" fmla="*/ 260 w 612"/>
                <a:gd name="T55" fmla="*/ 636 h 655"/>
                <a:gd name="T56" fmla="*/ 260 w 612"/>
                <a:gd name="T57" fmla="*/ 636 h 655"/>
                <a:gd name="T58" fmla="*/ 240 w 612"/>
                <a:gd name="T59" fmla="*/ 628 h 655"/>
                <a:gd name="T60" fmla="*/ 200 w 612"/>
                <a:gd name="T61" fmla="*/ 612 h 655"/>
                <a:gd name="T62" fmla="*/ 152 w 612"/>
                <a:gd name="T63" fmla="*/ 580 h 655"/>
                <a:gd name="T64" fmla="*/ 152 w 612"/>
                <a:gd name="T65" fmla="*/ 580 h 655"/>
                <a:gd name="T66" fmla="*/ 136 w 612"/>
                <a:gd name="T67" fmla="*/ 561 h 655"/>
                <a:gd name="T68" fmla="*/ 43 w 612"/>
                <a:gd name="T69" fmla="*/ 442 h 655"/>
                <a:gd name="T70" fmla="*/ 16 w 612"/>
                <a:gd name="T71" fmla="*/ 363 h 655"/>
                <a:gd name="T72" fmla="*/ 9 w 612"/>
                <a:gd name="T73" fmla="*/ 209 h 655"/>
                <a:gd name="T74" fmla="*/ 22 w 612"/>
                <a:gd name="T75" fmla="*/ 146 h 655"/>
                <a:gd name="T76" fmla="*/ 24 w 612"/>
                <a:gd name="T77" fmla="*/ 112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2" h="655">
                  <a:moveTo>
                    <a:pt x="24" y="112"/>
                  </a:moveTo>
                  <a:cubicBezTo>
                    <a:pt x="26" y="111"/>
                    <a:pt x="29" y="111"/>
                    <a:pt x="29" y="110"/>
                  </a:cubicBezTo>
                  <a:cubicBezTo>
                    <a:pt x="41" y="76"/>
                    <a:pt x="53" y="42"/>
                    <a:pt x="64" y="8"/>
                  </a:cubicBezTo>
                  <a:cubicBezTo>
                    <a:pt x="64" y="7"/>
                    <a:pt x="64" y="5"/>
                    <a:pt x="64" y="4"/>
                  </a:cubicBezTo>
                  <a:cubicBezTo>
                    <a:pt x="64" y="4"/>
                    <a:pt x="64" y="4"/>
                    <a:pt x="64" y="4"/>
                  </a:cubicBezTo>
                  <a:cubicBezTo>
                    <a:pt x="67" y="3"/>
                    <a:pt x="69" y="1"/>
                    <a:pt x="72" y="0"/>
                  </a:cubicBezTo>
                  <a:cubicBezTo>
                    <a:pt x="65" y="25"/>
                    <a:pt x="58" y="50"/>
                    <a:pt x="52" y="75"/>
                  </a:cubicBezTo>
                  <a:cubicBezTo>
                    <a:pt x="45" y="102"/>
                    <a:pt x="38" y="130"/>
                    <a:pt x="32" y="158"/>
                  </a:cubicBezTo>
                  <a:cubicBezTo>
                    <a:pt x="28" y="175"/>
                    <a:pt x="25" y="192"/>
                    <a:pt x="23" y="210"/>
                  </a:cubicBezTo>
                  <a:cubicBezTo>
                    <a:pt x="20" y="238"/>
                    <a:pt x="14" y="267"/>
                    <a:pt x="17" y="295"/>
                  </a:cubicBezTo>
                  <a:cubicBezTo>
                    <a:pt x="25" y="358"/>
                    <a:pt x="39" y="421"/>
                    <a:pt x="76" y="474"/>
                  </a:cubicBezTo>
                  <a:cubicBezTo>
                    <a:pt x="111" y="525"/>
                    <a:pt x="154" y="569"/>
                    <a:pt x="211" y="598"/>
                  </a:cubicBezTo>
                  <a:cubicBezTo>
                    <a:pt x="246" y="616"/>
                    <a:pt x="283" y="626"/>
                    <a:pt x="320" y="637"/>
                  </a:cubicBezTo>
                  <a:cubicBezTo>
                    <a:pt x="361" y="650"/>
                    <a:pt x="402" y="647"/>
                    <a:pt x="440" y="642"/>
                  </a:cubicBezTo>
                  <a:cubicBezTo>
                    <a:pt x="494" y="635"/>
                    <a:pt x="547" y="620"/>
                    <a:pt x="592" y="585"/>
                  </a:cubicBezTo>
                  <a:cubicBezTo>
                    <a:pt x="596" y="582"/>
                    <a:pt x="602" y="582"/>
                    <a:pt x="608" y="580"/>
                  </a:cubicBezTo>
                  <a:cubicBezTo>
                    <a:pt x="609" y="581"/>
                    <a:pt x="611" y="583"/>
                    <a:pt x="612" y="584"/>
                  </a:cubicBezTo>
                  <a:cubicBezTo>
                    <a:pt x="605" y="591"/>
                    <a:pt x="599" y="597"/>
                    <a:pt x="592" y="604"/>
                  </a:cubicBezTo>
                  <a:cubicBezTo>
                    <a:pt x="592" y="604"/>
                    <a:pt x="592" y="604"/>
                    <a:pt x="592" y="604"/>
                  </a:cubicBezTo>
                  <a:cubicBezTo>
                    <a:pt x="587" y="607"/>
                    <a:pt x="581" y="609"/>
                    <a:pt x="576" y="612"/>
                  </a:cubicBezTo>
                  <a:cubicBezTo>
                    <a:pt x="576" y="612"/>
                    <a:pt x="576" y="612"/>
                    <a:pt x="576" y="612"/>
                  </a:cubicBezTo>
                  <a:cubicBezTo>
                    <a:pt x="571" y="615"/>
                    <a:pt x="565" y="617"/>
                    <a:pt x="560" y="620"/>
                  </a:cubicBezTo>
                  <a:cubicBezTo>
                    <a:pt x="560" y="620"/>
                    <a:pt x="560" y="620"/>
                    <a:pt x="560" y="620"/>
                  </a:cubicBezTo>
                  <a:cubicBezTo>
                    <a:pt x="554" y="622"/>
                    <a:pt x="547" y="623"/>
                    <a:pt x="541" y="625"/>
                  </a:cubicBezTo>
                  <a:cubicBezTo>
                    <a:pt x="501" y="639"/>
                    <a:pt x="461" y="655"/>
                    <a:pt x="417" y="652"/>
                  </a:cubicBezTo>
                  <a:cubicBezTo>
                    <a:pt x="373" y="649"/>
                    <a:pt x="328" y="647"/>
                    <a:pt x="284" y="644"/>
                  </a:cubicBezTo>
                  <a:cubicBezTo>
                    <a:pt x="284" y="644"/>
                    <a:pt x="284" y="644"/>
                    <a:pt x="284" y="644"/>
                  </a:cubicBezTo>
                  <a:cubicBezTo>
                    <a:pt x="276" y="641"/>
                    <a:pt x="268" y="639"/>
                    <a:pt x="260" y="636"/>
                  </a:cubicBezTo>
                  <a:cubicBezTo>
                    <a:pt x="260" y="636"/>
                    <a:pt x="260" y="636"/>
                    <a:pt x="260" y="636"/>
                  </a:cubicBezTo>
                  <a:cubicBezTo>
                    <a:pt x="253" y="633"/>
                    <a:pt x="247" y="631"/>
                    <a:pt x="240" y="628"/>
                  </a:cubicBezTo>
                  <a:cubicBezTo>
                    <a:pt x="227" y="623"/>
                    <a:pt x="213" y="617"/>
                    <a:pt x="200" y="612"/>
                  </a:cubicBezTo>
                  <a:cubicBezTo>
                    <a:pt x="184" y="601"/>
                    <a:pt x="168" y="591"/>
                    <a:pt x="152" y="580"/>
                  </a:cubicBezTo>
                  <a:cubicBezTo>
                    <a:pt x="152" y="580"/>
                    <a:pt x="152" y="580"/>
                    <a:pt x="152" y="580"/>
                  </a:cubicBezTo>
                  <a:cubicBezTo>
                    <a:pt x="147" y="573"/>
                    <a:pt x="143" y="565"/>
                    <a:pt x="136" y="561"/>
                  </a:cubicBezTo>
                  <a:cubicBezTo>
                    <a:pt x="95" y="529"/>
                    <a:pt x="69" y="485"/>
                    <a:pt x="43" y="442"/>
                  </a:cubicBezTo>
                  <a:cubicBezTo>
                    <a:pt x="30" y="418"/>
                    <a:pt x="25" y="390"/>
                    <a:pt x="16" y="363"/>
                  </a:cubicBezTo>
                  <a:cubicBezTo>
                    <a:pt x="0" y="313"/>
                    <a:pt x="10" y="261"/>
                    <a:pt x="9" y="209"/>
                  </a:cubicBezTo>
                  <a:cubicBezTo>
                    <a:pt x="8" y="188"/>
                    <a:pt x="18" y="167"/>
                    <a:pt x="22" y="146"/>
                  </a:cubicBezTo>
                  <a:cubicBezTo>
                    <a:pt x="24" y="135"/>
                    <a:pt x="23" y="123"/>
                    <a:pt x="24" y="11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90">
              <a:extLst>
                <a:ext uri="{FF2B5EF4-FFF2-40B4-BE49-F238E27FC236}">
                  <a16:creationId xmlns:a16="http://schemas.microsoft.com/office/drawing/2014/main" id="{CC0A5202-9AF8-4F8A-900D-4ADDE4F44C6D}"/>
                </a:ext>
              </a:extLst>
            </p:cNvPr>
            <p:cNvSpPr>
              <a:spLocks/>
            </p:cNvSpPr>
            <p:nvPr/>
          </p:nvSpPr>
          <p:spPr bwMode="auto">
            <a:xfrm>
              <a:off x="5176838" y="5022851"/>
              <a:ext cx="104775" cy="76200"/>
            </a:xfrm>
            <a:custGeom>
              <a:avLst/>
              <a:gdLst>
                <a:gd name="T0" fmla="*/ 0 w 28"/>
                <a:gd name="T1" fmla="*/ 20 h 20"/>
                <a:gd name="T2" fmla="*/ 20 w 28"/>
                <a:gd name="T3" fmla="*/ 0 h 20"/>
                <a:gd name="T4" fmla="*/ 24 w 28"/>
                <a:gd name="T5" fmla="*/ 0 h 20"/>
                <a:gd name="T6" fmla="*/ 28 w 28"/>
                <a:gd name="T7" fmla="*/ 12 h 20"/>
                <a:gd name="T8" fmla="*/ 0 w 28"/>
                <a:gd name="T9" fmla="*/ 20 h 20"/>
              </a:gdLst>
              <a:ahLst/>
              <a:cxnLst>
                <a:cxn ang="0">
                  <a:pos x="T0" y="T1"/>
                </a:cxn>
                <a:cxn ang="0">
                  <a:pos x="T2" y="T3"/>
                </a:cxn>
                <a:cxn ang="0">
                  <a:pos x="T4" y="T5"/>
                </a:cxn>
                <a:cxn ang="0">
                  <a:pos x="T6" y="T7"/>
                </a:cxn>
                <a:cxn ang="0">
                  <a:pos x="T8" y="T9"/>
                </a:cxn>
              </a:cxnLst>
              <a:rect l="0" t="0" r="r" b="b"/>
              <a:pathLst>
                <a:path w="28" h="20">
                  <a:moveTo>
                    <a:pt x="0" y="20"/>
                  </a:moveTo>
                  <a:cubicBezTo>
                    <a:pt x="7" y="13"/>
                    <a:pt x="13" y="7"/>
                    <a:pt x="20" y="0"/>
                  </a:cubicBezTo>
                  <a:cubicBezTo>
                    <a:pt x="21" y="0"/>
                    <a:pt x="23" y="0"/>
                    <a:pt x="24" y="0"/>
                  </a:cubicBezTo>
                  <a:cubicBezTo>
                    <a:pt x="25" y="4"/>
                    <a:pt x="27" y="8"/>
                    <a:pt x="28" y="12"/>
                  </a:cubicBezTo>
                  <a:cubicBezTo>
                    <a:pt x="19" y="15"/>
                    <a:pt x="9" y="17"/>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91">
              <a:extLst>
                <a:ext uri="{FF2B5EF4-FFF2-40B4-BE49-F238E27FC236}">
                  <a16:creationId xmlns:a16="http://schemas.microsoft.com/office/drawing/2014/main" id="{E06BEF77-907B-405C-9F00-0267394AD3F6}"/>
                </a:ext>
              </a:extLst>
            </p:cNvPr>
            <p:cNvSpPr>
              <a:spLocks/>
            </p:cNvSpPr>
            <p:nvPr/>
          </p:nvSpPr>
          <p:spPr bwMode="auto">
            <a:xfrm>
              <a:off x="4030663" y="1624013"/>
              <a:ext cx="1371600" cy="728663"/>
            </a:xfrm>
            <a:custGeom>
              <a:avLst/>
              <a:gdLst>
                <a:gd name="T0" fmla="*/ 344 w 364"/>
                <a:gd name="T1" fmla="*/ 137 h 193"/>
                <a:gd name="T2" fmla="*/ 364 w 364"/>
                <a:gd name="T3" fmla="*/ 181 h 193"/>
                <a:gd name="T4" fmla="*/ 364 w 364"/>
                <a:gd name="T5" fmla="*/ 193 h 193"/>
                <a:gd name="T6" fmla="*/ 360 w 364"/>
                <a:gd name="T7" fmla="*/ 193 h 193"/>
                <a:gd name="T8" fmla="*/ 331 w 364"/>
                <a:gd name="T9" fmla="*/ 154 h 193"/>
                <a:gd name="T10" fmla="*/ 270 w 364"/>
                <a:gd name="T11" fmla="*/ 82 h 193"/>
                <a:gd name="T12" fmla="*/ 184 w 364"/>
                <a:gd name="T13" fmla="*/ 25 h 193"/>
                <a:gd name="T14" fmla="*/ 58 w 364"/>
                <a:gd name="T15" fmla="*/ 15 h 193"/>
                <a:gd name="T16" fmla="*/ 0 w 364"/>
                <a:gd name="T17" fmla="*/ 33 h 193"/>
                <a:gd name="T18" fmla="*/ 0 w 364"/>
                <a:gd name="T19" fmla="*/ 33 h 193"/>
                <a:gd name="T20" fmla="*/ 8 w 364"/>
                <a:gd name="T21" fmla="*/ 17 h 193"/>
                <a:gd name="T22" fmla="*/ 8 w 364"/>
                <a:gd name="T23" fmla="*/ 17 h 193"/>
                <a:gd name="T24" fmla="*/ 48 w 364"/>
                <a:gd name="T25" fmla="*/ 1 h 193"/>
                <a:gd name="T26" fmla="*/ 48 w 364"/>
                <a:gd name="T27" fmla="*/ 1 h 193"/>
                <a:gd name="T28" fmla="*/ 160 w 364"/>
                <a:gd name="T29" fmla="*/ 1 h 193"/>
                <a:gd name="T30" fmla="*/ 160 w 364"/>
                <a:gd name="T31" fmla="*/ 1 h 193"/>
                <a:gd name="T32" fmla="*/ 184 w 364"/>
                <a:gd name="T33" fmla="*/ 9 h 193"/>
                <a:gd name="T34" fmla="*/ 208 w 364"/>
                <a:gd name="T35" fmla="*/ 9 h 193"/>
                <a:gd name="T36" fmla="*/ 208 w 364"/>
                <a:gd name="T37" fmla="*/ 9 h 193"/>
                <a:gd name="T38" fmla="*/ 222 w 364"/>
                <a:gd name="T39" fmla="*/ 27 h 193"/>
                <a:gd name="T40" fmla="*/ 259 w 364"/>
                <a:gd name="T41" fmla="*/ 56 h 193"/>
                <a:gd name="T42" fmla="*/ 296 w 364"/>
                <a:gd name="T43" fmla="*/ 81 h 193"/>
                <a:gd name="T44" fmla="*/ 296 w 364"/>
                <a:gd name="T45" fmla="*/ 81 h 193"/>
                <a:gd name="T46" fmla="*/ 344 w 364"/>
                <a:gd name="T47"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 h="193">
                  <a:moveTo>
                    <a:pt x="344" y="137"/>
                  </a:moveTo>
                  <a:cubicBezTo>
                    <a:pt x="351" y="152"/>
                    <a:pt x="357" y="166"/>
                    <a:pt x="364" y="181"/>
                  </a:cubicBezTo>
                  <a:cubicBezTo>
                    <a:pt x="364" y="185"/>
                    <a:pt x="364" y="189"/>
                    <a:pt x="364" y="193"/>
                  </a:cubicBezTo>
                  <a:cubicBezTo>
                    <a:pt x="362" y="193"/>
                    <a:pt x="361" y="193"/>
                    <a:pt x="360" y="193"/>
                  </a:cubicBezTo>
                  <a:cubicBezTo>
                    <a:pt x="350" y="180"/>
                    <a:pt x="341" y="167"/>
                    <a:pt x="331" y="154"/>
                  </a:cubicBezTo>
                  <a:cubicBezTo>
                    <a:pt x="311" y="130"/>
                    <a:pt x="290" y="106"/>
                    <a:pt x="270" y="82"/>
                  </a:cubicBezTo>
                  <a:cubicBezTo>
                    <a:pt x="247" y="54"/>
                    <a:pt x="216" y="38"/>
                    <a:pt x="184" y="25"/>
                  </a:cubicBezTo>
                  <a:cubicBezTo>
                    <a:pt x="144" y="8"/>
                    <a:pt x="101" y="0"/>
                    <a:pt x="58" y="15"/>
                  </a:cubicBezTo>
                  <a:cubicBezTo>
                    <a:pt x="39" y="22"/>
                    <a:pt x="19" y="27"/>
                    <a:pt x="0" y="33"/>
                  </a:cubicBezTo>
                  <a:cubicBezTo>
                    <a:pt x="0" y="33"/>
                    <a:pt x="0" y="33"/>
                    <a:pt x="0" y="33"/>
                  </a:cubicBezTo>
                  <a:cubicBezTo>
                    <a:pt x="3" y="28"/>
                    <a:pt x="5" y="22"/>
                    <a:pt x="8" y="17"/>
                  </a:cubicBezTo>
                  <a:cubicBezTo>
                    <a:pt x="8" y="17"/>
                    <a:pt x="8" y="17"/>
                    <a:pt x="8" y="17"/>
                  </a:cubicBezTo>
                  <a:cubicBezTo>
                    <a:pt x="21" y="12"/>
                    <a:pt x="35" y="6"/>
                    <a:pt x="48" y="1"/>
                  </a:cubicBezTo>
                  <a:cubicBezTo>
                    <a:pt x="48" y="1"/>
                    <a:pt x="48" y="1"/>
                    <a:pt x="48" y="1"/>
                  </a:cubicBezTo>
                  <a:cubicBezTo>
                    <a:pt x="85" y="1"/>
                    <a:pt x="123" y="1"/>
                    <a:pt x="160" y="1"/>
                  </a:cubicBezTo>
                  <a:cubicBezTo>
                    <a:pt x="160" y="1"/>
                    <a:pt x="160" y="1"/>
                    <a:pt x="160" y="1"/>
                  </a:cubicBezTo>
                  <a:cubicBezTo>
                    <a:pt x="168" y="4"/>
                    <a:pt x="176" y="6"/>
                    <a:pt x="184" y="9"/>
                  </a:cubicBezTo>
                  <a:cubicBezTo>
                    <a:pt x="192" y="9"/>
                    <a:pt x="200" y="9"/>
                    <a:pt x="208" y="9"/>
                  </a:cubicBezTo>
                  <a:cubicBezTo>
                    <a:pt x="208" y="9"/>
                    <a:pt x="208" y="9"/>
                    <a:pt x="208" y="9"/>
                  </a:cubicBezTo>
                  <a:cubicBezTo>
                    <a:pt x="213" y="15"/>
                    <a:pt x="217" y="22"/>
                    <a:pt x="222" y="27"/>
                  </a:cubicBezTo>
                  <a:cubicBezTo>
                    <a:pt x="234" y="37"/>
                    <a:pt x="246" y="46"/>
                    <a:pt x="259" y="56"/>
                  </a:cubicBezTo>
                  <a:cubicBezTo>
                    <a:pt x="271" y="64"/>
                    <a:pt x="284" y="73"/>
                    <a:pt x="296" y="81"/>
                  </a:cubicBezTo>
                  <a:cubicBezTo>
                    <a:pt x="296" y="81"/>
                    <a:pt x="296" y="81"/>
                    <a:pt x="296" y="81"/>
                  </a:cubicBezTo>
                  <a:cubicBezTo>
                    <a:pt x="305" y="106"/>
                    <a:pt x="324" y="122"/>
                    <a:pt x="344" y="137"/>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92">
              <a:extLst>
                <a:ext uri="{FF2B5EF4-FFF2-40B4-BE49-F238E27FC236}">
                  <a16:creationId xmlns:a16="http://schemas.microsoft.com/office/drawing/2014/main" id="{2BA4274C-79EF-4A93-87E1-953BFD3804C8}"/>
                </a:ext>
              </a:extLst>
            </p:cNvPr>
            <p:cNvSpPr>
              <a:spLocks/>
            </p:cNvSpPr>
            <p:nvPr/>
          </p:nvSpPr>
          <p:spPr bwMode="auto">
            <a:xfrm>
              <a:off x="8462963" y="3016251"/>
              <a:ext cx="304800" cy="1690688"/>
            </a:xfrm>
            <a:custGeom>
              <a:avLst/>
              <a:gdLst>
                <a:gd name="T0" fmla="*/ 32 w 81"/>
                <a:gd name="T1" fmla="*/ 0 h 448"/>
                <a:gd name="T2" fmla="*/ 40 w 81"/>
                <a:gd name="T3" fmla="*/ 0 h 448"/>
                <a:gd name="T4" fmla="*/ 64 w 81"/>
                <a:gd name="T5" fmla="*/ 83 h 448"/>
                <a:gd name="T6" fmla="*/ 79 w 81"/>
                <a:gd name="T7" fmla="*/ 147 h 448"/>
                <a:gd name="T8" fmla="*/ 80 w 81"/>
                <a:gd name="T9" fmla="*/ 163 h 448"/>
                <a:gd name="T10" fmla="*/ 80 w 81"/>
                <a:gd name="T11" fmla="*/ 239 h 448"/>
                <a:gd name="T12" fmla="*/ 44 w 81"/>
                <a:gd name="T13" fmla="*/ 385 h 448"/>
                <a:gd name="T14" fmla="*/ 24 w 81"/>
                <a:gd name="T15" fmla="*/ 432 h 448"/>
                <a:gd name="T16" fmla="*/ 0 w 81"/>
                <a:gd name="T17" fmla="*/ 448 h 448"/>
                <a:gd name="T18" fmla="*/ 19 w 81"/>
                <a:gd name="T19" fmla="*/ 414 h 448"/>
                <a:gd name="T20" fmla="*/ 50 w 81"/>
                <a:gd name="T21" fmla="*/ 337 h 448"/>
                <a:gd name="T22" fmla="*/ 71 w 81"/>
                <a:gd name="T23" fmla="*/ 247 h 448"/>
                <a:gd name="T24" fmla="*/ 56 w 81"/>
                <a:gd name="T25" fmla="*/ 107 h 448"/>
                <a:gd name="T26" fmla="*/ 40 w 81"/>
                <a:gd name="T27" fmla="*/ 32 h 448"/>
                <a:gd name="T28" fmla="*/ 32 w 81"/>
                <a:gd name="T2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448">
                  <a:moveTo>
                    <a:pt x="32" y="0"/>
                  </a:moveTo>
                  <a:cubicBezTo>
                    <a:pt x="35" y="0"/>
                    <a:pt x="37" y="0"/>
                    <a:pt x="40" y="0"/>
                  </a:cubicBezTo>
                  <a:cubicBezTo>
                    <a:pt x="48" y="28"/>
                    <a:pt x="56" y="55"/>
                    <a:pt x="64" y="83"/>
                  </a:cubicBezTo>
                  <a:cubicBezTo>
                    <a:pt x="70" y="104"/>
                    <a:pt x="74" y="126"/>
                    <a:pt x="79" y="147"/>
                  </a:cubicBezTo>
                  <a:cubicBezTo>
                    <a:pt x="80" y="152"/>
                    <a:pt x="80" y="158"/>
                    <a:pt x="80" y="163"/>
                  </a:cubicBezTo>
                  <a:cubicBezTo>
                    <a:pt x="80" y="188"/>
                    <a:pt x="80" y="213"/>
                    <a:pt x="80" y="239"/>
                  </a:cubicBezTo>
                  <a:cubicBezTo>
                    <a:pt x="81" y="291"/>
                    <a:pt x="67" y="339"/>
                    <a:pt x="44" y="385"/>
                  </a:cubicBezTo>
                  <a:cubicBezTo>
                    <a:pt x="36" y="400"/>
                    <a:pt x="30" y="416"/>
                    <a:pt x="24" y="432"/>
                  </a:cubicBezTo>
                  <a:cubicBezTo>
                    <a:pt x="16" y="437"/>
                    <a:pt x="8" y="443"/>
                    <a:pt x="0" y="448"/>
                  </a:cubicBezTo>
                  <a:cubicBezTo>
                    <a:pt x="6" y="437"/>
                    <a:pt x="14" y="426"/>
                    <a:pt x="19" y="414"/>
                  </a:cubicBezTo>
                  <a:cubicBezTo>
                    <a:pt x="30" y="388"/>
                    <a:pt x="42" y="363"/>
                    <a:pt x="50" y="337"/>
                  </a:cubicBezTo>
                  <a:cubicBezTo>
                    <a:pt x="60" y="307"/>
                    <a:pt x="68" y="277"/>
                    <a:pt x="71" y="247"/>
                  </a:cubicBezTo>
                  <a:cubicBezTo>
                    <a:pt x="76" y="200"/>
                    <a:pt x="69" y="153"/>
                    <a:pt x="56" y="107"/>
                  </a:cubicBezTo>
                  <a:cubicBezTo>
                    <a:pt x="50" y="82"/>
                    <a:pt x="46" y="57"/>
                    <a:pt x="40" y="32"/>
                  </a:cubicBezTo>
                  <a:cubicBezTo>
                    <a:pt x="38" y="21"/>
                    <a:pt x="35" y="11"/>
                    <a:pt x="32"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93">
              <a:extLst>
                <a:ext uri="{FF2B5EF4-FFF2-40B4-BE49-F238E27FC236}">
                  <a16:creationId xmlns:a16="http://schemas.microsoft.com/office/drawing/2014/main" id="{B6DF7FE0-7FC7-46FC-80EB-D80A9A56ABF9}"/>
                </a:ext>
              </a:extLst>
            </p:cNvPr>
            <p:cNvSpPr>
              <a:spLocks/>
            </p:cNvSpPr>
            <p:nvPr/>
          </p:nvSpPr>
          <p:spPr bwMode="auto">
            <a:xfrm>
              <a:off x="8432801" y="4645026"/>
              <a:ext cx="120650" cy="152400"/>
            </a:xfrm>
            <a:custGeom>
              <a:avLst/>
              <a:gdLst>
                <a:gd name="T0" fmla="*/ 8 w 32"/>
                <a:gd name="T1" fmla="*/ 16 h 40"/>
                <a:gd name="T2" fmla="*/ 32 w 32"/>
                <a:gd name="T3" fmla="*/ 0 h 40"/>
                <a:gd name="T4" fmla="*/ 0 w 32"/>
                <a:gd name="T5" fmla="*/ 40 h 40"/>
                <a:gd name="T6" fmla="*/ 0 w 32"/>
                <a:gd name="T7" fmla="*/ 40 h 40"/>
                <a:gd name="T8" fmla="*/ 8 w 32"/>
                <a:gd name="T9" fmla="*/ 16 h 40"/>
              </a:gdLst>
              <a:ahLst/>
              <a:cxnLst>
                <a:cxn ang="0">
                  <a:pos x="T0" y="T1"/>
                </a:cxn>
                <a:cxn ang="0">
                  <a:pos x="T2" y="T3"/>
                </a:cxn>
                <a:cxn ang="0">
                  <a:pos x="T4" y="T5"/>
                </a:cxn>
                <a:cxn ang="0">
                  <a:pos x="T6" y="T7"/>
                </a:cxn>
                <a:cxn ang="0">
                  <a:pos x="T8" y="T9"/>
                </a:cxn>
              </a:cxnLst>
              <a:rect l="0" t="0" r="r" b="b"/>
              <a:pathLst>
                <a:path w="32" h="40">
                  <a:moveTo>
                    <a:pt x="8" y="16"/>
                  </a:moveTo>
                  <a:cubicBezTo>
                    <a:pt x="16" y="11"/>
                    <a:pt x="24" y="5"/>
                    <a:pt x="32" y="0"/>
                  </a:cubicBezTo>
                  <a:cubicBezTo>
                    <a:pt x="21" y="13"/>
                    <a:pt x="11" y="27"/>
                    <a:pt x="0" y="40"/>
                  </a:cubicBezTo>
                  <a:cubicBezTo>
                    <a:pt x="0" y="40"/>
                    <a:pt x="0" y="40"/>
                    <a:pt x="0" y="40"/>
                  </a:cubicBezTo>
                  <a:cubicBezTo>
                    <a:pt x="3" y="32"/>
                    <a:pt x="5" y="24"/>
                    <a:pt x="8" y="16"/>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94">
              <a:extLst>
                <a:ext uri="{FF2B5EF4-FFF2-40B4-BE49-F238E27FC236}">
                  <a16:creationId xmlns:a16="http://schemas.microsoft.com/office/drawing/2014/main" id="{3BC48ECF-084A-4D1A-B8F1-B65EEF412C81}"/>
                </a:ext>
              </a:extLst>
            </p:cNvPr>
            <p:cNvSpPr>
              <a:spLocks/>
            </p:cNvSpPr>
            <p:nvPr/>
          </p:nvSpPr>
          <p:spPr bwMode="auto">
            <a:xfrm>
              <a:off x="8402638" y="4797426"/>
              <a:ext cx="30163" cy="30163"/>
            </a:xfrm>
            <a:custGeom>
              <a:avLst/>
              <a:gdLst>
                <a:gd name="T0" fmla="*/ 8 w 8"/>
                <a:gd name="T1" fmla="*/ 0 h 8"/>
                <a:gd name="T2" fmla="*/ 0 w 8"/>
                <a:gd name="T3" fmla="*/ 8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cubicBezTo>
                    <a:pt x="5" y="3"/>
                    <a:pt x="3" y="5"/>
                    <a:pt x="0" y="8"/>
                  </a:cubicBezTo>
                  <a:cubicBezTo>
                    <a:pt x="0" y="8"/>
                    <a:pt x="0" y="8"/>
                    <a:pt x="0" y="8"/>
                  </a:cubicBezTo>
                  <a:cubicBezTo>
                    <a:pt x="3" y="5"/>
                    <a:pt x="5" y="3"/>
                    <a:pt x="8" y="0"/>
                  </a:cubicBezTo>
                  <a:close/>
                </a:path>
              </a:pathLst>
            </a:custGeom>
            <a:solidFill>
              <a:srgbClr val="40E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95">
              <a:extLst>
                <a:ext uri="{FF2B5EF4-FFF2-40B4-BE49-F238E27FC236}">
                  <a16:creationId xmlns:a16="http://schemas.microsoft.com/office/drawing/2014/main" id="{F484087F-CE59-49E4-90B1-9725C8F90C3B}"/>
                </a:ext>
              </a:extLst>
            </p:cNvPr>
            <p:cNvSpPr>
              <a:spLocks/>
            </p:cNvSpPr>
            <p:nvPr/>
          </p:nvSpPr>
          <p:spPr bwMode="auto">
            <a:xfrm>
              <a:off x="6683376" y="1577976"/>
              <a:ext cx="2065338" cy="3400425"/>
            </a:xfrm>
            <a:custGeom>
              <a:avLst/>
              <a:gdLst>
                <a:gd name="T0" fmla="*/ 504 w 548"/>
                <a:gd name="T1" fmla="*/ 381 h 901"/>
                <a:gd name="T2" fmla="*/ 512 w 548"/>
                <a:gd name="T3" fmla="*/ 413 h 901"/>
                <a:gd name="T4" fmla="*/ 528 w 548"/>
                <a:gd name="T5" fmla="*/ 488 h 901"/>
                <a:gd name="T6" fmla="*/ 543 w 548"/>
                <a:gd name="T7" fmla="*/ 628 h 901"/>
                <a:gd name="T8" fmla="*/ 522 w 548"/>
                <a:gd name="T9" fmla="*/ 718 h 901"/>
                <a:gd name="T10" fmla="*/ 491 w 548"/>
                <a:gd name="T11" fmla="*/ 795 h 901"/>
                <a:gd name="T12" fmla="*/ 472 w 548"/>
                <a:gd name="T13" fmla="*/ 829 h 901"/>
                <a:gd name="T14" fmla="*/ 472 w 548"/>
                <a:gd name="T15" fmla="*/ 829 h 901"/>
                <a:gd name="T16" fmla="*/ 432 w 548"/>
                <a:gd name="T17" fmla="*/ 877 h 901"/>
                <a:gd name="T18" fmla="*/ 412 w 548"/>
                <a:gd name="T19" fmla="*/ 889 h 901"/>
                <a:gd name="T20" fmla="*/ 384 w 548"/>
                <a:gd name="T21" fmla="*/ 901 h 901"/>
                <a:gd name="T22" fmla="*/ 384 w 548"/>
                <a:gd name="T23" fmla="*/ 901 h 901"/>
                <a:gd name="T24" fmla="*/ 414 w 548"/>
                <a:gd name="T25" fmla="*/ 872 h 901"/>
                <a:gd name="T26" fmla="*/ 473 w 548"/>
                <a:gd name="T27" fmla="*/ 801 h 901"/>
                <a:gd name="T28" fmla="*/ 505 w 548"/>
                <a:gd name="T29" fmla="*/ 736 h 901"/>
                <a:gd name="T30" fmla="*/ 527 w 548"/>
                <a:gd name="T31" fmla="*/ 654 h 901"/>
                <a:gd name="T32" fmla="*/ 504 w 548"/>
                <a:gd name="T33" fmla="*/ 428 h 901"/>
                <a:gd name="T34" fmla="*/ 474 w 548"/>
                <a:gd name="T35" fmla="*/ 337 h 901"/>
                <a:gd name="T36" fmla="*/ 433 w 548"/>
                <a:gd name="T37" fmla="*/ 247 h 901"/>
                <a:gd name="T38" fmla="*/ 336 w 548"/>
                <a:gd name="T39" fmla="*/ 106 h 901"/>
                <a:gd name="T40" fmla="*/ 302 w 548"/>
                <a:gd name="T41" fmla="*/ 78 h 901"/>
                <a:gd name="T42" fmla="*/ 130 w 548"/>
                <a:gd name="T43" fmla="*/ 21 h 901"/>
                <a:gd name="T44" fmla="*/ 26 w 548"/>
                <a:gd name="T45" fmla="*/ 70 h 901"/>
                <a:gd name="T46" fmla="*/ 0 w 548"/>
                <a:gd name="T47" fmla="*/ 68 h 901"/>
                <a:gd name="T48" fmla="*/ 0 w 548"/>
                <a:gd name="T49" fmla="*/ 61 h 901"/>
                <a:gd name="T50" fmla="*/ 0 w 548"/>
                <a:gd name="T51" fmla="*/ 61 h 901"/>
                <a:gd name="T52" fmla="*/ 16 w 548"/>
                <a:gd name="T53" fmla="*/ 45 h 901"/>
                <a:gd name="T54" fmla="*/ 16 w 548"/>
                <a:gd name="T55" fmla="*/ 45 h 901"/>
                <a:gd name="T56" fmla="*/ 48 w 548"/>
                <a:gd name="T57" fmla="*/ 29 h 901"/>
                <a:gd name="T58" fmla="*/ 48 w 548"/>
                <a:gd name="T59" fmla="*/ 29 h 901"/>
                <a:gd name="T60" fmla="*/ 105 w 548"/>
                <a:gd name="T61" fmla="*/ 13 h 901"/>
                <a:gd name="T62" fmla="*/ 214 w 548"/>
                <a:gd name="T63" fmla="*/ 13 h 901"/>
                <a:gd name="T64" fmla="*/ 248 w 548"/>
                <a:gd name="T65" fmla="*/ 21 h 901"/>
                <a:gd name="T66" fmla="*/ 248 w 548"/>
                <a:gd name="T67" fmla="*/ 21 h 901"/>
                <a:gd name="T68" fmla="*/ 304 w 548"/>
                <a:gd name="T69" fmla="*/ 53 h 901"/>
                <a:gd name="T70" fmla="*/ 363 w 548"/>
                <a:gd name="T71" fmla="*/ 109 h 901"/>
                <a:gd name="T72" fmla="*/ 376 w 548"/>
                <a:gd name="T73" fmla="*/ 125 h 901"/>
                <a:gd name="T74" fmla="*/ 424 w 548"/>
                <a:gd name="T75" fmla="*/ 197 h 901"/>
                <a:gd name="T76" fmla="*/ 424 w 548"/>
                <a:gd name="T77" fmla="*/ 197 h 901"/>
                <a:gd name="T78" fmla="*/ 503 w 548"/>
                <a:gd name="T79" fmla="*/ 371 h 901"/>
                <a:gd name="T80" fmla="*/ 504 w 548"/>
                <a:gd name="T81" fmla="*/ 38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8" h="901">
                  <a:moveTo>
                    <a:pt x="504" y="381"/>
                  </a:moveTo>
                  <a:cubicBezTo>
                    <a:pt x="507" y="392"/>
                    <a:pt x="510" y="402"/>
                    <a:pt x="512" y="413"/>
                  </a:cubicBezTo>
                  <a:cubicBezTo>
                    <a:pt x="518" y="438"/>
                    <a:pt x="522" y="463"/>
                    <a:pt x="528" y="488"/>
                  </a:cubicBezTo>
                  <a:cubicBezTo>
                    <a:pt x="541" y="534"/>
                    <a:pt x="548" y="581"/>
                    <a:pt x="543" y="628"/>
                  </a:cubicBezTo>
                  <a:cubicBezTo>
                    <a:pt x="540" y="658"/>
                    <a:pt x="532" y="688"/>
                    <a:pt x="522" y="718"/>
                  </a:cubicBezTo>
                  <a:cubicBezTo>
                    <a:pt x="514" y="744"/>
                    <a:pt x="502" y="769"/>
                    <a:pt x="491" y="795"/>
                  </a:cubicBezTo>
                  <a:cubicBezTo>
                    <a:pt x="486" y="807"/>
                    <a:pt x="478" y="818"/>
                    <a:pt x="472" y="829"/>
                  </a:cubicBezTo>
                  <a:cubicBezTo>
                    <a:pt x="472" y="829"/>
                    <a:pt x="472" y="829"/>
                    <a:pt x="472" y="829"/>
                  </a:cubicBezTo>
                  <a:cubicBezTo>
                    <a:pt x="459" y="845"/>
                    <a:pt x="445" y="861"/>
                    <a:pt x="432" y="877"/>
                  </a:cubicBezTo>
                  <a:cubicBezTo>
                    <a:pt x="425" y="881"/>
                    <a:pt x="419" y="885"/>
                    <a:pt x="412" y="889"/>
                  </a:cubicBezTo>
                  <a:cubicBezTo>
                    <a:pt x="403" y="893"/>
                    <a:pt x="393" y="897"/>
                    <a:pt x="384" y="901"/>
                  </a:cubicBezTo>
                  <a:cubicBezTo>
                    <a:pt x="384" y="901"/>
                    <a:pt x="384" y="901"/>
                    <a:pt x="384" y="901"/>
                  </a:cubicBezTo>
                  <a:cubicBezTo>
                    <a:pt x="394" y="891"/>
                    <a:pt x="405" y="882"/>
                    <a:pt x="414" y="872"/>
                  </a:cubicBezTo>
                  <a:cubicBezTo>
                    <a:pt x="434" y="849"/>
                    <a:pt x="455" y="826"/>
                    <a:pt x="473" y="801"/>
                  </a:cubicBezTo>
                  <a:cubicBezTo>
                    <a:pt x="486" y="781"/>
                    <a:pt x="497" y="758"/>
                    <a:pt x="505" y="736"/>
                  </a:cubicBezTo>
                  <a:cubicBezTo>
                    <a:pt x="515" y="709"/>
                    <a:pt x="525" y="682"/>
                    <a:pt x="527" y="654"/>
                  </a:cubicBezTo>
                  <a:cubicBezTo>
                    <a:pt x="532" y="578"/>
                    <a:pt x="530" y="502"/>
                    <a:pt x="504" y="428"/>
                  </a:cubicBezTo>
                  <a:cubicBezTo>
                    <a:pt x="494" y="398"/>
                    <a:pt x="486" y="367"/>
                    <a:pt x="474" y="337"/>
                  </a:cubicBezTo>
                  <a:cubicBezTo>
                    <a:pt x="462" y="306"/>
                    <a:pt x="446" y="277"/>
                    <a:pt x="433" y="247"/>
                  </a:cubicBezTo>
                  <a:cubicBezTo>
                    <a:pt x="409" y="194"/>
                    <a:pt x="373" y="150"/>
                    <a:pt x="336" y="106"/>
                  </a:cubicBezTo>
                  <a:cubicBezTo>
                    <a:pt x="327" y="95"/>
                    <a:pt x="314" y="87"/>
                    <a:pt x="302" y="78"/>
                  </a:cubicBezTo>
                  <a:cubicBezTo>
                    <a:pt x="252" y="36"/>
                    <a:pt x="198" y="8"/>
                    <a:pt x="130" y="21"/>
                  </a:cubicBezTo>
                  <a:cubicBezTo>
                    <a:pt x="91" y="28"/>
                    <a:pt x="55" y="41"/>
                    <a:pt x="26" y="70"/>
                  </a:cubicBezTo>
                  <a:cubicBezTo>
                    <a:pt x="17" y="70"/>
                    <a:pt x="9" y="69"/>
                    <a:pt x="0" y="68"/>
                  </a:cubicBezTo>
                  <a:cubicBezTo>
                    <a:pt x="0" y="66"/>
                    <a:pt x="0" y="63"/>
                    <a:pt x="0" y="61"/>
                  </a:cubicBezTo>
                  <a:cubicBezTo>
                    <a:pt x="0" y="61"/>
                    <a:pt x="0" y="61"/>
                    <a:pt x="0" y="61"/>
                  </a:cubicBezTo>
                  <a:cubicBezTo>
                    <a:pt x="12" y="63"/>
                    <a:pt x="18" y="58"/>
                    <a:pt x="16" y="45"/>
                  </a:cubicBezTo>
                  <a:cubicBezTo>
                    <a:pt x="16" y="45"/>
                    <a:pt x="16" y="45"/>
                    <a:pt x="16" y="45"/>
                  </a:cubicBezTo>
                  <a:cubicBezTo>
                    <a:pt x="35" y="56"/>
                    <a:pt x="41" y="41"/>
                    <a:pt x="48" y="29"/>
                  </a:cubicBezTo>
                  <a:cubicBezTo>
                    <a:pt x="48" y="29"/>
                    <a:pt x="48" y="29"/>
                    <a:pt x="48" y="29"/>
                  </a:cubicBezTo>
                  <a:cubicBezTo>
                    <a:pt x="67" y="24"/>
                    <a:pt x="86" y="19"/>
                    <a:pt x="105" y="13"/>
                  </a:cubicBezTo>
                  <a:cubicBezTo>
                    <a:pt x="141" y="0"/>
                    <a:pt x="178" y="1"/>
                    <a:pt x="214" y="13"/>
                  </a:cubicBezTo>
                  <a:cubicBezTo>
                    <a:pt x="225" y="16"/>
                    <a:pt x="237" y="18"/>
                    <a:pt x="248" y="21"/>
                  </a:cubicBezTo>
                  <a:cubicBezTo>
                    <a:pt x="248" y="21"/>
                    <a:pt x="248" y="21"/>
                    <a:pt x="248" y="21"/>
                  </a:cubicBezTo>
                  <a:cubicBezTo>
                    <a:pt x="267" y="32"/>
                    <a:pt x="285" y="42"/>
                    <a:pt x="304" y="53"/>
                  </a:cubicBezTo>
                  <a:cubicBezTo>
                    <a:pt x="324" y="72"/>
                    <a:pt x="343" y="90"/>
                    <a:pt x="363" y="109"/>
                  </a:cubicBezTo>
                  <a:cubicBezTo>
                    <a:pt x="368" y="114"/>
                    <a:pt x="372" y="120"/>
                    <a:pt x="376" y="125"/>
                  </a:cubicBezTo>
                  <a:cubicBezTo>
                    <a:pt x="392" y="149"/>
                    <a:pt x="408" y="173"/>
                    <a:pt x="424" y="197"/>
                  </a:cubicBezTo>
                  <a:cubicBezTo>
                    <a:pt x="424" y="197"/>
                    <a:pt x="424" y="197"/>
                    <a:pt x="424" y="197"/>
                  </a:cubicBezTo>
                  <a:cubicBezTo>
                    <a:pt x="451" y="255"/>
                    <a:pt x="477" y="313"/>
                    <a:pt x="503" y="371"/>
                  </a:cubicBezTo>
                  <a:cubicBezTo>
                    <a:pt x="505" y="374"/>
                    <a:pt x="504" y="378"/>
                    <a:pt x="504" y="381"/>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96">
              <a:extLst>
                <a:ext uri="{FF2B5EF4-FFF2-40B4-BE49-F238E27FC236}">
                  <a16:creationId xmlns:a16="http://schemas.microsoft.com/office/drawing/2014/main" id="{3B1A7329-1721-4819-BD35-FA534B086931}"/>
                </a:ext>
              </a:extLst>
            </p:cNvPr>
            <p:cNvSpPr>
              <a:spLocks/>
            </p:cNvSpPr>
            <p:nvPr/>
          </p:nvSpPr>
          <p:spPr bwMode="auto">
            <a:xfrm>
              <a:off x="6864351" y="1530351"/>
              <a:ext cx="754063" cy="157163"/>
            </a:xfrm>
            <a:custGeom>
              <a:avLst/>
              <a:gdLst>
                <a:gd name="T0" fmla="*/ 200 w 200"/>
                <a:gd name="T1" fmla="*/ 34 h 42"/>
                <a:gd name="T2" fmla="*/ 166 w 200"/>
                <a:gd name="T3" fmla="*/ 26 h 42"/>
                <a:gd name="T4" fmla="*/ 57 w 200"/>
                <a:gd name="T5" fmla="*/ 26 h 42"/>
                <a:gd name="T6" fmla="*/ 0 w 200"/>
                <a:gd name="T7" fmla="*/ 42 h 42"/>
                <a:gd name="T8" fmla="*/ 27 w 200"/>
                <a:gd name="T9" fmla="*/ 24 h 42"/>
                <a:gd name="T10" fmla="*/ 186 w 200"/>
                <a:gd name="T11" fmla="*/ 19 h 42"/>
                <a:gd name="T12" fmla="*/ 200 w 200"/>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200" h="42">
                  <a:moveTo>
                    <a:pt x="200" y="34"/>
                  </a:moveTo>
                  <a:cubicBezTo>
                    <a:pt x="189" y="31"/>
                    <a:pt x="177" y="29"/>
                    <a:pt x="166" y="26"/>
                  </a:cubicBezTo>
                  <a:cubicBezTo>
                    <a:pt x="130" y="14"/>
                    <a:pt x="93" y="13"/>
                    <a:pt x="57" y="26"/>
                  </a:cubicBezTo>
                  <a:cubicBezTo>
                    <a:pt x="38" y="32"/>
                    <a:pt x="19" y="37"/>
                    <a:pt x="0" y="42"/>
                  </a:cubicBezTo>
                  <a:cubicBezTo>
                    <a:pt x="3" y="27"/>
                    <a:pt x="17" y="28"/>
                    <a:pt x="27" y="24"/>
                  </a:cubicBezTo>
                  <a:cubicBezTo>
                    <a:pt x="80" y="0"/>
                    <a:pt x="133" y="6"/>
                    <a:pt x="186" y="19"/>
                  </a:cubicBezTo>
                  <a:cubicBezTo>
                    <a:pt x="192" y="20"/>
                    <a:pt x="195" y="29"/>
                    <a:pt x="200" y="34"/>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97">
              <a:extLst>
                <a:ext uri="{FF2B5EF4-FFF2-40B4-BE49-F238E27FC236}">
                  <a16:creationId xmlns:a16="http://schemas.microsoft.com/office/drawing/2014/main" id="{E979A1D0-EC39-4627-9A31-65374172408F}"/>
                </a:ext>
              </a:extLst>
            </p:cNvPr>
            <p:cNvSpPr>
              <a:spLocks/>
            </p:cNvSpPr>
            <p:nvPr/>
          </p:nvSpPr>
          <p:spPr bwMode="auto">
            <a:xfrm>
              <a:off x="8101013" y="2049463"/>
              <a:ext cx="180975" cy="273050"/>
            </a:xfrm>
            <a:custGeom>
              <a:avLst/>
              <a:gdLst>
                <a:gd name="T0" fmla="*/ 48 w 48"/>
                <a:gd name="T1" fmla="*/ 72 h 72"/>
                <a:gd name="T2" fmla="*/ 0 w 48"/>
                <a:gd name="T3" fmla="*/ 0 h 72"/>
                <a:gd name="T4" fmla="*/ 48 w 48"/>
                <a:gd name="T5" fmla="*/ 72 h 72"/>
              </a:gdLst>
              <a:ahLst/>
              <a:cxnLst>
                <a:cxn ang="0">
                  <a:pos x="T0" y="T1"/>
                </a:cxn>
                <a:cxn ang="0">
                  <a:pos x="T2" y="T3"/>
                </a:cxn>
                <a:cxn ang="0">
                  <a:pos x="T4" y="T5"/>
                </a:cxn>
              </a:cxnLst>
              <a:rect l="0" t="0" r="r" b="b"/>
              <a:pathLst>
                <a:path w="48" h="72">
                  <a:moveTo>
                    <a:pt x="48" y="72"/>
                  </a:moveTo>
                  <a:cubicBezTo>
                    <a:pt x="32" y="48"/>
                    <a:pt x="16" y="24"/>
                    <a:pt x="0" y="0"/>
                  </a:cubicBezTo>
                  <a:cubicBezTo>
                    <a:pt x="25" y="18"/>
                    <a:pt x="41" y="42"/>
                    <a:pt x="48" y="72"/>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98">
              <a:extLst>
                <a:ext uri="{FF2B5EF4-FFF2-40B4-BE49-F238E27FC236}">
                  <a16:creationId xmlns:a16="http://schemas.microsoft.com/office/drawing/2014/main" id="{73032AB6-22B8-405B-A183-1A08160AB1A0}"/>
                </a:ext>
              </a:extLst>
            </p:cNvPr>
            <p:cNvSpPr>
              <a:spLocks/>
            </p:cNvSpPr>
            <p:nvPr/>
          </p:nvSpPr>
          <p:spPr bwMode="auto">
            <a:xfrm>
              <a:off x="7618413" y="1657351"/>
              <a:ext cx="211138" cy="120650"/>
            </a:xfrm>
            <a:custGeom>
              <a:avLst/>
              <a:gdLst>
                <a:gd name="T0" fmla="*/ 56 w 56"/>
                <a:gd name="T1" fmla="*/ 32 h 32"/>
                <a:gd name="T2" fmla="*/ 0 w 56"/>
                <a:gd name="T3" fmla="*/ 0 h 32"/>
                <a:gd name="T4" fmla="*/ 56 w 56"/>
                <a:gd name="T5" fmla="*/ 32 h 32"/>
              </a:gdLst>
              <a:ahLst/>
              <a:cxnLst>
                <a:cxn ang="0">
                  <a:pos x="T0" y="T1"/>
                </a:cxn>
                <a:cxn ang="0">
                  <a:pos x="T2" y="T3"/>
                </a:cxn>
                <a:cxn ang="0">
                  <a:pos x="T4" y="T5"/>
                </a:cxn>
              </a:cxnLst>
              <a:rect l="0" t="0" r="r" b="b"/>
              <a:pathLst>
                <a:path w="56" h="32">
                  <a:moveTo>
                    <a:pt x="56" y="32"/>
                  </a:moveTo>
                  <a:cubicBezTo>
                    <a:pt x="37" y="21"/>
                    <a:pt x="19" y="11"/>
                    <a:pt x="0" y="0"/>
                  </a:cubicBezTo>
                  <a:cubicBezTo>
                    <a:pt x="25" y="0"/>
                    <a:pt x="45" y="9"/>
                    <a:pt x="56" y="3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99">
              <a:extLst>
                <a:ext uri="{FF2B5EF4-FFF2-40B4-BE49-F238E27FC236}">
                  <a16:creationId xmlns:a16="http://schemas.microsoft.com/office/drawing/2014/main" id="{E6D58234-8564-4FBC-9548-07C00DACBC40}"/>
                </a:ext>
              </a:extLst>
            </p:cNvPr>
            <p:cNvSpPr>
              <a:spLocks/>
            </p:cNvSpPr>
            <p:nvPr/>
          </p:nvSpPr>
          <p:spPr bwMode="auto">
            <a:xfrm>
              <a:off x="6743701" y="1687513"/>
              <a:ext cx="120650" cy="103188"/>
            </a:xfrm>
            <a:custGeom>
              <a:avLst/>
              <a:gdLst>
                <a:gd name="T0" fmla="*/ 32 w 32"/>
                <a:gd name="T1" fmla="*/ 0 h 27"/>
                <a:gd name="T2" fmla="*/ 0 w 32"/>
                <a:gd name="T3" fmla="*/ 16 h 27"/>
                <a:gd name="T4" fmla="*/ 32 w 32"/>
                <a:gd name="T5" fmla="*/ 0 h 27"/>
              </a:gdLst>
              <a:ahLst/>
              <a:cxnLst>
                <a:cxn ang="0">
                  <a:pos x="T0" y="T1"/>
                </a:cxn>
                <a:cxn ang="0">
                  <a:pos x="T2" y="T3"/>
                </a:cxn>
                <a:cxn ang="0">
                  <a:pos x="T4" y="T5"/>
                </a:cxn>
              </a:cxnLst>
              <a:rect l="0" t="0" r="r" b="b"/>
              <a:pathLst>
                <a:path w="32" h="27">
                  <a:moveTo>
                    <a:pt x="32" y="0"/>
                  </a:moveTo>
                  <a:cubicBezTo>
                    <a:pt x="25" y="12"/>
                    <a:pt x="19" y="27"/>
                    <a:pt x="0" y="16"/>
                  </a:cubicBezTo>
                  <a:cubicBezTo>
                    <a:pt x="11" y="11"/>
                    <a:pt x="21" y="5"/>
                    <a:pt x="32"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00">
              <a:extLst>
                <a:ext uri="{FF2B5EF4-FFF2-40B4-BE49-F238E27FC236}">
                  <a16:creationId xmlns:a16="http://schemas.microsoft.com/office/drawing/2014/main" id="{9EDA064E-2872-4E6A-8E44-11DC516E5E30}"/>
                </a:ext>
              </a:extLst>
            </p:cNvPr>
            <p:cNvSpPr>
              <a:spLocks/>
            </p:cNvSpPr>
            <p:nvPr/>
          </p:nvSpPr>
          <p:spPr bwMode="auto">
            <a:xfrm>
              <a:off x="6683376" y="1747838"/>
              <a:ext cx="68263" cy="68263"/>
            </a:xfrm>
            <a:custGeom>
              <a:avLst/>
              <a:gdLst>
                <a:gd name="T0" fmla="*/ 16 w 18"/>
                <a:gd name="T1" fmla="*/ 0 h 18"/>
                <a:gd name="T2" fmla="*/ 0 w 18"/>
                <a:gd name="T3" fmla="*/ 16 h 18"/>
                <a:gd name="T4" fmla="*/ 0 w 18"/>
                <a:gd name="T5" fmla="*/ 0 h 18"/>
                <a:gd name="T6" fmla="*/ 16 w 18"/>
                <a:gd name="T7" fmla="*/ 0 h 18"/>
              </a:gdLst>
              <a:ahLst/>
              <a:cxnLst>
                <a:cxn ang="0">
                  <a:pos x="T0" y="T1"/>
                </a:cxn>
                <a:cxn ang="0">
                  <a:pos x="T2" y="T3"/>
                </a:cxn>
                <a:cxn ang="0">
                  <a:pos x="T4" y="T5"/>
                </a:cxn>
                <a:cxn ang="0">
                  <a:pos x="T6" y="T7"/>
                </a:cxn>
              </a:cxnLst>
              <a:rect l="0" t="0" r="r" b="b"/>
              <a:pathLst>
                <a:path w="18" h="18">
                  <a:moveTo>
                    <a:pt x="16" y="0"/>
                  </a:moveTo>
                  <a:cubicBezTo>
                    <a:pt x="18" y="13"/>
                    <a:pt x="12" y="18"/>
                    <a:pt x="0" y="16"/>
                  </a:cubicBezTo>
                  <a:cubicBezTo>
                    <a:pt x="0" y="11"/>
                    <a:pt x="0" y="5"/>
                    <a:pt x="0" y="0"/>
                  </a:cubicBezTo>
                  <a:cubicBezTo>
                    <a:pt x="5" y="0"/>
                    <a:pt x="11" y="0"/>
                    <a:pt x="16"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01">
              <a:extLst>
                <a:ext uri="{FF2B5EF4-FFF2-40B4-BE49-F238E27FC236}">
                  <a16:creationId xmlns:a16="http://schemas.microsoft.com/office/drawing/2014/main" id="{1ADF39CD-950A-4B30-9495-B07F26F33E70}"/>
                </a:ext>
              </a:extLst>
            </p:cNvPr>
            <p:cNvSpPr>
              <a:spLocks/>
            </p:cNvSpPr>
            <p:nvPr/>
          </p:nvSpPr>
          <p:spPr bwMode="auto">
            <a:xfrm>
              <a:off x="5843588" y="2473326"/>
              <a:ext cx="2287588" cy="2836863"/>
            </a:xfrm>
            <a:custGeom>
              <a:avLst/>
              <a:gdLst>
                <a:gd name="T0" fmla="*/ 7 w 607"/>
                <a:gd name="T1" fmla="*/ 472 h 752"/>
                <a:gd name="T2" fmla="*/ 0 w 607"/>
                <a:gd name="T3" fmla="*/ 314 h 752"/>
                <a:gd name="T4" fmla="*/ 14 w 607"/>
                <a:gd name="T5" fmla="*/ 238 h 752"/>
                <a:gd name="T6" fmla="*/ 39 w 607"/>
                <a:gd name="T7" fmla="*/ 142 h 752"/>
                <a:gd name="T8" fmla="*/ 47 w 607"/>
                <a:gd name="T9" fmla="*/ 104 h 752"/>
                <a:gd name="T10" fmla="*/ 47 w 607"/>
                <a:gd name="T11" fmla="*/ 104 h 752"/>
                <a:gd name="T12" fmla="*/ 63 w 607"/>
                <a:gd name="T13" fmla="*/ 72 h 752"/>
                <a:gd name="T14" fmla="*/ 101 w 607"/>
                <a:gd name="T15" fmla="*/ 0 h 752"/>
                <a:gd name="T16" fmla="*/ 104 w 607"/>
                <a:gd name="T17" fmla="*/ 14 h 752"/>
                <a:gd name="T18" fmla="*/ 95 w 607"/>
                <a:gd name="T19" fmla="*/ 48 h 752"/>
                <a:gd name="T20" fmla="*/ 91 w 607"/>
                <a:gd name="T21" fmla="*/ 49 h 752"/>
                <a:gd name="T22" fmla="*/ 55 w 607"/>
                <a:gd name="T23" fmla="*/ 127 h 752"/>
                <a:gd name="T24" fmla="*/ 39 w 607"/>
                <a:gd name="T25" fmla="*/ 174 h 752"/>
                <a:gd name="T26" fmla="*/ 20 w 607"/>
                <a:gd name="T27" fmla="*/ 263 h 752"/>
                <a:gd name="T28" fmla="*/ 8 w 607"/>
                <a:gd name="T29" fmla="*/ 347 h 752"/>
                <a:gd name="T30" fmla="*/ 14 w 607"/>
                <a:gd name="T31" fmla="*/ 415 h 752"/>
                <a:gd name="T32" fmla="*/ 43 w 607"/>
                <a:gd name="T33" fmla="*/ 524 h 752"/>
                <a:gd name="T34" fmla="*/ 111 w 607"/>
                <a:gd name="T35" fmla="*/ 626 h 752"/>
                <a:gd name="T36" fmla="*/ 157 w 607"/>
                <a:gd name="T37" fmla="*/ 665 h 752"/>
                <a:gd name="T38" fmla="*/ 224 w 607"/>
                <a:gd name="T39" fmla="*/ 704 h 752"/>
                <a:gd name="T40" fmla="*/ 300 w 607"/>
                <a:gd name="T41" fmla="*/ 728 h 752"/>
                <a:gd name="T42" fmla="*/ 424 w 607"/>
                <a:gd name="T43" fmla="*/ 734 h 752"/>
                <a:gd name="T44" fmla="*/ 514 w 607"/>
                <a:gd name="T45" fmla="*/ 712 h 752"/>
                <a:gd name="T46" fmla="*/ 577 w 607"/>
                <a:gd name="T47" fmla="*/ 685 h 752"/>
                <a:gd name="T48" fmla="*/ 607 w 607"/>
                <a:gd name="T49" fmla="*/ 664 h 752"/>
                <a:gd name="T50" fmla="*/ 607 w 607"/>
                <a:gd name="T51" fmla="*/ 664 h 752"/>
                <a:gd name="T52" fmla="*/ 607 w 607"/>
                <a:gd name="T53" fmla="*/ 680 h 752"/>
                <a:gd name="T54" fmla="*/ 607 w 607"/>
                <a:gd name="T55" fmla="*/ 680 h 752"/>
                <a:gd name="T56" fmla="*/ 599 w 607"/>
                <a:gd name="T57" fmla="*/ 688 h 752"/>
                <a:gd name="T58" fmla="*/ 520 w 607"/>
                <a:gd name="T59" fmla="*/ 728 h 752"/>
                <a:gd name="T60" fmla="*/ 503 w 607"/>
                <a:gd name="T61" fmla="*/ 732 h 752"/>
                <a:gd name="T62" fmla="*/ 435 w 607"/>
                <a:gd name="T63" fmla="*/ 746 h 752"/>
                <a:gd name="T64" fmla="*/ 431 w 607"/>
                <a:gd name="T65" fmla="*/ 752 h 752"/>
                <a:gd name="T66" fmla="*/ 403 w 607"/>
                <a:gd name="T67" fmla="*/ 752 h 752"/>
                <a:gd name="T68" fmla="*/ 291 w 607"/>
                <a:gd name="T69" fmla="*/ 744 h 752"/>
                <a:gd name="T70" fmla="*/ 287 w 607"/>
                <a:gd name="T71" fmla="*/ 744 h 752"/>
                <a:gd name="T72" fmla="*/ 263 w 607"/>
                <a:gd name="T73" fmla="*/ 736 h 752"/>
                <a:gd name="T74" fmla="*/ 239 w 607"/>
                <a:gd name="T75" fmla="*/ 728 h 752"/>
                <a:gd name="T76" fmla="*/ 199 w 607"/>
                <a:gd name="T77" fmla="*/ 712 h 752"/>
                <a:gd name="T78" fmla="*/ 199 w 607"/>
                <a:gd name="T79" fmla="*/ 712 h 752"/>
                <a:gd name="T80" fmla="*/ 175 w 607"/>
                <a:gd name="T81" fmla="*/ 696 h 752"/>
                <a:gd name="T82" fmla="*/ 175 w 607"/>
                <a:gd name="T83" fmla="*/ 696 h 752"/>
                <a:gd name="T84" fmla="*/ 119 w 607"/>
                <a:gd name="T85" fmla="*/ 656 h 752"/>
                <a:gd name="T86" fmla="*/ 78 w 607"/>
                <a:gd name="T87" fmla="*/ 612 h 752"/>
                <a:gd name="T88" fmla="*/ 23 w 607"/>
                <a:gd name="T89" fmla="*/ 521 h 752"/>
                <a:gd name="T90" fmla="*/ 7 w 607"/>
                <a:gd name="T91" fmla="*/ 47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7" h="752">
                  <a:moveTo>
                    <a:pt x="7" y="472"/>
                  </a:moveTo>
                  <a:cubicBezTo>
                    <a:pt x="4" y="419"/>
                    <a:pt x="0" y="367"/>
                    <a:pt x="0" y="314"/>
                  </a:cubicBezTo>
                  <a:cubicBezTo>
                    <a:pt x="0" y="289"/>
                    <a:pt x="8" y="263"/>
                    <a:pt x="14" y="238"/>
                  </a:cubicBezTo>
                  <a:cubicBezTo>
                    <a:pt x="21" y="206"/>
                    <a:pt x="31" y="174"/>
                    <a:pt x="39" y="142"/>
                  </a:cubicBezTo>
                  <a:cubicBezTo>
                    <a:pt x="42" y="130"/>
                    <a:pt x="44" y="117"/>
                    <a:pt x="47" y="104"/>
                  </a:cubicBezTo>
                  <a:cubicBezTo>
                    <a:pt x="47" y="104"/>
                    <a:pt x="47" y="104"/>
                    <a:pt x="47" y="104"/>
                  </a:cubicBezTo>
                  <a:cubicBezTo>
                    <a:pt x="64" y="99"/>
                    <a:pt x="63" y="86"/>
                    <a:pt x="63" y="72"/>
                  </a:cubicBezTo>
                  <a:cubicBezTo>
                    <a:pt x="76" y="48"/>
                    <a:pt x="88" y="24"/>
                    <a:pt x="101" y="0"/>
                  </a:cubicBezTo>
                  <a:cubicBezTo>
                    <a:pt x="102" y="5"/>
                    <a:pt x="103" y="9"/>
                    <a:pt x="104" y="14"/>
                  </a:cubicBezTo>
                  <a:cubicBezTo>
                    <a:pt x="101" y="25"/>
                    <a:pt x="98" y="37"/>
                    <a:pt x="95" y="48"/>
                  </a:cubicBezTo>
                  <a:cubicBezTo>
                    <a:pt x="94" y="48"/>
                    <a:pt x="92" y="48"/>
                    <a:pt x="91" y="49"/>
                  </a:cubicBezTo>
                  <a:cubicBezTo>
                    <a:pt x="79" y="75"/>
                    <a:pt x="67" y="101"/>
                    <a:pt x="55" y="127"/>
                  </a:cubicBezTo>
                  <a:cubicBezTo>
                    <a:pt x="49" y="142"/>
                    <a:pt x="43" y="158"/>
                    <a:pt x="39" y="174"/>
                  </a:cubicBezTo>
                  <a:cubicBezTo>
                    <a:pt x="32" y="204"/>
                    <a:pt x="25" y="233"/>
                    <a:pt x="20" y="263"/>
                  </a:cubicBezTo>
                  <a:cubicBezTo>
                    <a:pt x="15" y="291"/>
                    <a:pt x="9" y="319"/>
                    <a:pt x="8" y="347"/>
                  </a:cubicBezTo>
                  <a:cubicBezTo>
                    <a:pt x="7" y="370"/>
                    <a:pt x="15" y="393"/>
                    <a:pt x="14" y="415"/>
                  </a:cubicBezTo>
                  <a:cubicBezTo>
                    <a:pt x="13" y="455"/>
                    <a:pt x="29" y="491"/>
                    <a:pt x="43" y="524"/>
                  </a:cubicBezTo>
                  <a:cubicBezTo>
                    <a:pt x="58" y="561"/>
                    <a:pt x="86" y="594"/>
                    <a:pt x="111" y="626"/>
                  </a:cubicBezTo>
                  <a:cubicBezTo>
                    <a:pt x="124" y="641"/>
                    <a:pt x="141" y="654"/>
                    <a:pt x="157" y="665"/>
                  </a:cubicBezTo>
                  <a:cubicBezTo>
                    <a:pt x="179" y="680"/>
                    <a:pt x="201" y="694"/>
                    <a:pt x="224" y="704"/>
                  </a:cubicBezTo>
                  <a:cubicBezTo>
                    <a:pt x="249" y="715"/>
                    <a:pt x="274" y="725"/>
                    <a:pt x="300" y="728"/>
                  </a:cubicBezTo>
                  <a:cubicBezTo>
                    <a:pt x="341" y="734"/>
                    <a:pt x="383" y="737"/>
                    <a:pt x="424" y="734"/>
                  </a:cubicBezTo>
                  <a:cubicBezTo>
                    <a:pt x="455" y="732"/>
                    <a:pt x="485" y="721"/>
                    <a:pt x="514" y="712"/>
                  </a:cubicBezTo>
                  <a:cubicBezTo>
                    <a:pt x="536" y="705"/>
                    <a:pt x="557" y="695"/>
                    <a:pt x="577" y="685"/>
                  </a:cubicBezTo>
                  <a:cubicBezTo>
                    <a:pt x="588" y="680"/>
                    <a:pt x="597" y="671"/>
                    <a:pt x="607" y="664"/>
                  </a:cubicBezTo>
                  <a:cubicBezTo>
                    <a:pt x="607" y="664"/>
                    <a:pt x="607" y="664"/>
                    <a:pt x="607" y="664"/>
                  </a:cubicBezTo>
                  <a:cubicBezTo>
                    <a:pt x="607" y="669"/>
                    <a:pt x="607" y="675"/>
                    <a:pt x="607" y="680"/>
                  </a:cubicBezTo>
                  <a:cubicBezTo>
                    <a:pt x="607" y="680"/>
                    <a:pt x="607" y="680"/>
                    <a:pt x="607" y="680"/>
                  </a:cubicBezTo>
                  <a:cubicBezTo>
                    <a:pt x="604" y="683"/>
                    <a:pt x="602" y="685"/>
                    <a:pt x="599" y="688"/>
                  </a:cubicBezTo>
                  <a:cubicBezTo>
                    <a:pt x="573" y="701"/>
                    <a:pt x="547" y="715"/>
                    <a:pt x="520" y="728"/>
                  </a:cubicBezTo>
                  <a:cubicBezTo>
                    <a:pt x="515" y="731"/>
                    <a:pt x="509" y="731"/>
                    <a:pt x="503" y="732"/>
                  </a:cubicBezTo>
                  <a:cubicBezTo>
                    <a:pt x="480" y="737"/>
                    <a:pt x="457" y="741"/>
                    <a:pt x="435" y="746"/>
                  </a:cubicBezTo>
                  <a:cubicBezTo>
                    <a:pt x="433" y="746"/>
                    <a:pt x="432" y="750"/>
                    <a:pt x="431" y="752"/>
                  </a:cubicBezTo>
                  <a:cubicBezTo>
                    <a:pt x="422" y="752"/>
                    <a:pt x="412" y="752"/>
                    <a:pt x="403" y="752"/>
                  </a:cubicBezTo>
                  <a:cubicBezTo>
                    <a:pt x="366" y="749"/>
                    <a:pt x="328" y="747"/>
                    <a:pt x="291" y="744"/>
                  </a:cubicBezTo>
                  <a:cubicBezTo>
                    <a:pt x="290" y="744"/>
                    <a:pt x="288" y="744"/>
                    <a:pt x="287" y="744"/>
                  </a:cubicBezTo>
                  <a:cubicBezTo>
                    <a:pt x="279" y="741"/>
                    <a:pt x="271" y="739"/>
                    <a:pt x="263" y="736"/>
                  </a:cubicBezTo>
                  <a:cubicBezTo>
                    <a:pt x="255" y="733"/>
                    <a:pt x="247" y="731"/>
                    <a:pt x="239" y="728"/>
                  </a:cubicBezTo>
                  <a:cubicBezTo>
                    <a:pt x="229" y="713"/>
                    <a:pt x="215" y="712"/>
                    <a:pt x="199" y="712"/>
                  </a:cubicBezTo>
                  <a:cubicBezTo>
                    <a:pt x="199" y="712"/>
                    <a:pt x="199" y="712"/>
                    <a:pt x="199" y="712"/>
                  </a:cubicBezTo>
                  <a:cubicBezTo>
                    <a:pt x="191" y="707"/>
                    <a:pt x="183" y="701"/>
                    <a:pt x="175" y="696"/>
                  </a:cubicBezTo>
                  <a:cubicBezTo>
                    <a:pt x="175" y="696"/>
                    <a:pt x="175" y="696"/>
                    <a:pt x="175" y="696"/>
                  </a:cubicBezTo>
                  <a:cubicBezTo>
                    <a:pt x="156" y="683"/>
                    <a:pt x="138" y="669"/>
                    <a:pt x="119" y="656"/>
                  </a:cubicBezTo>
                  <a:cubicBezTo>
                    <a:pt x="105" y="641"/>
                    <a:pt x="93" y="625"/>
                    <a:pt x="78" y="612"/>
                  </a:cubicBezTo>
                  <a:cubicBezTo>
                    <a:pt x="51" y="586"/>
                    <a:pt x="37" y="554"/>
                    <a:pt x="23" y="521"/>
                  </a:cubicBezTo>
                  <a:cubicBezTo>
                    <a:pt x="17" y="505"/>
                    <a:pt x="12" y="488"/>
                    <a:pt x="7" y="472"/>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02">
              <a:extLst>
                <a:ext uri="{FF2B5EF4-FFF2-40B4-BE49-F238E27FC236}">
                  <a16:creationId xmlns:a16="http://schemas.microsoft.com/office/drawing/2014/main" id="{1E9D3C3B-B969-47C8-9CB9-38330179440D}"/>
                </a:ext>
              </a:extLst>
            </p:cNvPr>
            <p:cNvSpPr>
              <a:spLocks/>
            </p:cNvSpPr>
            <p:nvPr/>
          </p:nvSpPr>
          <p:spPr bwMode="auto">
            <a:xfrm>
              <a:off x="6291263" y="4948238"/>
              <a:ext cx="211138" cy="150813"/>
            </a:xfrm>
            <a:custGeom>
              <a:avLst/>
              <a:gdLst>
                <a:gd name="T0" fmla="*/ 0 w 56"/>
                <a:gd name="T1" fmla="*/ 0 h 40"/>
                <a:gd name="T2" fmla="*/ 56 w 56"/>
                <a:gd name="T3" fmla="*/ 40 h 40"/>
                <a:gd name="T4" fmla="*/ 0 w 56"/>
                <a:gd name="T5" fmla="*/ 0 h 40"/>
              </a:gdLst>
              <a:ahLst/>
              <a:cxnLst>
                <a:cxn ang="0">
                  <a:pos x="T0" y="T1"/>
                </a:cxn>
                <a:cxn ang="0">
                  <a:pos x="T2" y="T3"/>
                </a:cxn>
                <a:cxn ang="0">
                  <a:pos x="T4" y="T5"/>
                </a:cxn>
              </a:cxnLst>
              <a:rect l="0" t="0" r="r" b="b"/>
              <a:pathLst>
                <a:path w="56" h="40">
                  <a:moveTo>
                    <a:pt x="0" y="0"/>
                  </a:moveTo>
                  <a:cubicBezTo>
                    <a:pt x="19" y="13"/>
                    <a:pt x="37" y="27"/>
                    <a:pt x="56" y="40"/>
                  </a:cubicBezTo>
                  <a:cubicBezTo>
                    <a:pt x="37" y="27"/>
                    <a:pt x="19" y="1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03">
              <a:extLst>
                <a:ext uri="{FF2B5EF4-FFF2-40B4-BE49-F238E27FC236}">
                  <a16:creationId xmlns:a16="http://schemas.microsoft.com/office/drawing/2014/main" id="{EBE94A64-4340-4C11-A92A-C79A260EC983}"/>
                </a:ext>
              </a:extLst>
            </p:cNvPr>
            <p:cNvSpPr>
              <a:spLocks/>
            </p:cNvSpPr>
            <p:nvPr/>
          </p:nvSpPr>
          <p:spPr bwMode="auto">
            <a:xfrm>
              <a:off x="6592888" y="5159376"/>
              <a:ext cx="150813" cy="60325"/>
            </a:xfrm>
            <a:custGeom>
              <a:avLst/>
              <a:gdLst>
                <a:gd name="T0" fmla="*/ 0 w 40"/>
                <a:gd name="T1" fmla="*/ 0 h 16"/>
                <a:gd name="T2" fmla="*/ 40 w 40"/>
                <a:gd name="T3" fmla="*/ 16 h 16"/>
                <a:gd name="T4" fmla="*/ 0 w 40"/>
                <a:gd name="T5" fmla="*/ 0 h 16"/>
              </a:gdLst>
              <a:ahLst/>
              <a:cxnLst>
                <a:cxn ang="0">
                  <a:pos x="T0" y="T1"/>
                </a:cxn>
                <a:cxn ang="0">
                  <a:pos x="T2" y="T3"/>
                </a:cxn>
                <a:cxn ang="0">
                  <a:pos x="T4" y="T5"/>
                </a:cxn>
              </a:cxnLst>
              <a:rect l="0" t="0" r="r" b="b"/>
              <a:pathLst>
                <a:path w="40" h="16">
                  <a:moveTo>
                    <a:pt x="0" y="0"/>
                  </a:moveTo>
                  <a:cubicBezTo>
                    <a:pt x="16" y="0"/>
                    <a:pt x="30" y="1"/>
                    <a:pt x="40" y="16"/>
                  </a:cubicBezTo>
                  <a:cubicBezTo>
                    <a:pt x="27" y="11"/>
                    <a:pt x="13" y="5"/>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04">
              <a:extLst>
                <a:ext uri="{FF2B5EF4-FFF2-40B4-BE49-F238E27FC236}">
                  <a16:creationId xmlns:a16="http://schemas.microsoft.com/office/drawing/2014/main" id="{E085EF37-0597-486D-8D66-05DCFC9C3263}"/>
                </a:ext>
              </a:extLst>
            </p:cNvPr>
            <p:cNvSpPr>
              <a:spLocks/>
            </p:cNvSpPr>
            <p:nvPr/>
          </p:nvSpPr>
          <p:spPr bwMode="auto">
            <a:xfrm>
              <a:off x="6502401" y="5099051"/>
              <a:ext cx="90488" cy="63500"/>
            </a:xfrm>
            <a:custGeom>
              <a:avLst/>
              <a:gdLst>
                <a:gd name="T0" fmla="*/ 0 w 24"/>
                <a:gd name="T1" fmla="*/ 0 h 17"/>
                <a:gd name="T2" fmla="*/ 24 w 24"/>
                <a:gd name="T3" fmla="*/ 16 h 17"/>
                <a:gd name="T4" fmla="*/ 0 w 24"/>
                <a:gd name="T5" fmla="*/ 0 h 17"/>
              </a:gdLst>
              <a:ahLst/>
              <a:cxnLst>
                <a:cxn ang="0">
                  <a:pos x="T0" y="T1"/>
                </a:cxn>
                <a:cxn ang="0">
                  <a:pos x="T2" y="T3"/>
                </a:cxn>
                <a:cxn ang="0">
                  <a:pos x="T4" y="T5"/>
                </a:cxn>
              </a:cxnLst>
              <a:rect l="0" t="0" r="r" b="b"/>
              <a:pathLst>
                <a:path w="24" h="17">
                  <a:moveTo>
                    <a:pt x="0" y="0"/>
                  </a:moveTo>
                  <a:cubicBezTo>
                    <a:pt x="8" y="5"/>
                    <a:pt x="16" y="11"/>
                    <a:pt x="24" y="16"/>
                  </a:cubicBezTo>
                  <a:cubicBezTo>
                    <a:pt x="12" y="17"/>
                    <a:pt x="4" y="12"/>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05">
              <a:extLst>
                <a:ext uri="{FF2B5EF4-FFF2-40B4-BE49-F238E27FC236}">
                  <a16:creationId xmlns:a16="http://schemas.microsoft.com/office/drawing/2014/main" id="{E42077E0-F194-4980-A82E-84AF2D5A7612}"/>
                </a:ext>
              </a:extLst>
            </p:cNvPr>
            <p:cNvSpPr>
              <a:spLocks/>
            </p:cNvSpPr>
            <p:nvPr/>
          </p:nvSpPr>
          <p:spPr bwMode="auto">
            <a:xfrm>
              <a:off x="6834188" y="5249863"/>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06">
              <a:extLst>
                <a:ext uri="{FF2B5EF4-FFF2-40B4-BE49-F238E27FC236}">
                  <a16:creationId xmlns:a16="http://schemas.microsoft.com/office/drawing/2014/main" id="{590EB1A6-C02D-458A-AA09-EC4CCAB2B159}"/>
                </a:ext>
              </a:extLst>
            </p:cNvPr>
            <p:cNvSpPr>
              <a:spLocks/>
            </p:cNvSpPr>
            <p:nvPr/>
          </p:nvSpPr>
          <p:spPr bwMode="auto">
            <a:xfrm>
              <a:off x="7467601" y="5233988"/>
              <a:ext cx="271463" cy="87313"/>
            </a:xfrm>
            <a:custGeom>
              <a:avLst/>
              <a:gdLst>
                <a:gd name="T0" fmla="*/ 0 w 72"/>
                <a:gd name="T1" fmla="*/ 20 h 23"/>
                <a:gd name="T2" fmla="*/ 4 w 72"/>
                <a:gd name="T3" fmla="*/ 14 h 23"/>
                <a:gd name="T4" fmla="*/ 72 w 72"/>
                <a:gd name="T5" fmla="*/ 0 h 23"/>
                <a:gd name="T6" fmla="*/ 27 w 72"/>
                <a:gd name="T7" fmla="*/ 19 h 23"/>
                <a:gd name="T8" fmla="*/ 0 w 72"/>
                <a:gd name="T9" fmla="*/ 20 h 23"/>
              </a:gdLst>
              <a:ahLst/>
              <a:cxnLst>
                <a:cxn ang="0">
                  <a:pos x="T0" y="T1"/>
                </a:cxn>
                <a:cxn ang="0">
                  <a:pos x="T2" y="T3"/>
                </a:cxn>
                <a:cxn ang="0">
                  <a:pos x="T4" y="T5"/>
                </a:cxn>
                <a:cxn ang="0">
                  <a:pos x="T6" y="T7"/>
                </a:cxn>
                <a:cxn ang="0">
                  <a:pos x="T8" y="T9"/>
                </a:cxn>
              </a:cxnLst>
              <a:rect l="0" t="0" r="r" b="b"/>
              <a:pathLst>
                <a:path w="72" h="23">
                  <a:moveTo>
                    <a:pt x="0" y="20"/>
                  </a:moveTo>
                  <a:cubicBezTo>
                    <a:pt x="1" y="18"/>
                    <a:pt x="2" y="14"/>
                    <a:pt x="4" y="14"/>
                  </a:cubicBezTo>
                  <a:cubicBezTo>
                    <a:pt x="26" y="9"/>
                    <a:pt x="49" y="5"/>
                    <a:pt x="72" y="0"/>
                  </a:cubicBezTo>
                  <a:cubicBezTo>
                    <a:pt x="63" y="19"/>
                    <a:pt x="42" y="13"/>
                    <a:pt x="27" y="19"/>
                  </a:cubicBezTo>
                  <a:cubicBezTo>
                    <a:pt x="19" y="23"/>
                    <a:pt x="9" y="20"/>
                    <a:pt x="0" y="2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07">
              <a:extLst>
                <a:ext uri="{FF2B5EF4-FFF2-40B4-BE49-F238E27FC236}">
                  <a16:creationId xmlns:a16="http://schemas.microsoft.com/office/drawing/2014/main" id="{75A3D581-4CA4-412E-B06B-330D0D0F68F0}"/>
                </a:ext>
              </a:extLst>
            </p:cNvPr>
            <p:cNvSpPr>
              <a:spLocks/>
            </p:cNvSpPr>
            <p:nvPr/>
          </p:nvSpPr>
          <p:spPr bwMode="auto">
            <a:xfrm>
              <a:off x="8131176" y="4887913"/>
              <a:ext cx="180975" cy="150813"/>
            </a:xfrm>
            <a:custGeom>
              <a:avLst/>
              <a:gdLst>
                <a:gd name="T0" fmla="*/ 0 w 48"/>
                <a:gd name="T1" fmla="*/ 40 h 40"/>
                <a:gd name="T2" fmla="*/ 0 w 48"/>
                <a:gd name="T3" fmla="*/ 24 h 40"/>
                <a:gd name="T4" fmla="*/ 28 w 48"/>
                <a:gd name="T5" fmla="*/ 12 h 40"/>
                <a:gd name="T6" fmla="*/ 48 w 48"/>
                <a:gd name="T7" fmla="*/ 0 h 40"/>
                <a:gd name="T8" fmla="*/ 0 w 48"/>
                <a:gd name="T9" fmla="*/ 40 h 40"/>
              </a:gdLst>
              <a:ahLst/>
              <a:cxnLst>
                <a:cxn ang="0">
                  <a:pos x="T0" y="T1"/>
                </a:cxn>
                <a:cxn ang="0">
                  <a:pos x="T2" y="T3"/>
                </a:cxn>
                <a:cxn ang="0">
                  <a:pos x="T4" y="T5"/>
                </a:cxn>
                <a:cxn ang="0">
                  <a:pos x="T6" y="T7"/>
                </a:cxn>
                <a:cxn ang="0">
                  <a:pos x="T8" y="T9"/>
                </a:cxn>
              </a:cxnLst>
              <a:rect l="0" t="0" r="r" b="b"/>
              <a:pathLst>
                <a:path w="48" h="40">
                  <a:moveTo>
                    <a:pt x="0" y="40"/>
                  </a:moveTo>
                  <a:cubicBezTo>
                    <a:pt x="0" y="35"/>
                    <a:pt x="0" y="29"/>
                    <a:pt x="0" y="24"/>
                  </a:cubicBezTo>
                  <a:cubicBezTo>
                    <a:pt x="9" y="20"/>
                    <a:pt x="19" y="16"/>
                    <a:pt x="28" y="12"/>
                  </a:cubicBezTo>
                  <a:cubicBezTo>
                    <a:pt x="35" y="8"/>
                    <a:pt x="41" y="4"/>
                    <a:pt x="48" y="0"/>
                  </a:cubicBezTo>
                  <a:cubicBezTo>
                    <a:pt x="36" y="19"/>
                    <a:pt x="23" y="35"/>
                    <a:pt x="0" y="4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08">
              <a:extLst>
                <a:ext uri="{FF2B5EF4-FFF2-40B4-BE49-F238E27FC236}">
                  <a16:creationId xmlns:a16="http://schemas.microsoft.com/office/drawing/2014/main" id="{E65CFEEE-AF92-46C4-90A0-31926B08817B}"/>
                </a:ext>
              </a:extLst>
            </p:cNvPr>
            <p:cNvSpPr>
              <a:spLocks/>
            </p:cNvSpPr>
            <p:nvPr/>
          </p:nvSpPr>
          <p:spPr bwMode="auto">
            <a:xfrm>
              <a:off x="8312151" y="4706938"/>
              <a:ext cx="150813" cy="180975"/>
            </a:xfrm>
            <a:custGeom>
              <a:avLst/>
              <a:gdLst>
                <a:gd name="T0" fmla="*/ 0 w 40"/>
                <a:gd name="T1" fmla="*/ 48 h 48"/>
                <a:gd name="T2" fmla="*/ 40 w 40"/>
                <a:gd name="T3" fmla="*/ 0 h 48"/>
                <a:gd name="T4" fmla="*/ 32 w 40"/>
                <a:gd name="T5" fmla="*/ 24 h 48"/>
                <a:gd name="T6" fmla="*/ 24 w 40"/>
                <a:gd name="T7" fmla="*/ 32 h 48"/>
                <a:gd name="T8" fmla="*/ 0 w 40"/>
                <a:gd name="T9" fmla="*/ 48 h 48"/>
              </a:gdLst>
              <a:ahLst/>
              <a:cxnLst>
                <a:cxn ang="0">
                  <a:pos x="T0" y="T1"/>
                </a:cxn>
                <a:cxn ang="0">
                  <a:pos x="T2" y="T3"/>
                </a:cxn>
                <a:cxn ang="0">
                  <a:pos x="T4" y="T5"/>
                </a:cxn>
                <a:cxn ang="0">
                  <a:pos x="T6" y="T7"/>
                </a:cxn>
                <a:cxn ang="0">
                  <a:pos x="T8" y="T9"/>
                </a:cxn>
              </a:cxnLst>
              <a:rect l="0" t="0" r="r" b="b"/>
              <a:pathLst>
                <a:path w="40" h="48">
                  <a:moveTo>
                    <a:pt x="0" y="48"/>
                  </a:moveTo>
                  <a:cubicBezTo>
                    <a:pt x="13" y="32"/>
                    <a:pt x="27" y="16"/>
                    <a:pt x="40" y="0"/>
                  </a:cubicBezTo>
                  <a:cubicBezTo>
                    <a:pt x="37" y="8"/>
                    <a:pt x="35" y="16"/>
                    <a:pt x="32" y="24"/>
                  </a:cubicBezTo>
                  <a:cubicBezTo>
                    <a:pt x="29" y="27"/>
                    <a:pt x="27" y="29"/>
                    <a:pt x="24" y="32"/>
                  </a:cubicBezTo>
                  <a:cubicBezTo>
                    <a:pt x="16" y="37"/>
                    <a:pt x="8" y="43"/>
                    <a:pt x="0" y="4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09">
              <a:extLst>
                <a:ext uri="{FF2B5EF4-FFF2-40B4-BE49-F238E27FC236}">
                  <a16:creationId xmlns:a16="http://schemas.microsoft.com/office/drawing/2014/main" id="{4FE9AF72-C196-48F0-87A6-32FD1489EB32}"/>
                </a:ext>
              </a:extLst>
            </p:cNvPr>
            <p:cNvSpPr>
              <a:spLocks/>
            </p:cNvSpPr>
            <p:nvPr/>
          </p:nvSpPr>
          <p:spPr bwMode="auto">
            <a:xfrm>
              <a:off x="8101013" y="5038726"/>
              <a:ext cx="30163" cy="30163"/>
            </a:xfrm>
            <a:custGeom>
              <a:avLst/>
              <a:gdLst>
                <a:gd name="T0" fmla="*/ 0 w 8"/>
                <a:gd name="T1" fmla="*/ 8 h 8"/>
                <a:gd name="T2" fmla="*/ 8 w 8"/>
                <a:gd name="T3" fmla="*/ 0 h 8"/>
                <a:gd name="T4" fmla="*/ 0 w 8"/>
                <a:gd name="T5" fmla="*/ 8 h 8"/>
              </a:gdLst>
              <a:ahLst/>
              <a:cxnLst>
                <a:cxn ang="0">
                  <a:pos x="T0" y="T1"/>
                </a:cxn>
                <a:cxn ang="0">
                  <a:pos x="T2" y="T3"/>
                </a:cxn>
                <a:cxn ang="0">
                  <a:pos x="T4" y="T5"/>
                </a:cxn>
              </a:cxnLst>
              <a:rect l="0" t="0" r="r" b="b"/>
              <a:pathLst>
                <a:path w="8" h="8">
                  <a:moveTo>
                    <a:pt x="0" y="8"/>
                  </a:moveTo>
                  <a:cubicBezTo>
                    <a:pt x="3" y="5"/>
                    <a:pt x="5" y="3"/>
                    <a:pt x="8" y="0"/>
                  </a:cubicBezTo>
                  <a:cubicBezTo>
                    <a:pt x="5" y="3"/>
                    <a:pt x="3"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11">
              <a:extLst>
                <a:ext uri="{FF2B5EF4-FFF2-40B4-BE49-F238E27FC236}">
                  <a16:creationId xmlns:a16="http://schemas.microsoft.com/office/drawing/2014/main" id="{EC31C9E3-EB0D-46DB-816C-AB2A14D7FD63}"/>
                </a:ext>
              </a:extLst>
            </p:cNvPr>
            <p:cNvSpPr>
              <a:spLocks/>
            </p:cNvSpPr>
            <p:nvPr/>
          </p:nvSpPr>
          <p:spPr bwMode="auto">
            <a:xfrm>
              <a:off x="6638926" y="1808163"/>
              <a:ext cx="44450" cy="49213"/>
            </a:xfrm>
            <a:custGeom>
              <a:avLst/>
              <a:gdLst>
                <a:gd name="T0" fmla="*/ 12 w 12"/>
                <a:gd name="T1" fmla="*/ 7 h 13"/>
                <a:gd name="T2" fmla="*/ 0 w 12"/>
                <a:gd name="T3" fmla="*/ 13 h 13"/>
                <a:gd name="T4" fmla="*/ 12 w 12"/>
                <a:gd name="T5" fmla="*/ 0 h 13"/>
                <a:gd name="T6" fmla="*/ 12 w 12"/>
                <a:gd name="T7" fmla="*/ 7 h 13"/>
              </a:gdLst>
              <a:ahLst/>
              <a:cxnLst>
                <a:cxn ang="0">
                  <a:pos x="T0" y="T1"/>
                </a:cxn>
                <a:cxn ang="0">
                  <a:pos x="T2" y="T3"/>
                </a:cxn>
                <a:cxn ang="0">
                  <a:pos x="T4" y="T5"/>
                </a:cxn>
                <a:cxn ang="0">
                  <a:pos x="T6" y="T7"/>
                </a:cxn>
              </a:cxnLst>
              <a:rect l="0" t="0" r="r" b="b"/>
              <a:pathLst>
                <a:path w="12" h="13">
                  <a:moveTo>
                    <a:pt x="12" y="7"/>
                  </a:moveTo>
                  <a:cubicBezTo>
                    <a:pt x="8" y="9"/>
                    <a:pt x="4" y="11"/>
                    <a:pt x="0" y="13"/>
                  </a:cubicBezTo>
                  <a:cubicBezTo>
                    <a:pt x="4" y="8"/>
                    <a:pt x="8" y="4"/>
                    <a:pt x="12" y="0"/>
                  </a:cubicBezTo>
                  <a:cubicBezTo>
                    <a:pt x="12" y="2"/>
                    <a:pt x="12" y="5"/>
                    <a:pt x="12" y="7"/>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12">
              <a:extLst>
                <a:ext uri="{FF2B5EF4-FFF2-40B4-BE49-F238E27FC236}">
                  <a16:creationId xmlns:a16="http://schemas.microsoft.com/office/drawing/2014/main" id="{BAA4ED37-C04B-4C82-984C-65D3F42B52AF}"/>
                </a:ext>
              </a:extLst>
            </p:cNvPr>
            <p:cNvSpPr>
              <a:spLocks/>
            </p:cNvSpPr>
            <p:nvPr/>
          </p:nvSpPr>
          <p:spPr bwMode="auto">
            <a:xfrm>
              <a:off x="3216276" y="2084388"/>
              <a:ext cx="528638" cy="795338"/>
            </a:xfrm>
            <a:custGeom>
              <a:avLst/>
              <a:gdLst>
                <a:gd name="T0" fmla="*/ 16 w 140"/>
                <a:gd name="T1" fmla="*/ 207 h 211"/>
                <a:gd name="T2" fmla="*/ 1 w 140"/>
                <a:gd name="T3" fmla="*/ 190 h 211"/>
                <a:gd name="T4" fmla="*/ 0 w 140"/>
                <a:gd name="T5" fmla="*/ 183 h 211"/>
                <a:gd name="T6" fmla="*/ 95 w 140"/>
                <a:gd name="T7" fmla="*/ 10 h 211"/>
                <a:gd name="T8" fmla="*/ 112 w 140"/>
                <a:gd name="T9" fmla="*/ 0 h 211"/>
                <a:gd name="T10" fmla="*/ 136 w 140"/>
                <a:gd name="T11" fmla="*/ 9 h 211"/>
                <a:gd name="T12" fmla="*/ 121 w 140"/>
                <a:gd name="T13" fmla="*/ 59 h 211"/>
                <a:gd name="T14" fmla="*/ 55 w 140"/>
                <a:gd name="T15" fmla="*/ 180 h 211"/>
                <a:gd name="T16" fmla="*/ 16 w 140"/>
                <a:gd name="T17" fmla="*/ 2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1">
                  <a:moveTo>
                    <a:pt x="16" y="207"/>
                  </a:moveTo>
                  <a:cubicBezTo>
                    <a:pt x="11" y="201"/>
                    <a:pt x="6" y="196"/>
                    <a:pt x="1" y="190"/>
                  </a:cubicBezTo>
                  <a:cubicBezTo>
                    <a:pt x="1" y="188"/>
                    <a:pt x="0" y="185"/>
                    <a:pt x="0" y="183"/>
                  </a:cubicBezTo>
                  <a:cubicBezTo>
                    <a:pt x="25" y="122"/>
                    <a:pt x="55" y="63"/>
                    <a:pt x="95" y="10"/>
                  </a:cubicBezTo>
                  <a:cubicBezTo>
                    <a:pt x="99" y="5"/>
                    <a:pt x="106" y="3"/>
                    <a:pt x="112" y="0"/>
                  </a:cubicBezTo>
                  <a:cubicBezTo>
                    <a:pt x="120" y="3"/>
                    <a:pt x="128" y="6"/>
                    <a:pt x="136" y="9"/>
                  </a:cubicBezTo>
                  <a:cubicBezTo>
                    <a:pt x="140" y="28"/>
                    <a:pt x="131" y="43"/>
                    <a:pt x="121" y="59"/>
                  </a:cubicBezTo>
                  <a:cubicBezTo>
                    <a:pt x="97" y="99"/>
                    <a:pt x="76" y="139"/>
                    <a:pt x="55" y="180"/>
                  </a:cubicBezTo>
                  <a:cubicBezTo>
                    <a:pt x="47" y="197"/>
                    <a:pt x="38" y="211"/>
                    <a:pt x="16" y="207"/>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14">
              <a:extLst>
                <a:ext uri="{FF2B5EF4-FFF2-40B4-BE49-F238E27FC236}">
                  <a16:creationId xmlns:a16="http://schemas.microsoft.com/office/drawing/2014/main" id="{E5538295-5A46-49A8-A492-61CD6EB5857D}"/>
                </a:ext>
              </a:extLst>
            </p:cNvPr>
            <p:cNvSpPr>
              <a:spLocks/>
            </p:cNvSpPr>
            <p:nvPr/>
          </p:nvSpPr>
          <p:spPr bwMode="auto">
            <a:xfrm>
              <a:off x="3635376" y="1914526"/>
              <a:ext cx="127000" cy="203200"/>
            </a:xfrm>
            <a:custGeom>
              <a:avLst/>
              <a:gdLst>
                <a:gd name="T0" fmla="*/ 32 w 34"/>
                <a:gd name="T1" fmla="*/ 0 h 54"/>
                <a:gd name="T2" fmla="*/ 34 w 34"/>
                <a:gd name="T3" fmla="*/ 23 h 54"/>
                <a:gd name="T4" fmla="*/ 25 w 34"/>
                <a:gd name="T5" fmla="*/ 54 h 54"/>
                <a:gd name="T6" fmla="*/ 1 w 34"/>
                <a:gd name="T7" fmla="*/ 45 h 54"/>
                <a:gd name="T8" fmla="*/ 32 w 34"/>
                <a:gd name="T9" fmla="*/ 0 h 54"/>
              </a:gdLst>
              <a:ahLst/>
              <a:cxnLst>
                <a:cxn ang="0">
                  <a:pos x="T0" y="T1"/>
                </a:cxn>
                <a:cxn ang="0">
                  <a:pos x="T2" y="T3"/>
                </a:cxn>
                <a:cxn ang="0">
                  <a:pos x="T4" y="T5"/>
                </a:cxn>
                <a:cxn ang="0">
                  <a:pos x="T6" y="T7"/>
                </a:cxn>
                <a:cxn ang="0">
                  <a:pos x="T8" y="T9"/>
                </a:cxn>
              </a:cxnLst>
              <a:rect l="0" t="0" r="r" b="b"/>
              <a:pathLst>
                <a:path w="34" h="54">
                  <a:moveTo>
                    <a:pt x="32" y="0"/>
                  </a:moveTo>
                  <a:cubicBezTo>
                    <a:pt x="33" y="8"/>
                    <a:pt x="33" y="15"/>
                    <a:pt x="34" y="23"/>
                  </a:cubicBezTo>
                  <a:cubicBezTo>
                    <a:pt x="31" y="33"/>
                    <a:pt x="28" y="43"/>
                    <a:pt x="25" y="54"/>
                  </a:cubicBezTo>
                  <a:cubicBezTo>
                    <a:pt x="17" y="51"/>
                    <a:pt x="9" y="48"/>
                    <a:pt x="1" y="45"/>
                  </a:cubicBezTo>
                  <a:cubicBezTo>
                    <a:pt x="0" y="22"/>
                    <a:pt x="22" y="15"/>
                    <a:pt x="32"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15">
              <a:extLst>
                <a:ext uri="{FF2B5EF4-FFF2-40B4-BE49-F238E27FC236}">
                  <a16:creationId xmlns:a16="http://schemas.microsoft.com/office/drawing/2014/main" id="{85EF3EEC-6FFD-4629-A77E-7EF104B1BB9C}"/>
                </a:ext>
              </a:extLst>
            </p:cNvPr>
            <p:cNvSpPr>
              <a:spLocks/>
            </p:cNvSpPr>
            <p:nvPr/>
          </p:nvSpPr>
          <p:spPr bwMode="auto">
            <a:xfrm>
              <a:off x="4211638" y="1597026"/>
              <a:ext cx="422275" cy="30163"/>
            </a:xfrm>
            <a:custGeom>
              <a:avLst/>
              <a:gdLst>
                <a:gd name="T0" fmla="*/ 112 w 112"/>
                <a:gd name="T1" fmla="*/ 8 h 8"/>
                <a:gd name="T2" fmla="*/ 0 w 112"/>
                <a:gd name="T3" fmla="*/ 8 h 8"/>
                <a:gd name="T4" fmla="*/ 11 w 112"/>
                <a:gd name="T5" fmla="*/ 0 h 8"/>
                <a:gd name="T6" fmla="*/ 101 w 112"/>
                <a:gd name="T7" fmla="*/ 0 h 8"/>
                <a:gd name="T8" fmla="*/ 112 w 112"/>
                <a:gd name="T9" fmla="*/ 8 h 8"/>
              </a:gdLst>
              <a:ahLst/>
              <a:cxnLst>
                <a:cxn ang="0">
                  <a:pos x="T0" y="T1"/>
                </a:cxn>
                <a:cxn ang="0">
                  <a:pos x="T2" y="T3"/>
                </a:cxn>
                <a:cxn ang="0">
                  <a:pos x="T4" y="T5"/>
                </a:cxn>
                <a:cxn ang="0">
                  <a:pos x="T6" y="T7"/>
                </a:cxn>
                <a:cxn ang="0">
                  <a:pos x="T8" y="T9"/>
                </a:cxn>
              </a:cxnLst>
              <a:rect l="0" t="0" r="r" b="b"/>
              <a:pathLst>
                <a:path w="112" h="8">
                  <a:moveTo>
                    <a:pt x="112" y="8"/>
                  </a:moveTo>
                  <a:cubicBezTo>
                    <a:pt x="75" y="8"/>
                    <a:pt x="37" y="8"/>
                    <a:pt x="0" y="8"/>
                  </a:cubicBezTo>
                  <a:cubicBezTo>
                    <a:pt x="4" y="5"/>
                    <a:pt x="8" y="0"/>
                    <a:pt x="11" y="0"/>
                  </a:cubicBezTo>
                  <a:cubicBezTo>
                    <a:pt x="41" y="0"/>
                    <a:pt x="71" y="0"/>
                    <a:pt x="101" y="0"/>
                  </a:cubicBezTo>
                  <a:cubicBezTo>
                    <a:pt x="104" y="0"/>
                    <a:pt x="108" y="5"/>
                    <a:pt x="112"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16">
              <a:extLst>
                <a:ext uri="{FF2B5EF4-FFF2-40B4-BE49-F238E27FC236}">
                  <a16:creationId xmlns:a16="http://schemas.microsoft.com/office/drawing/2014/main" id="{C7E91753-5145-4124-9BE8-DE89EB0F6D84}"/>
                </a:ext>
              </a:extLst>
            </p:cNvPr>
            <p:cNvSpPr>
              <a:spLocks/>
            </p:cNvSpPr>
            <p:nvPr/>
          </p:nvSpPr>
          <p:spPr bwMode="auto">
            <a:xfrm>
              <a:off x="3835401" y="1747838"/>
              <a:ext cx="195263" cy="106363"/>
            </a:xfrm>
            <a:custGeom>
              <a:avLst/>
              <a:gdLst>
                <a:gd name="T0" fmla="*/ 28 w 52"/>
                <a:gd name="T1" fmla="*/ 28 h 28"/>
                <a:gd name="T2" fmla="*/ 0 w 52"/>
                <a:gd name="T3" fmla="*/ 23 h 28"/>
                <a:gd name="T4" fmla="*/ 36 w 52"/>
                <a:gd name="T5" fmla="*/ 0 h 28"/>
                <a:gd name="T6" fmla="*/ 52 w 52"/>
                <a:gd name="T7" fmla="*/ 0 h 28"/>
                <a:gd name="T8" fmla="*/ 52 w 52"/>
                <a:gd name="T9" fmla="*/ 0 h 28"/>
                <a:gd name="T10" fmla="*/ 39 w 52"/>
                <a:gd name="T11" fmla="*/ 13 h 28"/>
                <a:gd name="T12" fmla="*/ 28 w 5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28" y="28"/>
                  </a:moveTo>
                  <a:cubicBezTo>
                    <a:pt x="19" y="27"/>
                    <a:pt x="9" y="25"/>
                    <a:pt x="0" y="23"/>
                  </a:cubicBezTo>
                  <a:cubicBezTo>
                    <a:pt x="12" y="15"/>
                    <a:pt x="24" y="8"/>
                    <a:pt x="36" y="0"/>
                  </a:cubicBezTo>
                  <a:cubicBezTo>
                    <a:pt x="41" y="0"/>
                    <a:pt x="47" y="0"/>
                    <a:pt x="52" y="0"/>
                  </a:cubicBezTo>
                  <a:cubicBezTo>
                    <a:pt x="52" y="0"/>
                    <a:pt x="52" y="0"/>
                    <a:pt x="52" y="0"/>
                  </a:cubicBezTo>
                  <a:cubicBezTo>
                    <a:pt x="48" y="4"/>
                    <a:pt x="43" y="8"/>
                    <a:pt x="39" y="13"/>
                  </a:cubicBezTo>
                  <a:cubicBezTo>
                    <a:pt x="35" y="17"/>
                    <a:pt x="32" y="23"/>
                    <a:pt x="28" y="28"/>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17">
              <a:extLst>
                <a:ext uri="{FF2B5EF4-FFF2-40B4-BE49-F238E27FC236}">
                  <a16:creationId xmlns:a16="http://schemas.microsoft.com/office/drawing/2014/main" id="{D940F593-3D7A-4EB1-A086-B293EECDBE6F}"/>
                </a:ext>
              </a:extLst>
            </p:cNvPr>
            <p:cNvSpPr>
              <a:spLocks/>
            </p:cNvSpPr>
            <p:nvPr/>
          </p:nvSpPr>
          <p:spPr bwMode="auto">
            <a:xfrm>
              <a:off x="4060826" y="1627188"/>
              <a:ext cx="150813" cy="60325"/>
            </a:xfrm>
            <a:custGeom>
              <a:avLst/>
              <a:gdLst>
                <a:gd name="T0" fmla="*/ 40 w 40"/>
                <a:gd name="T1" fmla="*/ 0 h 16"/>
                <a:gd name="T2" fmla="*/ 0 w 40"/>
                <a:gd name="T3" fmla="*/ 16 h 16"/>
                <a:gd name="T4" fmla="*/ 40 w 40"/>
                <a:gd name="T5" fmla="*/ 0 h 16"/>
              </a:gdLst>
              <a:ahLst/>
              <a:cxnLst>
                <a:cxn ang="0">
                  <a:pos x="T0" y="T1"/>
                </a:cxn>
                <a:cxn ang="0">
                  <a:pos x="T2" y="T3"/>
                </a:cxn>
                <a:cxn ang="0">
                  <a:pos x="T4" y="T5"/>
                </a:cxn>
              </a:cxnLst>
              <a:rect l="0" t="0" r="r" b="b"/>
              <a:pathLst>
                <a:path w="40" h="16">
                  <a:moveTo>
                    <a:pt x="40" y="0"/>
                  </a:moveTo>
                  <a:cubicBezTo>
                    <a:pt x="27" y="5"/>
                    <a:pt x="13" y="11"/>
                    <a:pt x="0" y="16"/>
                  </a:cubicBezTo>
                  <a:cubicBezTo>
                    <a:pt x="9" y="0"/>
                    <a:pt x="24" y="0"/>
                    <a:pt x="4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18">
              <a:extLst>
                <a:ext uri="{FF2B5EF4-FFF2-40B4-BE49-F238E27FC236}">
                  <a16:creationId xmlns:a16="http://schemas.microsoft.com/office/drawing/2014/main" id="{4F3746A0-D5B1-4A52-982D-090C26D47F07}"/>
                </a:ext>
              </a:extLst>
            </p:cNvPr>
            <p:cNvSpPr>
              <a:spLocks/>
            </p:cNvSpPr>
            <p:nvPr/>
          </p:nvSpPr>
          <p:spPr bwMode="auto">
            <a:xfrm>
              <a:off x="3962401" y="1668463"/>
              <a:ext cx="98425" cy="79375"/>
            </a:xfrm>
            <a:custGeom>
              <a:avLst/>
              <a:gdLst>
                <a:gd name="T0" fmla="*/ 18 w 26"/>
                <a:gd name="T1" fmla="*/ 21 h 21"/>
                <a:gd name="T2" fmla="*/ 2 w 26"/>
                <a:gd name="T3" fmla="*/ 21 h 21"/>
                <a:gd name="T4" fmla="*/ 26 w 26"/>
                <a:gd name="T5" fmla="*/ 5 h 21"/>
                <a:gd name="T6" fmla="*/ 18 w 26"/>
                <a:gd name="T7" fmla="*/ 21 h 21"/>
              </a:gdLst>
              <a:ahLst/>
              <a:cxnLst>
                <a:cxn ang="0">
                  <a:pos x="T0" y="T1"/>
                </a:cxn>
                <a:cxn ang="0">
                  <a:pos x="T2" y="T3"/>
                </a:cxn>
                <a:cxn ang="0">
                  <a:pos x="T4" y="T5"/>
                </a:cxn>
                <a:cxn ang="0">
                  <a:pos x="T6" y="T7"/>
                </a:cxn>
              </a:cxnLst>
              <a:rect l="0" t="0" r="r" b="b"/>
              <a:pathLst>
                <a:path w="26" h="21">
                  <a:moveTo>
                    <a:pt x="18" y="21"/>
                  </a:moveTo>
                  <a:cubicBezTo>
                    <a:pt x="13" y="21"/>
                    <a:pt x="7" y="21"/>
                    <a:pt x="2" y="21"/>
                  </a:cubicBezTo>
                  <a:cubicBezTo>
                    <a:pt x="0" y="0"/>
                    <a:pt x="15" y="6"/>
                    <a:pt x="26" y="5"/>
                  </a:cubicBezTo>
                  <a:cubicBezTo>
                    <a:pt x="23" y="10"/>
                    <a:pt x="21" y="16"/>
                    <a:pt x="18" y="21"/>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19">
              <a:extLst>
                <a:ext uri="{FF2B5EF4-FFF2-40B4-BE49-F238E27FC236}">
                  <a16:creationId xmlns:a16="http://schemas.microsoft.com/office/drawing/2014/main" id="{FE1EC416-95B2-4D9D-943D-D5ED40F64C3A}"/>
                </a:ext>
              </a:extLst>
            </p:cNvPr>
            <p:cNvSpPr>
              <a:spLocks/>
            </p:cNvSpPr>
            <p:nvPr/>
          </p:nvSpPr>
          <p:spPr bwMode="auto">
            <a:xfrm>
              <a:off x="4633913" y="1627188"/>
              <a:ext cx="90488" cy="30163"/>
            </a:xfrm>
            <a:custGeom>
              <a:avLst/>
              <a:gdLst>
                <a:gd name="T0" fmla="*/ 24 w 24"/>
                <a:gd name="T1" fmla="*/ 8 h 8"/>
                <a:gd name="T2" fmla="*/ 0 w 24"/>
                <a:gd name="T3" fmla="*/ 0 h 8"/>
                <a:gd name="T4" fmla="*/ 24 w 24"/>
                <a:gd name="T5" fmla="*/ 8 h 8"/>
              </a:gdLst>
              <a:ahLst/>
              <a:cxnLst>
                <a:cxn ang="0">
                  <a:pos x="T0" y="T1"/>
                </a:cxn>
                <a:cxn ang="0">
                  <a:pos x="T2" y="T3"/>
                </a:cxn>
                <a:cxn ang="0">
                  <a:pos x="T4" y="T5"/>
                </a:cxn>
              </a:cxnLst>
              <a:rect l="0" t="0" r="r" b="b"/>
              <a:pathLst>
                <a:path w="24" h="8">
                  <a:moveTo>
                    <a:pt x="24" y="8"/>
                  </a:moveTo>
                  <a:cubicBezTo>
                    <a:pt x="16" y="5"/>
                    <a:pt x="8" y="3"/>
                    <a:pt x="0" y="0"/>
                  </a:cubicBezTo>
                  <a:cubicBezTo>
                    <a:pt x="8" y="3"/>
                    <a:pt x="16" y="5"/>
                    <a:pt x="24"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20">
              <a:extLst>
                <a:ext uri="{FF2B5EF4-FFF2-40B4-BE49-F238E27FC236}">
                  <a16:creationId xmlns:a16="http://schemas.microsoft.com/office/drawing/2014/main" id="{27F1C5D3-F22A-44E2-BEEF-EF4C7BC311F2}"/>
                </a:ext>
              </a:extLst>
            </p:cNvPr>
            <p:cNvSpPr>
              <a:spLocks/>
            </p:cNvSpPr>
            <p:nvPr/>
          </p:nvSpPr>
          <p:spPr bwMode="auto">
            <a:xfrm>
              <a:off x="3186113" y="2774951"/>
              <a:ext cx="34925" cy="60325"/>
            </a:xfrm>
            <a:custGeom>
              <a:avLst/>
              <a:gdLst>
                <a:gd name="T0" fmla="*/ 8 w 9"/>
                <a:gd name="T1" fmla="*/ 0 h 16"/>
                <a:gd name="T2" fmla="*/ 9 w 9"/>
                <a:gd name="T3" fmla="*/ 7 h 16"/>
                <a:gd name="T4" fmla="*/ 8 w 9"/>
                <a:gd name="T5" fmla="*/ 12 h 16"/>
                <a:gd name="T6" fmla="*/ 0 w 9"/>
                <a:gd name="T7" fmla="*/ 16 h 16"/>
                <a:gd name="T8" fmla="*/ 8 w 9"/>
                <a:gd name="T9" fmla="*/ 0 h 16"/>
              </a:gdLst>
              <a:ahLst/>
              <a:cxnLst>
                <a:cxn ang="0">
                  <a:pos x="T0" y="T1"/>
                </a:cxn>
                <a:cxn ang="0">
                  <a:pos x="T2" y="T3"/>
                </a:cxn>
                <a:cxn ang="0">
                  <a:pos x="T4" y="T5"/>
                </a:cxn>
                <a:cxn ang="0">
                  <a:pos x="T6" y="T7"/>
                </a:cxn>
                <a:cxn ang="0">
                  <a:pos x="T8" y="T9"/>
                </a:cxn>
              </a:cxnLst>
              <a:rect l="0" t="0" r="r" b="b"/>
              <a:pathLst>
                <a:path w="9" h="16">
                  <a:moveTo>
                    <a:pt x="8" y="0"/>
                  </a:moveTo>
                  <a:cubicBezTo>
                    <a:pt x="8" y="2"/>
                    <a:pt x="9" y="5"/>
                    <a:pt x="9" y="7"/>
                  </a:cubicBezTo>
                  <a:cubicBezTo>
                    <a:pt x="9" y="9"/>
                    <a:pt x="8" y="10"/>
                    <a:pt x="8" y="12"/>
                  </a:cubicBezTo>
                  <a:cubicBezTo>
                    <a:pt x="5" y="13"/>
                    <a:pt x="3" y="15"/>
                    <a:pt x="0" y="16"/>
                  </a:cubicBezTo>
                  <a:cubicBezTo>
                    <a:pt x="3" y="11"/>
                    <a:pt x="5" y="5"/>
                    <a:pt x="8"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21">
              <a:extLst>
                <a:ext uri="{FF2B5EF4-FFF2-40B4-BE49-F238E27FC236}">
                  <a16:creationId xmlns:a16="http://schemas.microsoft.com/office/drawing/2014/main" id="{3876EA11-38AA-4215-917E-193AE4DF359E}"/>
                </a:ext>
              </a:extLst>
            </p:cNvPr>
            <p:cNvSpPr>
              <a:spLocks/>
            </p:cNvSpPr>
            <p:nvPr/>
          </p:nvSpPr>
          <p:spPr bwMode="auto">
            <a:xfrm>
              <a:off x="4814888" y="1657351"/>
              <a:ext cx="331788" cy="271463"/>
            </a:xfrm>
            <a:custGeom>
              <a:avLst/>
              <a:gdLst>
                <a:gd name="T0" fmla="*/ 88 w 88"/>
                <a:gd name="T1" fmla="*/ 72 h 72"/>
                <a:gd name="T2" fmla="*/ 51 w 88"/>
                <a:gd name="T3" fmla="*/ 47 h 72"/>
                <a:gd name="T4" fmla="*/ 14 w 88"/>
                <a:gd name="T5" fmla="*/ 18 h 72"/>
                <a:gd name="T6" fmla="*/ 0 w 88"/>
                <a:gd name="T7" fmla="*/ 0 h 72"/>
                <a:gd name="T8" fmla="*/ 86 w 88"/>
                <a:gd name="T9" fmla="*/ 59 h 72"/>
                <a:gd name="T10" fmla="*/ 88 w 88"/>
                <a:gd name="T11" fmla="*/ 72 h 72"/>
              </a:gdLst>
              <a:ahLst/>
              <a:cxnLst>
                <a:cxn ang="0">
                  <a:pos x="T0" y="T1"/>
                </a:cxn>
                <a:cxn ang="0">
                  <a:pos x="T2" y="T3"/>
                </a:cxn>
                <a:cxn ang="0">
                  <a:pos x="T4" y="T5"/>
                </a:cxn>
                <a:cxn ang="0">
                  <a:pos x="T6" y="T7"/>
                </a:cxn>
                <a:cxn ang="0">
                  <a:pos x="T8" y="T9"/>
                </a:cxn>
                <a:cxn ang="0">
                  <a:pos x="T10" y="T11"/>
                </a:cxn>
              </a:cxnLst>
              <a:rect l="0" t="0" r="r" b="b"/>
              <a:pathLst>
                <a:path w="88" h="72">
                  <a:moveTo>
                    <a:pt x="88" y="72"/>
                  </a:moveTo>
                  <a:cubicBezTo>
                    <a:pt x="76" y="64"/>
                    <a:pt x="63" y="55"/>
                    <a:pt x="51" y="47"/>
                  </a:cubicBezTo>
                  <a:cubicBezTo>
                    <a:pt x="38" y="37"/>
                    <a:pt x="26" y="28"/>
                    <a:pt x="14" y="18"/>
                  </a:cubicBezTo>
                  <a:cubicBezTo>
                    <a:pt x="9" y="13"/>
                    <a:pt x="5" y="6"/>
                    <a:pt x="0" y="0"/>
                  </a:cubicBezTo>
                  <a:cubicBezTo>
                    <a:pt x="36" y="8"/>
                    <a:pt x="61" y="33"/>
                    <a:pt x="86" y="59"/>
                  </a:cubicBezTo>
                  <a:cubicBezTo>
                    <a:pt x="88" y="61"/>
                    <a:pt x="87" y="68"/>
                    <a:pt x="88" y="72"/>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22">
              <a:extLst>
                <a:ext uri="{FF2B5EF4-FFF2-40B4-BE49-F238E27FC236}">
                  <a16:creationId xmlns:a16="http://schemas.microsoft.com/office/drawing/2014/main" id="{10010D8F-1C53-4304-A269-619F3403FBEA}"/>
                </a:ext>
              </a:extLst>
            </p:cNvPr>
            <p:cNvSpPr>
              <a:spLocks/>
            </p:cNvSpPr>
            <p:nvPr/>
          </p:nvSpPr>
          <p:spPr bwMode="auto">
            <a:xfrm>
              <a:off x="5146676" y="1928813"/>
              <a:ext cx="180975" cy="212725"/>
            </a:xfrm>
            <a:custGeom>
              <a:avLst/>
              <a:gdLst>
                <a:gd name="T0" fmla="*/ 48 w 48"/>
                <a:gd name="T1" fmla="*/ 56 h 56"/>
                <a:gd name="T2" fmla="*/ 0 w 48"/>
                <a:gd name="T3" fmla="*/ 0 h 56"/>
                <a:gd name="T4" fmla="*/ 22 w 48"/>
                <a:gd name="T5" fmla="*/ 12 h 56"/>
                <a:gd name="T6" fmla="*/ 48 w 48"/>
                <a:gd name="T7" fmla="*/ 56 h 56"/>
              </a:gdLst>
              <a:ahLst/>
              <a:cxnLst>
                <a:cxn ang="0">
                  <a:pos x="T0" y="T1"/>
                </a:cxn>
                <a:cxn ang="0">
                  <a:pos x="T2" y="T3"/>
                </a:cxn>
                <a:cxn ang="0">
                  <a:pos x="T4" y="T5"/>
                </a:cxn>
                <a:cxn ang="0">
                  <a:pos x="T6" y="T7"/>
                </a:cxn>
              </a:cxnLst>
              <a:rect l="0" t="0" r="r" b="b"/>
              <a:pathLst>
                <a:path w="48" h="56">
                  <a:moveTo>
                    <a:pt x="48" y="56"/>
                  </a:moveTo>
                  <a:cubicBezTo>
                    <a:pt x="28" y="41"/>
                    <a:pt x="9" y="25"/>
                    <a:pt x="0" y="0"/>
                  </a:cubicBezTo>
                  <a:cubicBezTo>
                    <a:pt x="7" y="4"/>
                    <a:pt x="17" y="6"/>
                    <a:pt x="22" y="12"/>
                  </a:cubicBezTo>
                  <a:cubicBezTo>
                    <a:pt x="32" y="26"/>
                    <a:pt x="39" y="41"/>
                    <a:pt x="48" y="56"/>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23">
              <a:extLst>
                <a:ext uri="{FF2B5EF4-FFF2-40B4-BE49-F238E27FC236}">
                  <a16:creationId xmlns:a16="http://schemas.microsoft.com/office/drawing/2014/main" id="{5A99023F-1163-4247-BBB5-8839FD0BA821}"/>
                </a:ext>
              </a:extLst>
            </p:cNvPr>
            <p:cNvSpPr>
              <a:spLocks/>
            </p:cNvSpPr>
            <p:nvPr/>
          </p:nvSpPr>
          <p:spPr bwMode="auto">
            <a:xfrm>
              <a:off x="3457576" y="2846388"/>
              <a:ext cx="1417638" cy="969963"/>
            </a:xfrm>
            <a:custGeom>
              <a:avLst/>
              <a:gdLst>
                <a:gd name="T0" fmla="*/ 120 w 376"/>
                <a:gd name="T1" fmla="*/ 229 h 257"/>
                <a:gd name="T2" fmla="*/ 106 w 376"/>
                <a:gd name="T3" fmla="*/ 235 h 257"/>
                <a:gd name="T4" fmla="*/ 102 w 376"/>
                <a:gd name="T5" fmla="*/ 215 h 257"/>
                <a:gd name="T6" fmla="*/ 33 w 376"/>
                <a:gd name="T7" fmla="*/ 253 h 257"/>
                <a:gd name="T8" fmla="*/ 0 w 376"/>
                <a:gd name="T9" fmla="*/ 257 h 257"/>
                <a:gd name="T10" fmla="*/ 8 w 376"/>
                <a:gd name="T11" fmla="*/ 189 h 257"/>
                <a:gd name="T12" fmla="*/ 192 w 376"/>
                <a:gd name="T13" fmla="*/ 111 h 257"/>
                <a:gd name="T14" fmla="*/ 256 w 376"/>
                <a:gd name="T15" fmla="*/ 1 h 257"/>
                <a:gd name="T16" fmla="*/ 376 w 376"/>
                <a:gd name="T17" fmla="*/ 33 h 257"/>
                <a:gd name="T18" fmla="*/ 347 w 376"/>
                <a:gd name="T19" fmla="*/ 86 h 257"/>
                <a:gd name="T20" fmla="*/ 270 w 376"/>
                <a:gd name="T21" fmla="*/ 169 h 257"/>
                <a:gd name="T22" fmla="*/ 195 w 376"/>
                <a:gd name="T23" fmla="*/ 223 h 257"/>
                <a:gd name="T24" fmla="*/ 185 w 376"/>
                <a:gd name="T25" fmla="*/ 236 h 257"/>
                <a:gd name="T26" fmla="*/ 158 w 376"/>
                <a:gd name="T27" fmla="*/ 195 h 257"/>
                <a:gd name="T28" fmla="*/ 120 w 376"/>
                <a:gd name="T29" fmla="*/ 2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 h="257">
                  <a:moveTo>
                    <a:pt x="120" y="229"/>
                  </a:moveTo>
                  <a:cubicBezTo>
                    <a:pt x="116" y="231"/>
                    <a:pt x="112" y="233"/>
                    <a:pt x="106" y="235"/>
                  </a:cubicBezTo>
                  <a:cubicBezTo>
                    <a:pt x="105" y="229"/>
                    <a:pt x="103" y="222"/>
                    <a:pt x="102" y="215"/>
                  </a:cubicBezTo>
                  <a:cubicBezTo>
                    <a:pt x="93" y="254"/>
                    <a:pt x="58" y="244"/>
                    <a:pt x="33" y="253"/>
                  </a:cubicBezTo>
                  <a:cubicBezTo>
                    <a:pt x="23" y="256"/>
                    <a:pt x="11" y="256"/>
                    <a:pt x="0" y="257"/>
                  </a:cubicBezTo>
                  <a:cubicBezTo>
                    <a:pt x="3" y="234"/>
                    <a:pt x="5" y="212"/>
                    <a:pt x="8" y="189"/>
                  </a:cubicBezTo>
                  <a:cubicBezTo>
                    <a:pt x="75" y="176"/>
                    <a:pt x="138" y="155"/>
                    <a:pt x="192" y="111"/>
                  </a:cubicBezTo>
                  <a:cubicBezTo>
                    <a:pt x="228" y="82"/>
                    <a:pt x="237" y="39"/>
                    <a:pt x="256" y="1"/>
                  </a:cubicBezTo>
                  <a:cubicBezTo>
                    <a:pt x="299" y="0"/>
                    <a:pt x="340" y="7"/>
                    <a:pt x="376" y="33"/>
                  </a:cubicBezTo>
                  <a:cubicBezTo>
                    <a:pt x="366" y="51"/>
                    <a:pt x="356" y="68"/>
                    <a:pt x="347" y="86"/>
                  </a:cubicBezTo>
                  <a:cubicBezTo>
                    <a:pt x="330" y="122"/>
                    <a:pt x="303" y="148"/>
                    <a:pt x="270" y="169"/>
                  </a:cubicBezTo>
                  <a:cubicBezTo>
                    <a:pt x="244" y="185"/>
                    <a:pt x="220" y="204"/>
                    <a:pt x="195" y="223"/>
                  </a:cubicBezTo>
                  <a:cubicBezTo>
                    <a:pt x="191" y="226"/>
                    <a:pt x="189" y="232"/>
                    <a:pt x="185" y="236"/>
                  </a:cubicBezTo>
                  <a:cubicBezTo>
                    <a:pt x="187" y="212"/>
                    <a:pt x="178" y="198"/>
                    <a:pt x="158" y="195"/>
                  </a:cubicBezTo>
                  <a:cubicBezTo>
                    <a:pt x="139" y="193"/>
                    <a:pt x="125" y="204"/>
                    <a:pt x="120" y="229"/>
                  </a:cubicBezTo>
                  <a:close/>
                </a:path>
              </a:pathLst>
            </a:custGeom>
            <a:solidFill>
              <a:srgbClr val="89F0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24">
              <a:extLst>
                <a:ext uri="{FF2B5EF4-FFF2-40B4-BE49-F238E27FC236}">
                  <a16:creationId xmlns:a16="http://schemas.microsoft.com/office/drawing/2014/main" id="{45C89DA1-FC69-496D-82E1-E554FDFDB9C0}"/>
                </a:ext>
              </a:extLst>
            </p:cNvPr>
            <p:cNvSpPr>
              <a:spLocks/>
            </p:cNvSpPr>
            <p:nvPr/>
          </p:nvSpPr>
          <p:spPr bwMode="auto">
            <a:xfrm>
              <a:off x="3487738" y="2846388"/>
              <a:ext cx="935038" cy="712788"/>
            </a:xfrm>
            <a:custGeom>
              <a:avLst/>
              <a:gdLst>
                <a:gd name="T0" fmla="*/ 248 w 248"/>
                <a:gd name="T1" fmla="*/ 1 h 189"/>
                <a:gd name="T2" fmla="*/ 184 w 248"/>
                <a:gd name="T3" fmla="*/ 111 h 189"/>
                <a:gd name="T4" fmla="*/ 0 w 248"/>
                <a:gd name="T5" fmla="*/ 189 h 189"/>
                <a:gd name="T6" fmla="*/ 89 w 248"/>
                <a:gd name="T7" fmla="*/ 68 h 189"/>
                <a:gd name="T8" fmla="*/ 134 w 248"/>
                <a:gd name="T9" fmla="*/ 30 h 189"/>
                <a:gd name="T10" fmla="*/ 248 w 248"/>
                <a:gd name="T11" fmla="*/ 1 h 189"/>
              </a:gdLst>
              <a:ahLst/>
              <a:cxnLst>
                <a:cxn ang="0">
                  <a:pos x="T0" y="T1"/>
                </a:cxn>
                <a:cxn ang="0">
                  <a:pos x="T2" y="T3"/>
                </a:cxn>
                <a:cxn ang="0">
                  <a:pos x="T4" y="T5"/>
                </a:cxn>
                <a:cxn ang="0">
                  <a:pos x="T6" y="T7"/>
                </a:cxn>
                <a:cxn ang="0">
                  <a:pos x="T8" y="T9"/>
                </a:cxn>
                <a:cxn ang="0">
                  <a:pos x="T10" y="T11"/>
                </a:cxn>
              </a:cxnLst>
              <a:rect l="0" t="0" r="r" b="b"/>
              <a:pathLst>
                <a:path w="248" h="189">
                  <a:moveTo>
                    <a:pt x="248" y="1"/>
                  </a:moveTo>
                  <a:cubicBezTo>
                    <a:pt x="229" y="39"/>
                    <a:pt x="220" y="82"/>
                    <a:pt x="184" y="111"/>
                  </a:cubicBezTo>
                  <a:cubicBezTo>
                    <a:pt x="130" y="155"/>
                    <a:pt x="67" y="176"/>
                    <a:pt x="0" y="189"/>
                  </a:cubicBezTo>
                  <a:cubicBezTo>
                    <a:pt x="14" y="137"/>
                    <a:pt x="41" y="95"/>
                    <a:pt x="89" y="68"/>
                  </a:cubicBezTo>
                  <a:cubicBezTo>
                    <a:pt x="106" y="58"/>
                    <a:pt x="118" y="41"/>
                    <a:pt x="134" y="30"/>
                  </a:cubicBezTo>
                  <a:cubicBezTo>
                    <a:pt x="168" y="6"/>
                    <a:pt x="207" y="0"/>
                    <a:pt x="248" y="1"/>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25">
              <a:extLst>
                <a:ext uri="{FF2B5EF4-FFF2-40B4-BE49-F238E27FC236}">
                  <a16:creationId xmlns:a16="http://schemas.microsoft.com/office/drawing/2014/main" id="{687DC68A-DF08-4BFB-9368-ADFFF0668056}"/>
                </a:ext>
              </a:extLst>
            </p:cNvPr>
            <p:cNvSpPr>
              <a:spLocks/>
            </p:cNvSpPr>
            <p:nvPr/>
          </p:nvSpPr>
          <p:spPr bwMode="auto">
            <a:xfrm>
              <a:off x="3578226" y="3740151"/>
              <a:ext cx="1357313" cy="693738"/>
            </a:xfrm>
            <a:custGeom>
              <a:avLst/>
              <a:gdLst>
                <a:gd name="T0" fmla="*/ 360 w 360"/>
                <a:gd name="T1" fmla="*/ 0 h 184"/>
                <a:gd name="T2" fmla="*/ 360 w 360"/>
                <a:gd name="T3" fmla="*/ 40 h 184"/>
                <a:gd name="T4" fmla="*/ 329 w 360"/>
                <a:gd name="T5" fmla="*/ 49 h 184"/>
                <a:gd name="T6" fmla="*/ 332 w 360"/>
                <a:gd name="T7" fmla="*/ 92 h 184"/>
                <a:gd name="T8" fmla="*/ 287 w 360"/>
                <a:gd name="T9" fmla="*/ 119 h 184"/>
                <a:gd name="T10" fmla="*/ 129 w 360"/>
                <a:gd name="T11" fmla="*/ 161 h 184"/>
                <a:gd name="T12" fmla="*/ 51 w 360"/>
                <a:gd name="T13" fmla="*/ 175 h 184"/>
                <a:gd name="T14" fmla="*/ 32 w 360"/>
                <a:gd name="T15" fmla="*/ 184 h 184"/>
                <a:gd name="T16" fmla="*/ 0 w 360"/>
                <a:gd name="T17" fmla="*/ 136 h 184"/>
                <a:gd name="T18" fmla="*/ 44 w 360"/>
                <a:gd name="T19" fmla="*/ 127 h 184"/>
                <a:gd name="T20" fmla="*/ 157 w 360"/>
                <a:gd name="T21" fmla="*/ 103 h 184"/>
                <a:gd name="T22" fmla="*/ 177 w 360"/>
                <a:gd name="T23" fmla="*/ 75 h 184"/>
                <a:gd name="T24" fmla="*/ 182 w 360"/>
                <a:gd name="T25" fmla="*/ 67 h 184"/>
                <a:gd name="T26" fmla="*/ 264 w 360"/>
                <a:gd name="T27" fmla="*/ 64 h 184"/>
                <a:gd name="T28" fmla="*/ 276 w 360"/>
                <a:gd name="T29" fmla="*/ 34 h 184"/>
                <a:gd name="T30" fmla="*/ 311 w 360"/>
                <a:gd name="T31" fmla="*/ 36 h 184"/>
                <a:gd name="T32" fmla="*/ 300 w 360"/>
                <a:gd name="T33" fmla="*/ 25 h 184"/>
                <a:gd name="T34" fmla="*/ 313 w 360"/>
                <a:gd name="T35" fmla="*/ 24 h 184"/>
                <a:gd name="T36" fmla="*/ 352 w 360"/>
                <a:gd name="T37" fmla="*/ 0 h 184"/>
                <a:gd name="T38" fmla="*/ 360 w 360"/>
                <a:gd name="T3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184">
                  <a:moveTo>
                    <a:pt x="360" y="0"/>
                  </a:moveTo>
                  <a:cubicBezTo>
                    <a:pt x="360" y="13"/>
                    <a:pt x="360" y="26"/>
                    <a:pt x="360" y="40"/>
                  </a:cubicBezTo>
                  <a:cubicBezTo>
                    <a:pt x="350" y="43"/>
                    <a:pt x="337" y="43"/>
                    <a:pt x="329" y="49"/>
                  </a:cubicBezTo>
                  <a:cubicBezTo>
                    <a:pt x="312" y="63"/>
                    <a:pt x="325" y="78"/>
                    <a:pt x="332" y="92"/>
                  </a:cubicBezTo>
                  <a:cubicBezTo>
                    <a:pt x="317" y="101"/>
                    <a:pt x="303" y="114"/>
                    <a:pt x="287" y="119"/>
                  </a:cubicBezTo>
                  <a:cubicBezTo>
                    <a:pt x="235" y="135"/>
                    <a:pt x="182" y="148"/>
                    <a:pt x="129" y="161"/>
                  </a:cubicBezTo>
                  <a:cubicBezTo>
                    <a:pt x="103" y="168"/>
                    <a:pt x="77" y="170"/>
                    <a:pt x="51" y="175"/>
                  </a:cubicBezTo>
                  <a:cubicBezTo>
                    <a:pt x="44" y="177"/>
                    <a:pt x="38" y="181"/>
                    <a:pt x="32" y="184"/>
                  </a:cubicBezTo>
                  <a:cubicBezTo>
                    <a:pt x="21" y="168"/>
                    <a:pt x="11" y="152"/>
                    <a:pt x="0" y="136"/>
                  </a:cubicBezTo>
                  <a:cubicBezTo>
                    <a:pt x="14" y="130"/>
                    <a:pt x="29" y="129"/>
                    <a:pt x="44" y="127"/>
                  </a:cubicBezTo>
                  <a:cubicBezTo>
                    <a:pt x="82" y="123"/>
                    <a:pt x="120" y="113"/>
                    <a:pt x="157" y="103"/>
                  </a:cubicBezTo>
                  <a:cubicBezTo>
                    <a:pt x="170" y="100"/>
                    <a:pt x="187" y="96"/>
                    <a:pt x="177" y="75"/>
                  </a:cubicBezTo>
                  <a:cubicBezTo>
                    <a:pt x="176" y="73"/>
                    <a:pt x="180" y="70"/>
                    <a:pt x="182" y="67"/>
                  </a:cubicBezTo>
                  <a:cubicBezTo>
                    <a:pt x="211" y="99"/>
                    <a:pt x="237" y="98"/>
                    <a:pt x="264" y="64"/>
                  </a:cubicBezTo>
                  <a:cubicBezTo>
                    <a:pt x="268" y="54"/>
                    <a:pt x="272" y="44"/>
                    <a:pt x="276" y="34"/>
                  </a:cubicBezTo>
                  <a:cubicBezTo>
                    <a:pt x="285" y="50"/>
                    <a:pt x="299" y="51"/>
                    <a:pt x="311" y="36"/>
                  </a:cubicBezTo>
                  <a:cubicBezTo>
                    <a:pt x="308" y="33"/>
                    <a:pt x="305" y="30"/>
                    <a:pt x="300" y="25"/>
                  </a:cubicBezTo>
                  <a:cubicBezTo>
                    <a:pt x="306" y="24"/>
                    <a:pt x="310" y="24"/>
                    <a:pt x="313" y="24"/>
                  </a:cubicBezTo>
                  <a:cubicBezTo>
                    <a:pt x="331" y="25"/>
                    <a:pt x="345" y="17"/>
                    <a:pt x="352" y="0"/>
                  </a:cubicBezTo>
                  <a:cubicBezTo>
                    <a:pt x="355" y="0"/>
                    <a:pt x="357" y="0"/>
                    <a:pt x="360" y="0"/>
                  </a:cubicBezTo>
                  <a:close/>
                </a:path>
              </a:pathLst>
            </a:custGeom>
            <a:solidFill>
              <a:srgbClr val="65DE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26">
              <a:extLst>
                <a:ext uri="{FF2B5EF4-FFF2-40B4-BE49-F238E27FC236}">
                  <a16:creationId xmlns:a16="http://schemas.microsoft.com/office/drawing/2014/main" id="{9BA54B20-02D7-4861-AECC-AAE429B6B8D8}"/>
                </a:ext>
              </a:extLst>
            </p:cNvPr>
            <p:cNvSpPr>
              <a:spLocks/>
            </p:cNvSpPr>
            <p:nvPr/>
          </p:nvSpPr>
          <p:spPr bwMode="auto">
            <a:xfrm>
              <a:off x="3698876" y="4087813"/>
              <a:ext cx="1250950" cy="501650"/>
            </a:xfrm>
            <a:custGeom>
              <a:avLst/>
              <a:gdLst>
                <a:gd name="T0" fmla="*/ 0 w 332"/>
                <a:gd name="T1" fmla="*/ 92 h 133"/>
                <a:gd name="T2" fmla="*/ 19 w 332"/>
                <a:gd name="T3" fmla="*/ 83 h 133"/>
                <a:gd name="T4" fmla="*/ 97 w 332"/>
                <a:gd name="T5" fmla="*/ 69 h 133"/>
                <a:gd name="T6" fmla="*/ 255 w 332"/>
                <a:gd name="T7" fmla="*/ 27 h 133"/>
                <a:gd name="T8" fmla="*/ 300 w 332"/>
                <a:gd name="T9" fmla="*/ 0 h 133"/>
                <a:gd name="T10" fmla="*/ 328 w 332"/>
                <a:gd name="T11" fmla="*/ 4 h 133"/>
                <a:gd name="T12" fmla="*/ 332 w 332"/>
                <a:gd name="T13" fmla="*/ 68 h 133"/>
                <a:gd name="T14" fmla="*/ 321 w 332"/>
                <a:gd name="T15" fmla="*/ 66 h 133"/>
                <a:gd name="T16" fmla="*/ 137 w 332"/>
                <a:gd name="T17" fmla="*/ 113 h 133"/>
                <a:gd name="T18" fmla="*/ 59 w 332"/>
                <a:gd name="T19" fmla="*/ 122 h 133"/>
                <a:gd name="T20" fmla="*/ 48 w 332"/>
                <a:gd name="T21" fmla="*/ 133 h 133"/>
                <a:gd name="T22" fmla="*/ 0 w 332"/>
                <a:gd name="T23"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2" h="133">
                  <a:moveTo>
                    <a:pt x="0" y="92"/>
                  </a:moveTo>
                  <a:cubicBezTo>
                    <a:pt x="6" y="89"/>
                    <a:pt x="12" y="85"/>
                    <a:pt x="19" y="83"/>
                  </a:cubicBezTo>
                  <a:cubicBezTo>
                    <a:pt x="45" y="78"/>
                    <a:pt x="71" y="76"/>
                    <a:pt x="97" y="69"/>
                  </a:cubicBezTo>
                  <a:cubicBezTo>
                    <a:pt x="150" y="56"/>
                    <a:pt x="203" y="43"/>
                    <a:pt x="255" y="27"/>
                  </a:cubicBezTo>
                  <a:cubicBezTo>
                    <a:pt x="271" y="22"/>
                    <a:pt x="285" y="9"/>
                    <a:pt x="300" y="0"/>
                  </a:cubicBezTo>
                  <a:cubicBezTo>
                    <a:pt x="309" y="1"/>
                    <a:pt x="319" y="3"/>
                    <a:pt x="328" y="4"/>
                  </a:cubicBezTo>
                  <a:cubicBezTo>
                    <a:pt x="329" y="25"/>
                    <a:pt x="331" y="47"/>
                    <a:pt x="332" y="68"/>
                  </a:cubicBezTo>
                  <a:cubicBezTo>
                    <a:pt x="328" y="67"/>
                    <a:pt x="324" y="65"/>
                    <a:pt x="321" y="66"/>
                  </a:cubicBezTo>
                  <a:cubicBezTo>
                    <a:pt x="259" y="82"/>
                    <a:pt x="199" y="99"/>
                    <a:pt x="137" y="113"/>
                  </a:cubicBezTo>
                  <a:cubicBezTo>
                    <a:pt x="112" y="119"/>
                    <a:pt x="85" y="118"/>
                    <a:pt x="59" y="122"/>
                  </a:cubicBezTo>
                  <a:cubicBezTo>
                    <a:pt x="55" y="122"/>
                    <a:pt x="51" y="129"/>
                    <a:pt x="48" y="133"/>
                  </a:cubicBezTo>
                  <a:cubicBezTo>
                    <a:pt x="32" y="119"/>
                    <a:pt x="16" y="105"/>
                    <a:pt x="0" y="92"/>
                  </a:cubicBezTo>
                  <a:close/>
                </a:path>
              </a:pathLst>
            </a:custGeom>
            <a:solidFill>
              <a:srgbClr val="59D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27">
              <a:extLst>
                <a:ext uri="{FF2B5EF4-FFF2-40B4-BE49-F238E27FC236}">
                  <a16:creationId xmlns:a16="http://schemas.microsoft.com/office/drawing/2014/main" id="{1C2A1EBD-5F38-4EB0-BAD3-BE8883612113}"/>
                </a:ext>
              </a:extLst>
            </p:cNvPr>
            <p:cNvSpPr>
              <a:spLocks/>
            </p:cNvSpPr>
            <p:nvPr/>
          </p:nvSpPr>
          <p:spPr bwMode="auto">
            <a:xfrm>
              <a:off x="3514726" y="3921126"/>
              <a:ext cx="768350" cy="331788"/>
            </a:xfrm>
            <a:custGeom>
              <a:avLst/>
              <a:gdLst>
                <a:gd name="T0" fmla="*/ 199 w 204"/>
                <a:gd name="T1" fmla="*/ 19 h 88"/>
                <a:gd name="T2" fmla="*/ 194 w 204"/>
                <a:gd name="T3" fmla="*/ 27 h 88"/>
                <a:gd name="T4" fmla="*/ 174 w 204"/>
                <a:gd name="T5" fmla="*/ 55 h 88"/>
                <a:gd name="T6" fmla="*/ 61 w 204"/>
                <a:gd name="T7" fmla="*/ 79 h 88"/>
                <a:gd name="T8" fmla="*/ 17 w 204"/>
                <a:gd name="T9" fmla="*/ 88 h 88"/>
                <a:gd name="T10" fmla="*/ 0 w 204"/>
                <a:gd name="T11" fmla="*/ 40 h 88"/>
                <a:gd name="T12" fmla="*/ 76 w 204"/>
                <a:gd name="T13" fmla="*/ 20 h 88"/>
                <a:gd name="T14" fmla="*/ 86 w 204"/>
                <a:gd name="T15" fmla="*/ 8 h 88"/>
                <a:gd name="T16" fmla="*/ 106 w 204"/>
                <a:gd name="T17" fmla="*/ 47 h 88"/>
                <a:gd name="T18" fmla="*/ 141 w 204"/>
                <a:gd name="T19" fmla="*/ 28 h 88"/>
                <a:gd name="T20" fmla="*/ 159 w 204"/>
                <a:gd name="T21" fmla="*/ 24 h 88"/>
                <a:gd name="T22" fmla="*/ 182 w 204"/>
                <a:gd name="T23" fmla="*/ 8 h 88"/>
                <a:gd name="T24" fmla="*/ 192 w 204"/>
                <a:gd name="T25" fmla="*/ 0 h 88"/>
                <a:gd name="T26" fmla="*/ 199 w 204"/>
                <a:gd name="T2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88">
                  <a:moveTo>
                    <a:pt x="199" y="19"/>
                  </a:moveTo>
                  <a:cubicBezTo>
                    <a:pt x="197" y="22"/>
                    <a:pt x="193" y="25"/>
                    <a:pt x="194" y="27"/>
                  </a:cubicBezTo>
                  <a:cubicBezTo>
                    <a:pt x="204" y="48"/>
                    <a:pt x="187" y="52"/>
                    <a:pt x="174" y="55"/>
                  </a:cubicBezTo>
                  <a:cubicBezTo>
                    <a:pt x="137" y="65"/>
                    <a:pt x="99" y="75"/>
                    <a:pt x="61" y="79"/>
                  </a:cubicBezTo>
                  <a:cubicBezTo>
                    <a:pt x="46" y="81"/>
                    <a:pt x="31" y="82"/>
                    <a:pt x="17" y="88"/>
                  </a:cubicBezTo>
                  <a:cubicBezTo>
                    <a:pt x="11" y="72"/>
                    <a:pt x="6" y="56"/>
                    <a:pt x="0" y="40"/>
                  </a:cubicBezTo>
                  <a:cubicBezTo>
                    <a:pt x="27" y="39"/>
                    <a:pt x="52" y="33"/>
                    <a:pt x="76" y="20"/>
                  </a:cubicBezTo>
                  <a:cubicBezTo>
                    <a:pt x="80" y="17"/>
                    <a:pt x="82" y="12"/>
                    <a:pt x="86" y="8"/>
                  </a:cubicBezTo>
                  <a:cubicBezTo>
                    <a:pt x="85" y="25"/>
                    <a:pt x="88" y="40"/>
                    <a:pt x="106" y="47"/>
                  </a:cubicBezTo>
                  <a:cubicBezTo>
                    <a:pt x="125" y="53"/>
                    <a:pt x="132" y="38"/>
                    <a:pt x="141" y="28"/>
                  </a:cubicBezTo>
                  <a:cubicBezTo>
                    <a:pt x="147" y="27"/>
                    <a:pt x="153" y="24"/>
                    <a:pt x="159" y="24"/>
                  </a:cubicBezTo>
                  <a:cubicBezTo>
                    <a:pt x="171" y="24"/>
                    <a:pt x="179" y="21"/>
                    <a:pt x="182" y="8"/>
                  </a:cubicBezTo>
                  <a:cubicBezTo>
                    <a:pt x="182" y="5"/>
                    <a:pt x="189" y="3"/>
                    <a:pt x="192" y="0"/>
                  </a:cubicBezTo>
                  <a:cubicBezTo>
                    <a:pt x="194" y="6"/>
                    <a:pt x="197" y="13"/>
                    <a:pt x="199" y="19"/>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28">
              <a:extLst>
                <a:ext uri="{FF2B5EF4-FFF2-40B4-BE49-F238E27FC236}">
                  <a16:creationId xmlns:a16="http://schemas.microsoft.com/office/drawing/2014/main" id="{87F15381-2D25-4385-BE5C-62F859BA0B76}"/>
                </a:ext>
              </a:extLst>
            </p:cNvPr>
            <p:cNvSpPr>
              <a:spLocks/>
            </p:cNvSpPr>
            <p:nvPr/>
          </p:nvSpPr>
          <p:spPr bwMode="auto">
            <a:xfrm>
              <a:off x="4708526" y="3181351"/>
              <a:ext cx="347663" cy="558800"/>
            </a:xfrm>
            <a:custGeom>
              <a:avLst/>
              <a:gdLst>
                <a:gd name="T0" fmla="*/ 60 w 92"/>
                <a:gd name="T1" fmla="*/ 148 h 148"/>
                <a:gd name="T2" fmla="*/ 52 w 92"/>
                <a:gd name="T3" fmla="*/ 148 h 148"/>
                <a:gd name="T4" fmla="*/ 0 w 92"/>
                <a:gd name="T5" fmla="*/ 112 h 148"/>
                <a:gd name="T6" fmla="*/ 5 w 92"/>
                <a:gd name="T7" fmla="*/ 77 h 148"/>
                <a:gd name="T8" fmla="*/ 28 w 92"/>
                <a:gd name="T9" fmla="*/ 76 h 148"/>
                <a:gd name="T10" fmla="*/ 28 w 92"/>
                <a:gd name="T11" fmla="*/ 84 h 148"/>
                <a:gd name="T12" fmla="*/ 14 w 92"/>
                <a:gd name="T13" fmla="*/ 86 h 148"/>
                <a:gd name="T14" fmla="*/ 17 w 92"/>
                <a:gd name="T15" fmla="*/ 93 h 148"/>
                <a:gd name="T16" fmla="*/ 28 w 92"/>
                <a:gd name="T17" fmla="*/ 84 h 148"/>
                <a:gd name="T18" fmla="*/ 50 w 92"/>
                <a:gd name="T19" fmla="*/ 84 h 148"/>
                <a:gd name="T20" fmla="*/ 50 w 92"/>
                <a:gd name="T21" fmla="*/ 76 h 148"/>
                <a:gd name="T22" fmla="*/ 28 w 92"/>
                <a:gd name="T23" fmla="*/ 76 h 148"/>
                <a:gd name="T24" fmla="*/ 61 w 92"/>
                <a:gd name="T25" fmla="*/ 30 h 148"/>
                <a:gd name="T26" fmla="*/ 76 w 92"/>
                <a:gd name="T27" fmla="*/ 7 h 148"/>
                <a:gd name="T28" fmla="*/ 92 w 92"/>
                <a:gd name="T29" fmla="*/ 0 h 148"/>
                <a:gd name="T30" fmla="*/ 64 w 92"/>
                <a:gd name="T31" fmla="*/ 121 h 148"/>
                <a:gd name="T32" fmla="*/ 60 w 92"/>
                <a:gd name="T33"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148">
                  <a:moveTo>
                    <a:pt x="60" y="148"/>
                  </a:moveTo>
                  <a:cubicBezTo>
                    <a:pt x="57" y="148"/>
                    <a:pt x="55" y="148"/>
                    <a:pt x="52" y="148"/>
                  </a:cubicBezTo>
                  <a:cubicBezTo>
                    <a:pt x="53" y="112"/>
                    <a:pt x="33" y="99"/>
                    <a:pt x="0" y="112"/>
                  </a:cubicBezTo>
                  <a:cubicBezTo>
                    <a:pt x="2" y="101"/>
                    <a:pt x="3" y="90"/>
                    <a:pt x="5" y="77"/>
                  </a:cubicBezTo>
                  <a:cubicBezTo>
                    <a:pt x="13" y="77"/>
                    <a:pt x="20" y="76"/>
                    <a:pt x="28" y="76"/>
                  </a:cubicBezTo>
                  <a:cubicBezTo>
                    <a:pt x="28" y="79"/>
                    <a:pt x="28" y="81"/>
                    <a:pt x="28" y="84"/>
                  </a:cubicBezTo>
                  <a:cubicBezTo>
                    <a:pt x="23" y="85"/>
                    <a:pt x="19" y="85"/>
                    <a:pt x="14" y="86"/>
                  </a:cubicBezTo>
                  <a:cubicBezTo>
                    <a:pt x="15" y="88"/>
                    <a:pt x="16" y="91"/>
                    <a:pt x="17" y="93"/>
                  </a:cubicBezTo>
                  <a:cubicBezTo>
                    <a:pt x="20" y="90"/>
                    <a:pt x="24" y="87"/>
                    <a:pt x="28" y="84"/>
                  </a:cubicBezTo>
                  <a:cubicBezTo>
                    <a:pt x="35" y="84"/>
                    <a:pt x="42" y="84"/>
                    <a:pt x="50" y="84"/>
                  </a:cubicBezTo>
                  <a:cubicBezTo>
                    <a:pt x="50" y="81"/>
                    <a:pt x="50" y="79"/>
                    <a:pt x="50" y="76"/>
                  </a:cubicBezTo>
                  <a:cubicBezTo>
                    <a:pt x="42" y="76"/>
                    <a:pt x="35" y="76"/>
                    <a:pt x="28" y="76"/>
                  </a:cubicBezTo>
                  <a:cubicBezTo>
                    <a:pt x="50" y="68"/>
                    <a:pt x="53" y="47"/>
                    <a:pt x="61" y="30"/>
                  </a:cubicBezTo>
                  <a:cubicBezTo>
                    <a:pt x="65" y="22"/>
                    <a:pt x="70" y="14"/>
                    <a:pt x="76" y="7"/>
                  </a:cubicBezTo>
                  <a:cubicBezTo>
                    <a:pt x="80" y="3"/>
                    <a:pt x="87" y="2"/>
                    <a:pt x="92" y="0"/>
                  </a:cubicBezTo>
                  <a:cubicBezTo>
                    <a:pt x="83" y="40"/>
                    <a:pt x="73" y="81"/>
                    <a:pt x="64" y="121"/>
                  </a:cubicBezTo>
                  <a:cubicBezTo>
                    <a:pt x="62" y="130"/>
                    <a:pt x="61" y="139"/>
                    <a:pt x="60" y="148"/>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29">
              <a:extLst>
                <a:ext uri="{FF2B5EF4-FFF2-40B4-BE49-F238E27FC236}">
                  <a16:creationId xmlns:a16="http://schemas.microsoft.com/office/drawing/2014/main" id="{EC57699F-9B29-487B-B35E-DA6495091A6E}"/>
                </a:ext>
              </a:extLst>
            </p:cNvPr>
            <p:cNvSpPr>
              <a:spLocks/>
            </p:cNvSpPr>
            <p:nvPr/>
          </p:nvSpPr>
          <p:spPr bwMode="auto">
            <a:xfrm>
              <a:off x="4754563" y="3890963"/>
              <a:ext cx="271463" cy="211138"/>
            </a:xfrm>
            <a:custGeom>
              <a:avLst/>
              <a:gdLst>
                <a:gd name="T0" fmla="*/ 48 w 72"/>
                <a:gd name="T1" fmla="*/ 56 h 56"/>
                <a:gd name="T2" fmla="*/ 20 w 72"/>
                <a:gd name="T3" fmla="*/ 52 h 56"/>
                <a:gd name="T4" fmla="*/ 17 w 72"/>
                <a:gd name="T5" fmla="*/ 9 h 56"/>
                <a:gd name="T6" fmla="*/ 48 w 72"/>
                <a:gd name="T7" fmla="*/ 0 h 56"/>
                <a:gd name="T8" fmla="*/ 48 w 72"/>
                <a:gd name="T9" fmla="*/ 56 h 56"/>
              </a:gdLst>
              <a:ahLst/>
              <a:cxnLst>
                <a:cxn ang="0">
                  <a:pos x="T0" y="T1"/>
                </a:cxn>
                <a:cxn ang="0">
                  <a:pos x="T2" y="T3"/>
                </a:cxn>
                <a:cxn ang="0">
                  <a:pos x="T4" y="T5"/>
                </a:cxn>
                <a:cxn ang="0">
                  <a:pos x="T6" y="T7"/>
                </a:cxn>
                <a:cxn ang="0">
                  <a:pos x="T8" y="T9"/>
                </a:cxn>
              </a:cxnLst>
              <a:rect l="0" t="0" r="r" b="b"/>
              <a:pathLst>
                <a:path w="72" h="56">
                  <a:moveTo>
                    <a:pt x="48" y="56"/>
                  </a:moveTo>
                  <a:cubicBezTo>
                    <a:pt x="39" y="55"/>
                    <a:pt x="29" y="53"/>
                    <a:pt x="20" y="52"/>
                  </a:cubicBezTo>
                  <a:cubicBezTo>
                    <a:pt x="13" y="38"/>
                    <a:pt x="0" y="23"/>
                    <a:pt x="17" y="9"/>
                  </a:cubicBezTo>
                  <a:cubicBezTo>
                    <a:pt x="25" y="3"/>
                    <a:pt x="38" y="3"/>
                    <a:pt x="48" y="0"/>
                  </a:cubicBezTo>
                  <a:cubicBezTo>
                    <a:pt x="69" y="14"/>
                    <a:pt x="72" y="34"/>
                    <a:pt x="48" y="56"/>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30">
              <a:extLst>
                <a:ext uri="{FF2B5EF4-FFF2-40B4-BE49-F238E27FC236}">
                  <a16:creationId xmlns:a16="http://schemas.microsoft.com/office/drawing/2014/main" id="{50B6797A-2597-48F5-89A0-6254B6AFED9F}"/>
                </a:ext>
              </a:extLst>
            </p:cNvPr>
            <p:cNvSpPr>
              <a:spLocks/>
            </p:cNvSpPr>
            <p:nvPr/>
          </p:nvSpPr>
          <p:spPr bwMode="auto">
            <a:xfrm>
              <a:off x="4310063" y="3619501"/>
              <a:ext cx="447675" cy="361950"/>
            </a:xfrm>
            <a:custGeom>
              <a:avLst/>
              <a:gdLst>
                <a:gd name="T0" fmla="*/ 119 w 119"/>
                <a:gd name="T1" fmla="*/ 56 h 96"/>
                <a:gd name="T2" fmla="*/ 106 w 119"/>
                <a:gd name="T3" fmla="*/ 57 h 96"/>
                <a:gd name="T4" fmla="*/ 117 w 119"/>
                <a:gd name="T5" fmla="*/ 68 h 96"/>
                <a:gd name="T6" fmla="*/ 82 w 119"/>
                <a:gd name="T7" fmla="*/ 66 h 96"/>
                <a:gd name="T8" fmla="*/ 70 w 119"/>
                <a:gd name="T9" fmla="*/ 96 h 96"/>
                <a:gd name="T10" fmla="*/ 71 w 119"/>
                <a:gd name="T11" fmla="*/ 90 h 96"/>
                <a:gd name="T12" fmla="*/ 64 w 119"/>
                <a:gd name="T13" fmla="*/ 63 h 96"/>
                <a:gd name="T14" fmla="*/ 44 w 119"/>
                <a:gd name="T15" fmla="*/ 81 h 96"/>
                <a:gd name="T16" fmla="*/ 28 w 119"/>
                <a:gd name="T17" fmla="*/ 92 h 96"/>
                <a:gd name="T18" fmla="*/ 11 w 119"/>
                <a:gd name="T19" fmla="*/ 81 h 96"/>
                <a:gd name="T20" fmla="*/ 0 w 119"/>
                <a:gd name="T21" fmla="*/ 61 h 96"/>
                <a:gd name="T22" fmla="*/ 58 w 119"/>
                <a:gd name="T23" fmla="*/ 17 h 96"/>
                <a:gd name="T24" fmla="*/ 76 w 119"/>
                <a:gd name="T25" fmla="*/ 4 h 96"/>
                <a:gd name="T26" fmla="*/ 79 w 119"/>
                <a:gd name="T27" fmla="*/ 11 h 96"/>
                <a:gd name="T28" fmla="*/ 102 w 119"/>
                <a:gd name="T29" fmla="*/ 0 h 96"/>
                <a:gd name="T30" fmla="*/ 119 w 119"/>
                <a:gd name="T3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96">
                  <a:moveTo>
                    <a:pt x="119" y="56"/>
                  </a:moveTo>
                  <a:cubicBezTo>
                    <a:pt x="116" y="56"/>
                    <a:pt x="112" y="56"/>
                    <a:pt x="106" y="57"/>
                  </a:cubicBezTo>
                  <a:cubicBezTo>
                    <a:pt x="111" y="62"/>
                    <a:pt x="114" y="65"/>
                    <a:pt x="117" y="68"/>
                  </a:cubicBezTo>
                  <a:cubicBezTo>
                    <a:pt x="105" y="83"/>
                    <a:pt x="91" y="82"/>
                    <a:pt x="82" y="66"/>
                  </a:cubicBezTo>
                  <a:cubicBezTo>
                    <a:pt x="78" y="76"/>
                    <a:pt x="74" y="86"/>
                    <a:pt x="70" y="96"/>
                  </a:cubicBezTo>
                  <a:cubicBezTo>
                    <a:pt x="71" y="94"/>
                    <a:pt x="71" y="92"/>
                    <a:pt x="71" y="90"/>
                  </a:cubicBezTo>
                  <a:cubicBezTo>
                    <a:pt x="74" y="80"/>
                    <a:pt x="78" y="68"/>
                    <a:pt x="64" y="63"/>
                  </a:cubicBezTo>
                  <a:cubicBezTo>
                    <a:pt x="50" y="58"/>
                    <a:pt x="48" y="70"/>
                    <a:pt x="44" y="81"/>
                  </a:cubicBezTo>
                  <a:cubicBezTo>
                    <a:pt x="42" y="86"/>
                    <a:pt x="34" y="92"/>
                    <a:pt x="28" y="92"/>
                  </a:cubicBezTo>
                  <a:cubicBezTo>
                    <a:pt x="22" y="92"/>
                    <a:pt x="16" y="86"/>
                    <a:pt x="11" y="81"/>
                  </a:cubicBezTo>
                  <a:cubicBezTo>
                    <a:pt x="7" y="75"/>
                    <a:pt x="4" y="68"/>
                    <a:pt x="0" y="61"/>
                  </a:cubicBezTo>
                  <a:cubicBezTo>
                    <a:pt x="9" y="33"/>
                    <a:pt x="40" y="33"/>
                    <a:pt x="58" y="17"/>
                  </a:cubicBezTo>
                  <a:cubicBezTo>
                    <a:pt x="63" y="12"/>
                    <a:pt x="69" y="9"/>
                    <a:pt x="76" y="4"/>
                  </a:cubicBezTo>
                  <a:cubicBezTo>
                    <a:pt x="77" y="6"/>
                    <a:pt x="79" y="10"/>
                    <a:pt x="79" y="11"/>
                  </a:cubicBezTo>
                  <a:cubicBezTo>
                    <a:pt x="88" y="7"/>
                    <a:pt x="95" y="3"/>
                    <a:pt x="102" y="0"/>
                  </a:cubicBezTo>
                  <a:cubicBezTo>
                    <a:pt x="88" y="28"/>
                    <a:pt x="92" y="44"/>
                    <a:pt x="119" y="56"/>
                  </a:cubicBezTo>
                  <a:close/>
                </a:path>
              </a:pathLst>
            </a:custGeom>
            <a:solidFill>
              <a:srgbClr val="68E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31">
              <a:extLst>
                <a:ext uri="{FF2B5EF4-FFF2-40B4-BE49-F238E27FC236}">
                  <a16:creationId xmlns:a16="http://schemas.microsoft.com/office/drawing/2014/main" id="{D8375FC6-D81B-4B81-ADDE-852BA972385B}"/>
                </a:ext>
              </a:extLst>
            </p:cNvPr>
            <p:cNvSpPr>
              <a:spLocks/>
            </p:cNvSpPr>
            <p:nvPr/>
          </p:nvSpPr>
          <p:spPr bwMode="auto">
            <a:xfrm>
              <a:off x="4238626" y="3838576"/>
              <a:ext cx="365125" cy="274638"/>
            </a:xfrm>
            <a:custGeom>
              <a:avLst/>
              <a:gdLst>
                <a:gd name="T0" fmla="*/ 19 w 97"/>
                <a:gd name="T1" fmla="*/ 3 h 73"/>
                <a:gd name="T2" fmla="*/ 30 w 97"/>
                <a:gd name="T3" fmla="*/ 23 h 73"/>
                <a:gd name="T4" fmla="*/ 47 w 97"/>
                <a:gd name="T5" fmla="*/ 34 h 73"/>
                <a:gd name="T6" fmla="*/ 63 w 97"/>
                <a:gd name="T7" fmla="*/ 23 h 73"/>
                <a:gd name="T8" fmla="*/ 83 w 97"/>
                <a:gd name="T9" fmla="*/ 5 h 73"/>
                <a:gd name="T10" fmla="*/ 90 w 97"/>
                <a:gd name="T11" fmla="*/ 32 h 73"/>
                <a:gd name="T12" fmla="*/ 89 w 97"/>
                <a:gd name="T13" fmla="*/ 38 h 73"/>
                <a:gd name="T14" fmla="*/ 7 w 97"/>
                <a:gd name="T15" fmla="*/ 41 h 73"/>
                <a:gd name="T16" fmla="*/ 0 w 97"/>
                <a:gd name="T17" fmla="*/ 22 h 73"/>
                <a:gd name="T18" fmla="*/ 19 w 97"/>
                <a:gd name="T19"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73">
                  <a:moveTo>
                    <a:pt x="19" y="3"/>
                  </a:moveTo>
                  <a:cubicBezTo>
                    <a:pt x="23" y="10"/>
                    <a:pt x="26" y="17"/>
                    <a:pt x="30" y="23"/>
                  </a:cubicBezTo>
                  <a:cubicBezTo>
                    <a:pt x="35" y="28"/>
                    <a:pt x="41" y="34"/>
                    <a:pt x="47" y="34"/>
                  </a:cubicBezTo>
                  <a:cubicBezTo>
                    <a:pt x="53" y="34"/>
                    <a:pt x="61" y="28"/>
                    <a:pt x="63" y="23"/>
                  </a:cubicBezTo>
                  <a:cubicBezTo>
                    <a:pt x="67" y="12"/>
                    <a:pt x="69" y="0"/>
                    <a:pt x="83" y="5"/>
                  </a:cubicBezTo>
                  <a:cubicBezTo>
                    <a:pt x="97" y="10"/>
                    <a:pt x="93" y="22"/>
                    <a:pt x="90" y="32"/>
                  </a:cubicBezTo>
                  <a:cubicBezTo>
                    <a:pt x="90" y="34"/>
                    <a:pt x="90" y="36"/>
                    <a:pt x="89" y="38"/>
                  </a:cubicBezTo>
                  <a:cubicBezTo>
                    <a:pt x="62" y="72"/>
                    <a:pt x="36" y="73"/>
                    <a:pt x="7" y="41"/>
                  </a:cubicBezTo>
                  <a:cubicBezTo>
                    <a:pt x="5" y="35"/>
                    <a:pt x="2" y="28"/>
                    <a:pt x="0" y="22"/>
                  </a:cubicBezTo>
                  <a:cubicBezTo>
                    <a:pt x="1" y="10"/>
                    <a:pt x="7" y="3"/>
                    <a:pt x="19" y="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32">
              <a:extLst>
                <a:ext uri="{FF2B5EF4-FFF2-40B4-BE49-F238E27FC236}">
                  <a16:creationId xmlns:a16="http://schemas.microsoft.com/office/drawing/2014/main" id="{F851C8EE-062B-4F12-B993-5D4DD7C3FE51}"/>
                </a:ext>
              </a:extLst>
            </p:cNvPr>
            <p:cNvSpPr>
              <a:spLocks/>
            </p:cNvSpPr>
            <p:nvPr/>
          </p:nvSpPr>
          <p:spPr bwMode="auto">
            <a:xfrm>
              <a:off x="3910013" y="3575051"/>
              <a:ext cx="252413" cy="255588"/>
            </a:xfrm>
            <a:custGeom>
              <a:avLst/>
              <a:gdLst>
                <a:gd name="T0" fmla="*/ 0 w 67"/>
                <a:gd name="T1" fmla="*/ 36 h 68"/>
                <a:gd name="T2" fmla="*/ 38 w 67"/>
                <a:gd name="T3" fmla="*/ 2 h 68"/>
                <a:gd name="T4" fmla="*/ 65 w 67"/>
                <a:gd name="T5" fmla="*/ 43 h 68"/>
                <a:gd name="T6" fmla="*/ 31 w 67"/>
                <a:gd name="T7" fmla="*/ 67 h 68"/>
                <a:gd name="T8" fmla="*/ 0 w 67"/>
                <a:gd name="T9" fmla="*/ 36 h 68"/>
              </a:gdLst>
              <a:ahLst/>
              <a:cxnLst>
                <a:cxn ang="0">
                  <a:pos x="T0" y="T1"/>
                </a:cxn>
                <a:cxn ang="0">
                  <a:pos x="T2" y="T3"/>
                </a:cxn>
                <a:cxn ang="0">
                  <a:pos x="T4" y="T5"/>
                </a:cxn>
                <a:cxn ang="0">
                  <a:pos x="T6" y="T7"/>
                </a:cxn>
                <a:cxn ang="0">
                  <a:pos x="T8" y="T9"/>
                </a:cxn>
              </a:cxnLst>
              <a:rect l="0" t="0" r="r" b="b"/>
              <a:pathLst>
                <a:path w="67" h="68">
                  <a:moveTo>
                    <a:pt x="0" y="36"/>
                  </a:moveTo>
                  <a:cubicBezTo>
                    <a:pt x="5" y="11"/>
                    <a:pt x="19" y="0"/>
                    <a:pt x="38" y="2"/>
                  </a:cubicBezTo>
                  <a:cubicBezTo>
                    <a:pt x="58" y="5"/>
                    <a:pt x="67" y="19"/>
                    <a:pt x="65" y="43"/>
                  </a:cubicBezTo>
                  <a:cubicBezTo>
                    <a:pt x="59" y="59"/>
                    <a:pt x="48" y="68"/>
                    <a:pt x="31" y="67"/>
                  </a:cubicBezTo>
                  <a:cubicBezTo>
                    <a:pt x="12" y="66"/>
                    <a:pt x="4" y="52"/>
                    <a:pt x="0" y="3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33">
              <a:extLst>
                <a:ext uri="{FF2B5EF4-FFF2-40B4-BE49-F238E27FC236}">
                  <a16:creationId xmlns:a16="http://schemas.microsoft.com/office/drawing/2014/main" id="{77FD99AF-BEE1-495C-87E3-DC52E4279712}"/>
                </a:ext>
              </a:extLst>
            </p:cNvPr>
            <p:cNvSpPr>
              <a:spLocks/>
            </p:cNvSpPr>
            <p:nvPr/>
          </p:nvSpPr>
          <p:spPr bwMode="auto">
            <a:xfrm>
              <a:off x="4641851" y="3556001"/>
              <a:ext cx="266700" cy="279400"/>
            </a:xfrm>
            <a:custGeom>
              <a:avLst/>
              <a:gdLst>
                <a:gd name="T0" fmla="*/ 31 w 71"/>
                <a:gd name="T1" fmla="*/ 73 h 74"/>
                <a:gd name="T2" fmla="*/ 14 w 71"/>
                <a:gd name="T3" fmla="*/ 17 h 74"/>
                <a:gd name="T4" fmla="*/ 18 w 71"/>
                <a:gd name="T5" fmla="*/ 13 h 74"/>
                <a:gd name="T6" fmla="*/ 70 w 71"/>
                <a:gd name="T7" fmla="*/ 49 h 74"/>
                <a:gd name="T8" fmla="*/ 31 w 71"/>
                <a:gd name="T9" fmla="*/ 73 h 74"/>
              </a:gdLst>
              <a:ahLst/>
              <a:cxnLst>
                <a:cxn ang="0">
                  <a:pos x="T0" y="T1"/>
                </a:cxn>
                <a:cxn ang="0">
                  <a:pos x="T2" y="T3"/>
                </a:cxn>
                <a:cxn ang="0">
                  <a:pos x="T4" y="T5"/>
                </a:cxn>
                <a:cxn ang="0">
                  <a:pos x="T6" y="T7"/>
                </a:cxn>
                <a:cxn ang="0">
                  <a:pos x="T8" y="T9"/>
                </a:cxn>
              </a:cxnLst>
              <a:rect l="0" t="0" r="r" b="b"/>
              <a:pathLst>
                <a:path w="71" h="74">
                  <a:moveTo>
                    <a:pt x="31" y="73"/>
                  </a:moveTo>
                  <a:cubicBezTo>
                    <a:pt x="4" y="61"/>
                    <a:pt x="0" y="45"/>
                    <a:pt x="14" y="17"/>
                  </a:cubicBezTo>
                  <a:cubicBezTo>
                    <a:pt x="15" y="16"/>
                    <a:pt x="17" y="14"/>
                    <a:pt x="18" y="13"/>
                  </a:cubicBezTo>
                  <a:cubicBezTo>
                    <a:pt x="51" y="0"/>
                    <a:pt x="71" y="13"/>
                    <a:pt x="70" y="49"/>
                  </a:cubicBezTo>
                  <a:cubicBezTo>
                    <a:pt x="63" y="66"/>
                    <a:pt x="49" y="74"/>
                    <a:pt x="31" y="73"/>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34">
              <a:extLst>
                <a:ext uri="{FF2B5EF4-FFF2-40B4-BE49-F238E27FC236}">
                  <a16:creationId xmlns:a16="http://schemas.microsoft.com/office/drawing/2014/main" id="{6D63BF2C-4AAB-4EA3-9AAD-B8F2EECD4568}"/>
                </a:ext>
              </a:extLst>
            </p:cNvPr>
            <p:cNvSpPr>
              <a:spLocks/>
            </p:cNvSpPr>
            <p:nvPr/>
          </p:nvSpPr>
          <p:spPr bwMode="auto">
            <a:xfrm>
              <a:off x="3835401" y="3876676"/>
              <a:ext cx="217488" cy="244475"/>
            </a:xfrm>
            <a:custGeom>
              <a:avLst/>
              <a:gdLst>
                <a:gd name="T0" fmla="*/ 56 w 58"/>
                <a:gd name="T1" fmla="*/ 40 h 65"/>
                <a:gd name="T2" fmla="*/ 21 w 58"/>
                <a:gd name="T3" fmla="*/ 59 h 65"/>
                <a:gd name="T4" fmla="*/ 1 w 58"/>
                <a:gd name="T5" fmla="*/ 20 h 65"/>
                <a:gd name="T6" fmla="*/ 37 w 58"/>
                <a:gd name="T7" fmla="*/ 5 h 65"/>
                <a:gd name="T8" fmla="*/ 56 w 58"/>
                <a:gd name="T9" fmla="*/ 40 h 65"/>
              </a:gdLst>
              <a:ahLst/>
              <a:cxnLst>
                <a:cxn ang="0">
                  <a:pos x="T0" y="T1"/>
                </a:cxn>
                <a:cxn ang="0">
                  <a:pos x="T2" y="T3"/>
                </a:cxn>
                <a:cxn ang="0">
                  <a:pos x="T4" y="T5"/>
                </a:cxn>
                <a:cxn ang="0">
                  <a:pos x="T6" y="T7"/>
                </a:cxn>
                <a:cxn ang="0">
                  <a:pos x="T8" y="T9"/>
                </a:cxn>
              </a:cxnLst>
              <a:rect l="0" t="0" r="r" b="b"/>
              <a:pathLst>
                <a:path w="58" h="65">
                  <a:moveTo>
                    <a:pt x="56" y="40"/>
                  </a:moveTo>
                  <a:cubicBezTo>
                    <a:pt x="47" y="50"/>
                    <a:pt x="40" y="65"/>
                    <a:pt x="21" y="59"/>
                  </a:cubicBezTo>
                  <a:cubicBezTo>
                    <a:pt x="3" y="52"/>
                    <a:pt x="0" y="37"/>
                    <a:pt x="1" y="20"/>
                  </a:cubicBezTo>
                  <a:cubicBezTo>
                    <a:pt x="9" y="6"/>
                    <a:pt x="22" y="0"/>
                    <a:pt x="37" y="5"/>
                  </a:cubicBezTo>
                  <a:cubicBezTo>
                    <a:pt x="55" y="10"/>
                    <a:pt x="58" y="24"/>
                    <a:pt x="56" y="40"/>
                  </a:cubicBezTo>
                  <a:close/>
                </a:path>
              </a:pathLst>
            </a:custGeom>
            <a:solidFill>
              <a:srgbClr val="25CF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35">
              <a:extLst>
                <a:ext uri="{FF2B5EF4-FFF2-40B4-BE49-F238E27FC236}">
                  <a16:creationId xmlns:a16="http://schemas.microsoft.com/office/drawing/2014/main" id="{02EA1194-C3CA-4F92-A0A4-34640B60FF92}"/>
                </a:ext>
              </a:extLst>
            </p:cNvPr>
            <p:cNvSpPr>
              <a:spLocks/>
            </p:cNvSpPr>
            <p:nvPr/>
          </p:nvSpPr>
          <p:spPr bwMode="auto">
            <a:xfrm>
              <a:off x="4016376" y="5159376"/>
              <a:ext cx="1039813" cy="165100"/>
            </a:xfrm>
            <a:custGeom>
              <a:avLst/>
              <a:gdLst>
                <a:gd name="T0" fmla="*/ 0 w 276"/>
                <a:gd name="T1" fmla="*/ 24 h 44"/>
                <a:gd name="T2" fmla="*/ 133 w 276"/>
                <a:gd name="T3" fmla="*/ 32 h 44"/>
                <a:gd name="T4" fmla="*/ 257 w 276"/>
                <a:gd name="T5" fmla="*/ 5 h 44"/>
                <a:gd name="T6" fmla="*/ 276 w 276"/>
                <a:gd name="T7" fmla="*/ 0 h 44"/>
                <a:gd name="T8" fmla="*/ 239 w 276"/>
                <a:gd name="T9" fmla="*/ 22 h 44"/>
                <a:gd name="T10" fmla="*/ 144 w 276"/>
                <a:gd name="T11" fmla="*/ 41 h 44"/>
                <a:gd name="T12" fmla="*/ 63 w 276"/>
                <a:gd name="T13" fmla="*/ 40 h 44"/>
                <a:gd name="T14" fmla="*/ 4 w 276"/>
                <a:gd name="T15" fmla="*/ 30 h 44"/>
                <a:gd name="T16" fmla="*/ 0 w 276"/>
                <a:gd name="T17"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6" h="44">
                  <a:moveTo>
                    <a:pt x="0" y="24"/>
                  </a:moveTo>
                  <a:cubicBezTo>
                    <a:pt x="44" y="27"/>
                    <a:pt x="89" y="29"/>
                    <a:pt x="133" y="32"/>
                  </a:cubicBezTo>
                  <a:cubicBezTo>
                    <a:pt x="177" y="35"/>
                    <a:pt x="217" y="19"/>
                    <a:pt x="257" y="5"/>
                  </a:cubicBezTo>
                  <a:cubicBezTo>
                    <a:pt x="263" y="3"/>
                    <a:pt x="270" y="2"/>
                    <a:pt x="276" y="0"/>
                  </a:cubicBezTo>
                  <a:cubicBezTo>
                    <a:pt x="264" y="7"/>
                    <a:pt x="252" y="18"/>
                    <a:pt x="239" y="22"/>
                  </a:cubicBezTo>
                  <a:cubicBezTo>
                    <a:pt x="207" y="29"/>
                    <a:pt x="177" y="40"/>
                    <a:pt x="144" y="41"/>
                  </a:cubicBezTo>
                  <a:cubicBezTo>
                    <a:pt x="116" y="43"/>
                    <a:pt x="90" y="44"/>
                    <a:pt x="63" y="40"/>
                  </a:cubicBezTo>
                  <a:cubicBezTo>
                    <a:pt x="43" y="37"/>
                    <a:pt x="23" y="34"/>
                    <a:pt x="4" y="30"/>
                  </a:cubicBezTo>
                  <a:cubicBezTo>
                    <a:pt x="2" y="30"/>
                    <a:pt x="1" y="26"/>
                    <a:pt x="0" y="24"/>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36">
              <a:extLst>
                <a:ext uri="{FF2B5EF4-FFF2-40B4-BE49-F238E27FC236}">
                  <a16:creationId xmlns:a16="http://schemas.microsoft.com/office/drawing/2014/main" id="{AE885449-6067-4F8F-8141-18E05D5E294C}"/>
                </a:ext>
              </a:extLst>
            </p:cNvPr>
            <p:cNvSpPr>
              <a:spLocks/>
            </p:cNvSpPr>
            <p:nvPr/>
          </p:nvSpPr>
          <p:spPr bwMode="auto">
            <a:xfrm>
              <a:off x="3517901" y="5008563"/>
              <a:ext cx="180975" cy="120650"/>
            </a:xfrm>
            <a:custGeom>
              <a:avLst/>
              <a:gdLst>
                <a:gd name="T0" fmla="*/ 0 w 48"/>
                <a:gd name="T1" fmla="*/ 0 h 32"/>
                <a:gd name="T2" fmla="*/ 48 w 48"/>
                <a:gd name="T3" fmla="*/ 32 h 32"/>
                <a:gd name="T4" fmla="*/ 0 w 48"/>
                <a:gd name="T5" fmla="*/ 0 h 32"/>
              </a:gdLst>
              <a:ahLst/>
              <a:cxnLst>
                <a:cxn ang="0">
                  <a:pos x="T0" y="T1"/>
                </a:cxn>
                <a:cxn ang="0">
                  <a:pos x="T2" y="T3"/>
                </a:cxn>
                <a:cxn ang="0">
                  <a:pos x="T4" y="T5"/>
                </a:cxn>
              </a:cxnLst>
              <a:rect l="0" t="0" r="r" b="b"/>
              <a:pathLst>
                <a:path w="48" h="32">
                  <a:moveTo>
                    <a:pt x="0" y="0"/>
                  </a:moveTo>
                  <a:cubicBezTo>
                    <a:pt x="16" y="11"/>
                    <a:pt x="32" y="21"/>
                    <a:pt x="48" y="32"/>
                  </a:cubicBezTo>
                  <a:cubicBezTo>
                    <a:pt x="28" y="28"/>
                    <a:pt x="9" y="22"/>
                    <a:pt x="0" y="0"/>
                  </a:cubicBezTo>
                  <a:close/>
                </a:path>
              </a:pathLst>
            </a:custGeom>
            <a:solidFill>
              <a:srgbClr val="49EC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37">
              <a:extLst>
                <a:ext uri="{FF2B5EF4-FFF2-40B4-BE49-F238E27FC236}">
                  <a16:creationId xmlns:a16="http://schemas.microsoft.com/office/drawing/2014/main" id="{6F07F59F-1A86-4175-8297-A30478B8D251}"/>
                </a:ext>
              </a:extLst>
            </p:cNvPr>
            <p:cNvSpPr>
              <a:spLocks/>
            </p:cNvSpPr>
            <p:nvPr/>
          </p:nvSpPr>
          <p:spPr bwMode="auto">
            <a:xfrm>
              <a:off x="3925888" y="5219701"/>
              <a:ext cx="90488" cy="30163"/>
            </a:xfrm>
            <a:custGeom>
              <a:avLst/>
              <a:gdLst>
                <a:gd name="T0" fmla="*/ 0 w 24"/>
                <a:gd name="T1" fmla="*/ 0 h 8"/>
                <a:gd name="T2" fmla="*/ 24 w 24"/>
                <a:gd name="T3" fmla="*/ 8 h 8"/>
                <a:gd name="T4" fmla="*/ 0 w 24"/>
                <a:gd name="T5" fmla="*/ 0 h 8"/>
              </a:gdLst>
              <a:ahLst/>
              <a:cxnLst>
                <a:cxn ang="0">
                  <a:pos x="T0" y="T1"/>
                </a:cxn>
                <a:cxn ang="0">
                  <a:pos x="T2" y="T3"/>
                </a:cxn>
                <a:cxn ang="0">
                  <a:pos x="T4" y="T5"/>
                </a:cxn>
              </a:cxnLst>
              <a:rect l="0" t="0" r="r" b="b"/>
              <a:pathLst>
                <a:path w="24" h="8">
                  <a:moveTo>
                    <a:pt x="0" y="0"/>
                  </a:moveTo>
                  <a:cubicBezTo>
                    <a:pt x="8" y="3"/>
                    <a:pt x="16" y="5"/>
                    <a:pt x="24" y="8"/>
                  </a:cubicBezTo>
                  <a:cubicBezTo>
                    <a:pt x="16" y="5"/>
                    <a:pt x="8"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38">
              <a:extLst>
                <a:ext uri="{FF2B5EF4-FFF2-40B4-BE49-F238E27FC236}">
                  <a16:creationId xmlns:a16="http://schemas.microsoft.com/office/drawing/2014/main" id="{C47ED75E-B88C-4A29-B4EA-28306772C0D7}"/>
                </a:ext>
              </a:extLst>
            </p:cNvPr>
            <p:cNvSpPr>
              <a:spLocks/>
            </p:cNvSpPr>
            <p:nvPr/>
          </p:nvSpPr>
          <p:spPr bwMode="auto">
            <a:xfrm>
              <a:off x="3849688" y="5189538"/>
              <a:ext cx="76200" cy="30163"/>
            </a:xfrm>
            <a:custGeom>
              <a:avLst/>
              <a:gdLst>
                <a:gd name="T0" fmla="*/ 0 w 20"/>
                <a:gd name="T1" fmla="*/ 0 h 8"/>
                <a:gd name="T2" fmla="*/ 20 w 20"/>
                <a:gd name="T3" fmla="*/ 8 h 8"/>
                <a:gd name="T4" fmla="*/ 0 w 20"/>
                <a:gd name="T5" fmla="*/ 0 h 8"/>
              </a:gdLst>
              <a:ahLst/>
              <a:cxnLst>
                <a:cxn ang="0">
                  <a:pos x="T0" y="T1"/>
                </a:cxn>
                <a:cxn ang="0">
                  <a:pos x="T2" y="T3"/>
                </a:cxn>
                <a:cxn ang="0">
                  <a:pos x="T4" y="T5"/>
                </a:cxn>
              </a:cxnLst>
              <a:rect l="0" t="0" r="r" b="b"/>
              <a:pathLst>
                <a:path w="20" h="8">
                  <a:moveTo>
                    <a:pt x="0" y="0"/>
                  </a:moveTo>
                  <a:cubicBezTo>
                    <a:pt x="7" y="3"/>
                    <a:pt x="13" y="5"/>
                    <a:pt x="20" y="8"/>
                  </a:cubicBezTo>
                  <a:cubicBezTo>
                    <a:pt x="13" y="5"/>
                    <a:pt x="7" y="3"/>
                    <a:pt x="0"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39">
              <a:extLst>
                <a:ext uri="{FF2B5EF4-FFF2-40B4-BE49-F238E27FC236}">
                  <a16:creationId xmlns:a16="http://schemas.microsoft.com/office/drawing/2014/main" id="{1BE17798-EEF2-4604-B0A3-810236B0A01B}"/>
                </a:ext>
              </a:extLst>
            </p:cNvPr>
            <p:cNvSpPr>
              <a:spLocks/>
            </p:cNvSpPr>
            <p:nvPr/>
          </p:nvSpPr>
          <p:spPr bwMode="auto">
            <a:xfrm>
              <a:off x="5116513" y="5099051"/>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40">
              <a:extLst>
                <a:ext uri="{FF2B5EF4-FFF2-40B4-BE49-F238E27FC236}">
                  <a16:creationId xmlns:a16="http://schemas.microsoft.com/office/drawing/2014/main" id="{AC6118FC-C15E-4E22-AAC1-AE23A9347ED1}"/>
                </a:ext>
              </a:extLst>
            </p:cNvPr>
            <p:cNvSpPr>
              <a:spLocks/>
            </p:cNvSpPr>
            <p:nvPr/>
          </p:nvSpPr>
          <p:spPr bwMode="auto">
            <a:xfrm>
              <a:off x="5056188" y="5129213"/>
              <a:ext cx="60325" cy="30163"/>
            </a:xfrm>
            <a:custGeom>
              <a:avLst/>
              <a:gdLst>
                <a:gd name="T0" fmla="*/ 0 w 16"/>
                <a:gd name="T1" fmla="*/ 8 h 8"/>
                <a:gd name="T2" fmla="*/ 16 w 16"/>
                <a:gd name="T3" fmla="*/ 0 h 8"/>
                <a:gd name="T4" fmla="*/ 0 w 16"/>
                <a:gd name="T5" fmla="*/ 8 h 8"/>
              </a:gdLst>
              <a:ahLst/>
              <a:cxnLst>
                <a:cxn ang="0">
                  <a:pos x="T0" y="T1"/>
                </a:cxn>
                <a:cxn ang="0">
                  <a:pos x="T2" y="T3"/>
                </a:cxn>
                <a:cxn ang="0">
                  <a:pos x="T4" y="T5"/>
                </a:cxn>
              </a:cxnLst>
              <a:rect l="0" t="0" r="r" b="b"/>
              <a:pathLst>
                <a:path w="16" h="8">
                  <a:moveTo>
                    <a:pt x="0" y="8"/>
                  </a:moveTo>
                  <a:cubicBezTo>
                    <a:pt x="5" y="5"/>
                    <a:pt x="11" y="3"/>
                    <a:pt x="16" y="0"/>
                  </a:cubicBezTo>
                  <a:cubicBezTo>
                    <a:pt x="11" y="3"/>
                    <a:pt x="5" y="5"/>
                    <a:pt x="0" y="8"/>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41">
              <a:extLst>
                <a:ext uri="{FF2B5EF4-FFF2-40B4-BE49-F238E27FC236}">
                  <a16:creationId xmlns:a16="http://schemas.microsoft.com/office/drawing/2014/main" id="{D9DB9A53-120D-4A91-986B-3281C25FB086}"/>
                </a:ext>
              </a:extLst>
            </p:cNvPr>
            <p:cNvSpPr>
              <a:spLocks/>
            </p:cNvSpPr>
            <p:nvPr/>
          </p:nvSpPr>
          <p:spPr bwMode="auto">
            <a:xfrm>
              <a:off x="6224588" y="2081213"/>
              <a:ext cx="368300" cy="493713"/>
            </a:xfrm>
            <a:custGeom>
              <a:avLst/>
              <a:gdLst>
                <a:gd name="T0" fmla="*/ 3 w 98"/>
                <a:gd name="T1" fmla="*/ 118 h 131"/>
                <a:gd name="T2" fmla="*/ 0 w 98"/>
                <a:gd name="T3" fmla="*/ 104 h 131"/>
                <a:gd name="T4" fmla="*/ 59 w 98"/>
                <a:gd name="T5" fmla="*/ 5 h 131"/>
                <a:gd name="T6" fmla="*/ 98 w 98"/>
                <a:gd name="T7" fmla="*/ 21 h 131"/>
                <a:gd name="T8" fmla="*/ 93 w 98"/>
                <a:gd name="T9" fmla="*/ 39 h 131"/>
                <a:gd name="T10" fmla="*/ 48 w 98"/>
                <a:gd name="T11" fmla="*/ 110 h 131"/>
                <a:gd name="T12" fmla="*/ 11 w 98"/>
                <a:gd name="T13" fmla="*/ 126 h 131"/>
                <a:gd name="T14" fmla="*/ 3 w 98"/>
                <a:gd name="T15" fmla="*/ 118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131">
                  <a:moveTo>
                    <a:pt x="3" y="118"/>
                  </a:moveTo>
                  <a:cubicBezTo>
                    <a:pt x="2" y="113"/>
                    <a:pt x="1" y="109"/>
                    <a:pt x="0" y="104"/>
                  </a:cubicBezTo>
                  <a:cubicBezTo>
                    <a:pt x="20" y="71"/>
                    <a:pt x="39" y="38"/>
                    <a:pt x="59" y="5"/>
                  </a:cubicBezTo>
                  <a:cubicBezTo>
                    <a:pt x="76" y="0"/>
                    <a:pt x="89" y="6"/>
                    <a:pt x="98" y="21"/>
                  </a:cubicBezTo>
                  <a:cubicBezTo>
                    <a:pt x="96" y="27"/>
                    <a:pt x="96" y="34"/>
                    <a:pt x="93" y="39"/>
                  </a:cubicBezTo>
                  <a:cubicBezTo>
                    <a:pt x="78" y="63"/>
                    <a:pt x="63" y="87"/>
                    <a:pt x="48" y="110"/>
                  </a:cubicBezTo>
                  <a:cubicBezTo>
                    <a:pt x="40" y="124"/>
                    <a:pt x="28" y="131"/>
                    <a:pt x="11" y="126"/>
                  </a:cubicBezTo>
                  <a:cubicBezTo>
                    <a:pt x="9" y="123"/>
                    <a:pt x="6" y="121"/>
                    <a:pt x="3" y="118"/>
                  </a:cubicBezTo>
                  <a:close/>
                </a:path>
              </a:pathLst>
            </a:custGeom>
            <a:solidFill>
              <a:srgbClr val="F7F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42">
              <a:extLst>
                <a:ext uri="{FF2B5EF4-FFF2-40B4-BE49-F238E27FC236}">
                  <a16:creationId xmlns:a16="http://schemas.microsoft.com/office/drawing/2014/main" id="{A68B6DE1-A387-4353-B94A-A2E515DCDB43}"/>
                </a:ext>
              </a:extLst>
            </p:cNvPr>
            <p:cNvSpPr>
              <a:spLocks/>
            </p:cNvSpPr>
            <p:nvPr/>
          </p:nvSpPr>
          <p:spPr bwMode="auto">
            <a:xfrm>
              <a:off x="6446838" y="1898651"/>
              <a:ext cx="296863" cy="260350"/>
            </a:xfrm>
            <a:custGeom>
              <a:avLst/>
              <a:gdLst>
                <a:gd name="T0" fmla="*/ 39 w 79"/>
                <a:gd name="T1" fmla="*/ 69 h 69"/>
                <a:gd name="T2" fmla="*/ 0 w 79"/>
                <a:gd name="T3" fmla="*/ 53 h 69"/>
                <a:gd name="T4" fmla="*/ 15 w 79"/>
                <a:gd name="T5" fmla="*/ 47 h 69"/>
                <a:gd name="T6" fmla="*/ 38 w 79"/>
                <a:gd name="T7" fmla="*/ 16 h 69"/>
                <a:gd name="T8" fmla="*/ 43 w 79"/>
                <a:gd name="T9" fmla="*/ 0 h 69"/>
                <a:gd name="T10" fmla="*/ 79 w 79"/>
                <a:gd name="T11" fmla="*/ 35 h 69"/>
                <a:gd name="T12" fmla="*/ 67 w 79"/>
                <a:gd name="T13" fmla="*/ 40 h 69"/>
                <a:gd name="T14" fmla="*/ 39 w 79"/>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69">
                  <a:moveTo>
                    <a:pt x="39" y="69"/>
                  </a:moveTo>
                  <a:cubicBezTo>
                    <a:pt x="30" y="54"/>
                    <a:pt x="17" y="48"/>
                    <a:pt x="0" y="53"/>
                  </a:cubicBezTo>
                  <a:cubicBezTo>
                    <a:pt x="5" y="51"/>
                    <a:pt x="10" y="49"/>
                    <a:pt x="15" y="47"/>
                  </a:cubicBezTo>
                  <a:cubicBezTo>
                    <a:pt x="28" y="41"/>
                    <a:pt x="41" y="34"/>
                    <a:pt x="38" y="16"/>
                  </a:cubicBezTo>
                  <a:cubicBezTo>
                    <a:pt x="40" y="11"/>
                    <a:pt x="41" y="5"/>
                    <a:pt x="43" y="0"/>
                  </a:cubicBezTo>
                  <a:cubicBezTo>
                    <a:pt x="42" y="32"/>
                    <a:pt x="50" y="40"/>
                    <a:pt x="79" y="35"/>
                  </a:cubicBezTo>
                  <a:cubicBezTo>
                    <a:pt x="75" y="36"/>
                    <a:pt x="71" y="39"/>
                    <a:pt x="67" y="40"/>
                  </a:cubicBezTo>
                  <a:cubicBezTo>
                    <a:pt x="40" y="42"/>
                    <a:pt x="40" y="43"/>
                    <a:pt x="39" y="69"/>
                  </a:cubicBezTo>
                  <a:close/>
                </a:path>
              </a:pathLst>
            </a:custGeom>
            <a:solidFill>
              <a:srgbClr val="93F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43">
              <a:extLst>
                <a:ext uri="{FF2B5EF4-FFF2-40B4-BE49-F238E27FC236}">
                  <a16:creationId xmlns:a16="http://schemas.microsoft.com/office/drawing/2014/main" id="{02259AA7-D747-4F1C-A10F-3C7B306D9B6D}"/>
                </a:ext>
              </a:extLst>
            </p:cNvPr>
            <p:cNvSpPr>
              <a:spLocks/>
            </p:cNvSpPr>
            <p:nvPr/>
          </p:nvSpPr>
          <p:spPr bwMode="auto">
            <a:xfrm>
              <a:off x="6502401" y="1958976"/>
              <a:ext cx="98425" cy="117475"/>
            </a:xfrm>
            <a:custGeom>
              <a:avLst/>
              <a:gdLst>
                <a:gd name="T0" fmla="*/ 23 w 26"/>
                <a:gd name="T1" fmla="*/ 0 h 31"/>
                <a:gd name="T2" fmla="*/ 0 w 26"/>
                <a:gd name="T3" fmla="*/ 31 h 31"/>
                <a:gd name="T4" fmla="*/ 23 w 26"/>
                <a:gd name="T5" fmla="*/ 0 h 31"/>
              </a:gdLst>
              <a:ahLst/>
              <a:cxnLst>
                <a:cxn ang="0">
                  <a:pos x="T0" y="T1"/>
                </a:cxn>
                <a:cxn ang="0">
                  <a:pos x="T2" y="T3"/>
                </a:cxn>
                <a:cxn ang="0">
                  <a:pos x="T4" y="T5"/>
                </a:cxn>
              </a:cxnLst>
              <a:rect l="0" t="0" r="r" b="b"/>
              <a:pathLst>
                <a:path w="26" h="31">
                  <a:moveTo>
                    <a:pt x="23" y="0"/>
                  </a:moveTo>
                  <a:cubicBezTo>
                    <a:pt x="26" y="18"/>
                    <a:pt x="13" y="25"/>
                    <a:pt x="0" y="31"/>
                  </a:cubicBezTo>
                  <a:cubicBezTo>
                    <a:pt x="4" y="18"/>
                    <a:pt x="3" y="1"/>
                    <a:pt x="23" y="0"/>
                  </a:cubicBezTo>
                  <a:close/>
                </a:path>
              </a:pathLst>
            </a:custGeom>
            <a:solidFill>
              <a:srgbClr val="69F2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44">
              <a:extLst>
                <a:ext uri="{FF2B5EF4-FFF2-40B4-BE49-F238E27FC236}">
                  <a16:creationId xmlns:a16="http://schemas.microsoft.com/office/drawing/2014/main" id="{D2BEEB38-252E-4636-AE9A-974BB7022003}"/>
                </a:ext>
              </a:extLst>
            </p:cNvPr>
            <p:cNvSpPr>
              <a:spLocks/>
            </p:cNvSpPr>
            <p:nvPr/>
          </p:nvSpPr>
          <p:spPr bwMode="auto">
            <a:xfrm>
              <a:off x="6021388" y="2744788"/>
              <a:ext cx="63500" cy="120650"/>
            </a:xfrm>
            <a:custGeom>
              <a:avLst/>
              <a:gdLst>
                <a:gd name="T0" fmla="*/ 16 w 17"/>
                <a:gd name="T1" fmla="*/ 0 h 32"/>
                <a:gd name="T2" fmla="*/ 0 w 17"/>
                <a:gd name="T3" fmla="*/ 32 h 32"/>
                <a:gd name="T4" fmla="*/ 16 w 17"/>
                <a:gd name="T5" fmla="*/ 0 h 32"/>
              </a:gdLst>
              <a:ahLst/>
              <a:cxnLst>
                <a:cxn ang="0">
                  <a:pos x="T0" y="T1"/>
                </a:cxn>
                <a:cxn ang="0">
                  <a:pos x="T2" y="T3"/>
                </a:cxn>
                <a:cxn ang="0">
                  <a:pos x="T4" y="T5"/>
                </a:cxn>
              </a:cxnLst>
              <a:rect l="0" t="0" r="r" b="b"/>
              <a:pathLst>
                <a:path w="17" h="32">
                  <a:moveTo>
                    <a:pt x="16" y="0"/>
                  </a:moveTo>
                  <a:cubicBezTo>
                    <a:pt x="16" y="14"/>
                    <a:pt x="17" y="27"/>
                    <a:pt x="0" y="32"/>
                  </a:cubicBezTo>
                  <a:cubicBezTo>
                    <a:pt x="5" y="21"/>
                    <a:pt x="11" y="11"/>
                    <a:pt x="16" y="0"/>
                  </a:cubicBezTo>
                  <a:close/>
                </a:path>
              </a:pathLst>
            </a:custGeom>
            <a:solidFill>
              <a:srgbClr val="52ED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45">
              <a:extLst>
                <a:ext uri="{FF2B5EF4-FFF2-40B4-BE49-F238E27FC236}">
                  <a16:creationId xmlns:a16="http://schemas.microsoft.com/office/drawing/2014/main" id="{B1D367E8-7361-4E83-9239-B530E8CF50B7}"/>
                </a:ext>
              </a:extLst>
            </p:cNvPr>
            <p:cNvSpPr>
              <a:spLocks/>
            </p:cNvSpPr>
            <p:nvPr/>
          </p:nvSpPr>
          <p:spPr bwMode="auto">
            <a:xfrm>
              <a:off x="5870576" y="1608138"/>
              <a:ext cx="2817813" cy="3644900"/>
            </a:xfrm>
            <a:custGeom>
              <a:avLst/>
              <a:gdLst>
                <a:gd name="T0" fmla="*/ 248 w 748"/>
                <a:gd name="T1" fmla="*/ 69 h 966"/>
                <a:gd name="T2" fmla="*/ 242 w 748"/>
                <a:gd name="T3" fmla="*/ 62 h 966"/>
                <a:gd name="T4" fmla="*/ 346 w 748"/>
                <a:gd name="T5" fmla="*/ 13 h 966"/>
                <a:gd name="T6" fmla="*/ 518 w 748"/>
                <a:gd name="T7" fmla="*/ 70 h 966"/>
                <a:gd name="T8" fmla="*/ 552 w 748"/>
                <a:gd name="T9" fmla="*/ 98 h 966"/>
                <a:gd name="T10" fmla="*/ 649 w 748"/>
                <a:gd name="T11" fmla="*/ 239 h 966"/>
                <a:gd name="T12" fmla="*/ 690 w 748"/>
                <a:gd name="T13" fmla="*/ 329 h 966"/>
                <a:gd name="T14" fmla="*/ 720 w 748"/>
                <a:gd name="T15" fmla="*/ 420 h 966"/>
                <a:gd name="T16" fmla="*/ 743 w 748"/>
                <a:gd name="T17" fmla="*/ 646 h 966"/>
                <a:gd name="T18" fmla="*/ 721 w 748"/>
                <a:gd name="T19" fmla="*/ 728 h 966"/>
                <a:gd name="T20" fmla="*/ 689 w 748"/>
                <a:gd name="T21" fmla="*/ 793 h 966"/>
                <a:gd name="T22" fmla="*/ 630 w 748"/>
                <a:gd name="T23" fmla="*/ 864 h 966"/>
                <a:gd name="T24" fmla="*/ 600 w 748"/>
                <a:gd name="T25" fmla="*/ 893 h 966"/>
                <a:gd name="T26" fmla="*/ 570 w 748"/>
                <a:gd name="T27" fmla="*/ 914 h 966"/>
                <a:gd name="T28" fmla="*/ 507 w 748"/>
                <a:gd name="T29" fmla="*/ 941 h 966"/>
                <a:gd name="T30" fmla="*/ 417 w 748"/>
                <a:gd name="T31" fmla="*/ 963 h 966"/>
                <a:gd name="T32" fmla="*/ 293 w 748"/>
                <a:gd name="T33" fmla="*/ 957 h 966"/>
                <a:gd name="T34" fmla="*/ 217 w 748"/>
                <a:gd name="T35" fmla="*/ 933 h 966"/>
                <a:gd name="T36" fmla="*/ 150 w 748"/>
                <a:gd name="T37" fmla="*/ 894 h 966"/>
                <a:gd name="T38" fmla="*/ 104 w 748"/>
                <a:gd name="T39" fmla="*/ 855 h 966"/>
                <a:gd name="T40" fmla="*/ 36 w 748"/>
                <a:gd name="T41" fmla="*/ 753 h 966"/>
                <a:gd name="T42" fmla="*/ 7 w 748"/>
                <a:gd name="T43" fmla="*/ 644 h 966"/>
                <a:gd name="T44" fmla="*/ 1 w 748"/>
                <a:gd name="T45" fmla="*/ 576 h 966"/>
                <a:gd name="T46" fmla="*/ 13 w 748"/>
                <a:gd name="T47" fmla="*/ 492 h 966"/>
                <a:gd name="T48" fmla="*/ 32 w 748"/>
                <a:gd name="T49" fmla="*/ 403 h 966"/>
                <a:gd name="T50" fmla="*/ 48 w 748"/>
                <a:gd name="T51" fmla="*/ 356 h 966"/>
                <a:gd name="T52" fmla="*/ 84 w 748"/>
                <a:gd name="T53" fmla="*/ 278 h 966"/>
                <a:gd name="T54" fmla="*/ 88 w 748"/>
                <a:gd name="T55" fmla="*/ 277 h 966"/>
                <a:gd name="T56" fmla="*/ 88 w 748"/>
                <a:gd name="T57" fmla="*/ 277 h 966"/>
                <a:gd name="T58" fmla="*/ 81 w 748"/>
                <a:gd name="T59" fmla="*/ 307 h 966"/>
                <a:gd name="T60" fmla="*/ 57 w 748"/>
                <a:gd name="T61" fmla="*/ 365 h 966"/>
                <a:gd name="T62" fmla="*/ 22 w 748"/>
                <a:gd name="T63" fmla="*/ 512 h 966"/>
                <a:gd name="T64" fmla="*/ 26 w 748"/>
                <a:gd name="T65" fmla="*/ 689 h 966"/>
                <a:gd name="T66" fmla="*/ 116 w 748"/>
                <a:gd name="T67" fmla="*/ 844 h 966"/>
                <a:gd name="T68" fmla="*/ 292 w 748"/>
                <a:gd name="T69" fmla="*/ 942 h 966"/>
                <a:gd name="T70" fmla="*/ 462 w 748"/>
                <a:gd name="T71" fmla="*/ 941 h 966"/>
                <a:gd name="T72" fmla="*/ 613 w 748"/>
                <a:gd name="T73" fmla="*/ 862 h 966"/>
                <a:gd name="T74" fmla="*/ 735 w 748"/>
                <a:gd name="T75" fmla="*/ 586 h 966"/>
                <a:gd name="T76" fmla="*/ 709 w 748"/>
                <a:gd name="T77" fmla="*/ 429 h 966"/>
                <a:gd name="T78" fmla="*/ 649 w 748"/>
                <a:gd name="T79" fmla="*/ 275 h 966"/>
                <a:gd name="T80" fmla="*/ 568 w 748"/>
                <a:gd name="T81" fmla="*/ 142 h 966"/>
                <a:gd name="T82" fmla="*/ 482 w 748"/>
                <a:gd name="T83" fmla="*/ 59 h 966"/>
                <a:gd name="T84" fmla="*/ 348 w 748"/>
                <a:gd name="T85" fmla="*/ 24 h 966"/>
                <a:gd name="T86" fmla="*/ 248 w 748"/>
                <a:gd name="T87"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48" h="966">
                  <a:moveTo>
                    <a:pt x="248" y="69"/>
                  </a:moveTo>
                  <a:cubicBezTo>
                    <a:pt x="246" y="67"/>
                    <a:pt x="244" y="64"/>
                    <a:pt x="242" y="62"/>
                  </a:cubicBezTo>
                  <a:cubicBezTo>
                    <a:pt x="271" y="33"/>
                    <a:pt x="307" y="20"/>
                    <a:pt x="346" y="13"/>
                  </a:cubicBezTo>
                  <a:cubicBezTo>
                    <a:pt x="414" y="0"/>
                    <a:pt x="468" y="28"/>
                    <a:pt x="518" y="70"/>
                  </a:cubicBezTo>
                  <a:cubicBezTo>
                    <a:pt x="530" y="79"/>
                    <a:pt x="543" y="87"/>
                    <a:pt x="552" y="98"/>
                  </a:cubicBezTo>
                  <a:cubicBezTo>
                    <a:pt x="589" y="142"/>
                    <a:pt x="625" y="186"/>
                    <a:pt x="649" y="239"/>
                  </a:cubicBezTo>
                  <a:cubicBezTo>
                    <a:pt x="662" y="269"/>
                    <a:pt x="678" y="298"/>
                    <a:pt x="690" y="329"/>
                  </a:cubicBezTo>
                  <a:cubicBezTo>
                    <a:pt x="702" y="359"/>
                    <a:pt x="710" y="390"/>
                    <a:pt x="720" y="420"/>
                  </a:cubicBezTo>
                  <a:cubicBezTo>
                    <a:pt x="746" y="494"/>
                    <a:pt x="748" y="570"/>
                    <a:pt x="743" y="646"/>
                  </a:cubicBezTo>
                  <a:cubicBezTo>
                    <a:pt x="741" y="674"/>
                    <a:pt x="731" y="701"/>
                    <a:pt x="721" y="728"/>
                  </a:cubicBezTo>
                  <a:cubicBezTo>
                    <a:pt x="713" y="750"/>
                    <a:pt x="702" y="773"/>
                    <a:pt x="689" y="793"/>
                  </a:cubicBezTo>
                  <a:cubicBezTo>
                    <a:pt x="671" y="818"/>
                    <a:pt x="650" y="841"/>
                    <a:pt x="630" y="864"/>
                  </a:cubicBezTo>
                  <a:cubicBezTo>
                    <a:pt x="621" y="874"/>
                    <a:pt x="610" y="883"/>
                    <a:pt x="600" y="893"/>
                  </a:cubicBezTo>
                  <a:cubicBezTo>
                    <a:pt x="590" y="900"/>
                    <a:pt x="581" y="909"/>
                    <a:pt x="570" y="914"/>
                  </a:cubicBezTo>
                  <a:cubicBezTo>
                    <a:pt x="550" y="924"/>
                    <a:pt x="529" y="934"/>
                    <a:pt x="507" y="941"/>
                  </a:cubicBezTo>
                  <a:cubicBezTo>
                    <a:pt x="478" y="950"/>
                    <a:pt x="448" y="961"/>
                    <a:pt x="417" y="963"/>
                  </a:cubicBezTo>
                  <a:cubicBezTo>
                    <a:pt x="376" y="966"/>
                    <a:pt x="334" y="963"/>
                    <a:pt x="293" y="957"/>
                  </a:cubicBezTo>
                  <a:cubicBezTo>
                    <a:pt x="267" y="954"/>
                    <a:pt x="242" y="944"/>
                    <a:pt x="217" y="933"/>
                  </a:cubicBezTo>
                  <a:cubicBezTo>
                    <a:pt x="194" y="923"/>
                    <a:pt x="172" y="909"/>
                    <a:pt x="150" y="894"/>
                  </a:cubicBezTo>
                  <a:cubicBezTo>
                    <a:pt x="134" y="883"/>
                    <a:pt x="117" y="870"/>
                    <a:pt x="104" y="855"/>
                  </a:cubicBezTo>
                  <a:cubicBezTo>
                    <a:pt x="79" y="823"/>
                    <a:pt x="51" y="790"/>
                    <a:pt x="36" y="753"/>
                  </a:cubicBezTo>
                  <a:cubicBezTo>
                    <a:pt x="22" y="720"/>
                    <a:pt x="6" y="684"/>
                    <a:pt x="7" y="644"/>
                  </a:cubicBezTo>
                  <a:cubicBezTo>
                    <a:pt x="8" y="622"/>
                    <a:pt x="0" y="599"/>
                    <a:pt x="1" y="576"/>
                  </a:cubicBezTo>
                  <a:cubicBezTo>
                    <a:pt x="2" y="548"/>
                    <a:pt x="8" y="520"/>
                    <a:pt x="13" y="492"/>
                  </a:cubicBezTo>
                  <a:cubicBezTo>
                    <a:pt x="18" y="462"/>
                    <a:pt x="25" y="433"/>
                    <a:pt x="32" y="403"/>
                  </a:cubicBezTo>
                  <a:cubicBezTo>
                    <a:pt x="36" y="387"/>
                    <a:pt x="42" y="371"/>
                    <a:pt x="48" y="356"/>
                  </a:cubicBezTo>
                  <a:cubicBezTo>
                    <a:pt x="60" y="330"/>
                    <a:pt x="72" y="304"/>
                    <a:pt x="84" y="278"/>
                  </a:cubicBezTo>
                  <a:cubicBezTo>
                    <a:pt x="85" y="277"/>
                    <a:pt x="87" y="277"/>
                    <a:pt x="88" y="277"/>
                  </a:cubicBezTo>
                  <a:cubicBezTo>
                    <a:pt x="88" y="277"/>
                    <a:pt x="88" y="277"/>
                    <a:pt x="88" y="277"/>
                  </a:cubicBezTo>
                  <a:cubicBezTo>
                    <a:pt x="86" y="287"/>
                    <a:pt x="85" y="298"/>
                    <a:pt x="81" y="307"/>
                  </a:cubicBezTo>
                  <a:cubicBezTo>
                    <a:pt x="74" y="327"/>
                    <a:pt x="63" y="345"/>
                    <a:pt x="57" y="365"/>
                  </a:cubicBezTo>
                  <a:cubicBezTo>
                    <a:pt x="44" y="414"/>
                    <a:pt x="31" y="463"/>
                    <a:pt x="22" y="512"/>
                  </a:cubicBezTo>
                  <a:cubicBezTo>
                    <a:pt x="11" y="571"/>
                    <a:pt x="9" y="631"/>
                    <a:pt x="26" y="689"/>
                  </a:cubicBezTo>
                  <a:cubicBezTo>
                    <a:pt x="42" y="747"/>
                    <a:pt x="71" y="800"/>
                    <a:pt x="116" y="844"/>
                  </a:cubicBezTo>
                  <a:cubicBezTo>
                    <a:pt x="166" y="893"/>
                    <a:pt x="222" y="928"/>
                    <a:pt x="292" y="942"/>
                  </a:cubicBezTo>
                  <a:cubicBezTo>
                    <a:pt x="349" y="955"/>
                    <a:pt x="405" y="955"/>
                    <a:pt x="462" y="941"/>
                  </a:cubicBezTo>
                  <a:cubicBezTo>
                    <a:pt x="519" y="927"/>
                    <a:pt x="569" y="901"/>
                    <a:pt x="613" y="862"/>
                  </a:cubicBezTo>
                  <a:cubicBezTo>
                    <a:pt x="695" y="789"/>
                    <a:pt x="734" y="695"/>
                    <a:pt x="735" y="586"/>
                  </a:cubicBezTo>
                  <a:cubicBezTo>
                    <a:pt x="736" y="533"/>
                    <a:pt x="725" y="480"/>
                    <a:pt x="709" y="429"/>
                  </a:cubicBezTo>
                  <a:cubicBezTo>
                    <a:pt x="693" y="377"/>
                    <a:pt x="671" y="326"/>
                    <a:pt x="649" y="275"/>
                  </a:cubicBezTo>
                  <a:cubicBezTo>
                    <a:pt x="629" y="227"/>
                    <a:pt x="605" y="181"/>
                    <a:pt x="568" y="142"/>
                  </a:cubicBezTo>
                  <a:cubicBezTo>
                    <a:pt x="541" y="113"/>
                    <a:pt x="514" y="82"/>
                    <a:pt x="482" y="59"/>
                  </a:cubicBezTo>
                  <a:cubicBezTo>
                    <a:pt x="443" y="30"/>
                    <a:pt x="398" y="16"/>
                    <a:pt x="348" y="24"/>
                  </a:cubicBezTo>
                  <a:cubicBezTo>
                    <a:pt x="311" y="31"/>
                    <a:pt x="279" y="48"/>
                    <a:pt x="248" y="69"/>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46">
              <a:extLst>
                <a:ext uri="{FF2B5EF4-FFF2-40B4-BE49-F238E27FC236}">
                  <a16:creationId xmlns:a16="http://schemas.microsoft.com/office/drawing/2014/main" id="{B9C3FD90-6E7B-413F-B9CC-03A26A668215}"/>
                </a:ext>
              </a:extLst>
            </p:cNvPr>
            <p:cNvSpPr>
              <a:spLocks/>
            </p:cNvSpPr>
            <p:nvPr/>
          </p:nvSpPr>
          <p:spPr bwMode="auto">
            <a:xfrm>
              <a:off x="6200776" y="2525713"/>
              <a:ext cx="65088" cy="128588"/>
            </a:xfrm>
            <a:custGeom>
              <a:avLst/>
              <a:gdLst>
                <a:gd name="T0" fmla="*/ 9 w 17"/>
                <a:gd name="T1" fmla="*/ 0 h 34"/>
                <a:gd name="T2" fmla="*/ 17 w 17"/>
                <a:gd name="T3" fmla="*/ 8 h 34"/>
                <a:gd name="T4" fmla="*/ 0 w 17"/>
                <a:gd name="T5" fmla="*/ 34 h 34"/>
                <a:gd name="T6" fmla="*/ 0 w 17"/>
                <a:gd name="T7" fmla="*/ 34 h 34"/>
                <a:gd name="T8" fmla="*/ 9 w 17"/>
                <a:gd name="T9" fmla="*/ 0 h 34"/>
              </a:gdLst>
              <a:ahLst/>
              <a:cxnLst>
                <a:cxn ang="0">
                  <a:pos x="T0" y="T1"/>
                </a:cxn>
                <a:cxn ang="0">
                  <a:pos x="T2" y="T3"/>
                </a:cxn>
                <a:cxn ang="0">
                  <a:pos x="T4" y="T5"/>
                </a:cxn>
                <a:cxn ang="0">
                  <a:pos x="T6" y="T7"/>
                </a:cxn>
                <a:cxn ang="0">
                  <a:pos x="T8" y="T9"/>
                </a:cxn>
              </a:cxnLst>
              <a:rect l="0" t="0" r="r" b="b"/>
              <a:pathLst>
                <a:path w="17" h="34">
                  <a:moveTo>
                    <a:pt x="9" y="0"/>
                  </a:moveTo>
                  <a:cubicBezTo>
                    <a:pt x="12" y="3"/>
                    <a:pt x="15" y="5"/>
                    <a:pt x="17" y="8"/>
                  </a:cubicBezTo>
                  <a:cubicBezTo>
                    <a:pt x="12" y="16"/>
                    <a:pt x="6" y="25"/>
                    <a:pt x="0" y="34"/>
                  </a:cubicBezTo>
                  <a:cubicBezTo>
                    <a:pt x="0" y="34"/>
                    <a:pt x="0" y="34"/>
                    <a:pt x="0" y="34"/>
                  </a:cubicBezTo>
                  <a:cubicBezTo>
                    <a:pt x="3" y="23"/>
                    <a:pt x="6" y="11"/>
                    <a:pt x="9" y="0"/>
                  </a:cubicBezTo>
                  <a:close/>
                </a:path>
              </a:pathLst>
            </a:custGeom>
            <a:solidFill>
              <a:srgbClr val="86F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47">
              <a:extLst>
                <a:ext uri="{FF2B5EF4-FFF2-40B4-BE49-F238E27FC236}">
                  <a16:creationId xmlns:a16="http://schemas.microsoft.com/office/drawing/2014/main" id="{710A86EA-DC01-47E1-9F51-0627F210BBD1}"/>
                </a:ext>
              </a:extLst>
            </p:cNvPr>
            <p:cNvSpPr>
              <a:spLocks noEditPoints="1"/>
            </p:cNvSpPr>
            <p:nvPr/>
          </p:nvSpPr>
          <p:spPr bwMode="auto">
            <a:xfrm>
              <a:off x="5903913" y="1668463"/>
              <a:ext cx="2740025" cy="3543300"/>
            </a:xfrm>
            <a:custGeom>
              <a:avLst/>
              <a:gdLst>
                <a:gd name="T0" fmla="*/ 79 w 727"/>
                <a:gd name="T1" fmla="*/ 261 h 939"/>
                <a:gd name="T2" fmla="*/ 96 w 727"/>
                <a:gd name="T3" fmla="*/ 235 h 939"/>
                <a:gd name="T4" fmla="*/ 133 w 727"/>
                <a:gd name="T5" fmla="*/ 219 h 939"/>
                <a:gd name="T6" fmla="*/ 178 w 727"/>
                <a:gd name="T7" fmla="*/ 148 h 939"/>
                <a:gd name="T8" fmla="*/ 183 w 727"/>
                <a:gd name="T9" fmla="*/ 130 h 939"/>
                <a:gd name="T10" fmla="*/ 211 w 727"/>
                <a:gd name="T11" fmla="*/ 101 h 939"/>
                <a:gd name="T12" fmla="*/ 223 w 727"/>
                <a:gd name="T13" fmla="*/ 96 h 939"/>
                <a:gd name="T14" fmla="*/ 239 w 727"/>
                <a:gd name="T15" fmla="*/ 53 h 939"/>
                <a:gd name="T16" fmla="*/ 339 w 727"/>
                <a:gd name="T17" fmla="*/ 8 h 939"/>
                <a:gd name="T18" fmla="*/ 473 w 727"/>
                <a:gd name="T19" fmla="*/ 43 h 939"/>
                <a:gd name="T20" fmla="*/ 559 w 727"/>
                <a:gd name="T21" fmla="*/ 126 h 939"/>
                <a:gd name="T22" fmla="*/ 640 w 727"/>
                <a:gd name="T23" fmla="*/ 259 h 939"/>
                <a:gd name="T24" fmla="*/ 700 w 727"/>
                <a:gd name="T25" fmla="*/ 413 h 939"/>
                <a:gd name="T26" fmla="*/ 726 w 727"/>
                <a:gd name="T27" fmla="*/ 570 h 939"/>
                <a:gd name="T28" fmla="*/ 604 w 727"/>
                <a:gd name="T29" fmla="*/ 846 h 939"/>
                <a:gd name="T30" fmla="*/ 453 w 727"/>
                <a:gd name="T31" fmla="*/ 925 h 939"/>
                <a:gd name="T32" fmla="*/ 283 w 727"/>
                <a:gd name="T33" fmla="*/ 926 h 939"/>
                <a:gd name="T34" fmla="*/ 107 w 727"/>
                <a:gd name="T35" fmla="*/ 828 h 939"/>
                <a:gd name="T36" fmla="*/ 17 w 727"/>
                <a:gd name="T37" fmla="*/ 673 h 939"/>
                <a:gd name="T38" fmla="*/ 13 w 727"/>
                <a:gd name="T39" fmla="*/ 496 h 939"/>
                <a:gd name="T40" fmla="*/ 48 w 727"/>
                <a:gd name="T41" fmla="*/ 349 h 939"/>
                <a:gd name="T42" fmla="*/ 72 w 727"/>
                <a:gd name="T43" fmla="*/ 291 h 939"/>
                <a:gd name="T44" fmla="*/ 79 w 727"/>
                <a:gd name="T45" fmla="*/ 261 h 939"/>
                <a:gd name="T46" fmla="*/ 403 w 727"/>
                <a:gd name="T47" fmla="*/ 317 h 939"/>
                <a:gd name="T48" fmla="*/ 399 w 727"/>
                <a:gd name="T49" fmla="*/ 314 h 939"/>
                <a:gd name="T50" fmla="*/ 353 w 727"/>
                <a:gd name="T51" fmla="*/ 313 h 939"/>
                <a:gd name="T52" fmla="*/ 187 w 727"/>
                <a:gd name="T53" fmla="*/ 381 h 939"/>
                <a:gd name="T54" fmla="*/ 110 w 727"/>
                <a:gd name="T55" fmla="*/ 529 h 939"/>
                <a:gd name="T56" fmla="*/ 170 w 727"/>
                <a:gd name="T57" fmla="*/ 732 h 939"/>
                <a:gd name="T58" fmla="*/ 231 w 727"/>
                <a:gd name="T59" fmla="*/ 788 h 939"/>
                <a:gd name="T60" fmla="*/ 245 w 727"/>
                <a:gd name="T61" fmla="*/ 804 h 939"/>
                <a:gd name="T62" fmla="*/ 363 w 727"/>
                <a:gd name="T63" fmla="*/ 854 h 939"/>
                <a:gd name="T64" fmla="*/ 586 w 727"/>
                <a:gd name="T65" fmla="*/ 779 h 939"/>
                <a:gd name="T66" fmla="*/ 651 w 727"/>
                <a:gd name="T67" fmla="*/ 554 h 939"/>
                <a:gd name="T68" fmla="*/ 574 w 727"/>
                <a:gd name="T69" fmla="*/ 421 h 939"/>
                <a:gd name="T70" fmla="*/ 558 w 727"/>
                <a:gd name="T71" fmla="*/ 404 h 939"/>
                <a:gd name="T72" fmla="*/ 403 w 727"/>
                <a:gd name="T73" fmla="*/ 31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7" h="939">
                  <a:moveTo>
                    <a:pt x="79" y="261"/>
                  </a:moveTo>
                  <a:cubicBezTo>
                    <a:pt x="85" y="252"/>
                    <a:pt x="91" y="243"/>
                    <a:pt x="96" y="235"/>
                  </a:cubicBezTo>
                  <a:cubicBezTo>
                    <a:pt x="113" y="240"/>
                    <a:pt x="125" y="233"/>
                    <a:pt x="133" y="219"/>
                  </a:cubicBezTo>
                  <a:cubicBezTo>
                    <a:pt x="148" y="196"/>
                    <a:pt x="163" y="172"/>
                    <a:pt x="178" y="148"/>
                  </a:cubicBezTo>
                  <a:cubicBezTo>
                    <a:pt x="181" y="143"/>
                    <a:pt x="181" y="136"/>
                    <a:pt x="183" y="130"/>
                  </a:cubicBezTo>
                  <a:cubicBezTo>
                    <a:pt x="184" y="104"/>
                    <a:pt x="184" y="103"/>
                    <a:pt x="211" y="101"/>
                  </a:cubicBezTo>
                  <a:cubicBezTo>
                    <a:pt x="215" y="100"/>
                    <a:pt x="219" y="97"/>
                    <a:pt x="223" y="96"/>
                  </a:cubicBezTo>
                  <a:cubicBezTo>
                    <a:pt x="238" y="85"/>
                    <a:pt x="244" y="71"/>
                    <a:pt x="239" y="53"/>
                  </a:cubicBezTo>
                  <a:cubicBezTo>
                    <a:pt x="270" y="32"/>
                    <a:pt x="302" y="15"/>
                    <a:pt x="339" y="8"/>
                  </a:cubicBezTo>
                  <a:cubicBezTo>
                    <a:pt x="389" y="0"/>
                    <a:pt x="434" y="14"/>
                    <a:pt x="473" y="43"/>
                  </a:cubicBezTo>
                  <a:cubicBezTo>
                    <a:pt x="505" y="66"/>
                    <a:pt x="532" y="97"/>
                    <a:pt x="559" y="126"/>
                  </a:cubicBezTo>
                  <a:cubicBezTo>
                    <a:pt x="596" y="165"/>
                    <a:pt x="620" y="211"/>
                    <a:pt x="640" y="259"/>
                  </a:cubicBezTo>
                  <a:cubicBezTo>
                    <a:pt x="662" y="310"/>
                    <a:pt x="684" y="361"/>
                    <a:pt x="700" y="413"/>
                  </a:cubicBezTo>
                  <a:cubicBezTo>
                    <a:pt x="716" y="464"/>
                    <a:pt x="727" y="517"/>
                    <a:pt x="726" y="570"/>
                  </a:cubicBezTo>
                  <a:cubicBezTo>
                    <a:pt x="725" y="679"/>
                    <a:pt x="686" y="773"/>
                    <a:pt x="604" y="846"/>
                  </a:cubicBezTo>
                  <a:cubicBezTo>
                    <a:pt x="560" y="885"/>
                    <a:pt x="510" y="911"/>
                    <a:pt x="453" y="925"/>
                  </a:cubicBezTo>
                  <a:cubicBezTo>
                    <a:pt x="396" y="939"/>
                    <a:pt x="340" y="939"/>
                    <a:pt x="283" y="926"/>
                  </a:cubicBezTo>
                  <a:cubicBezTo>
                    <a:pt x="213" y="912"/>
                    <a:pt x="157" y="877"/>
                    <a:pt x="107" y="828"/>
                  </a:cubicBezTo>
                  <a:cubicBezTo>
                    <a:pt x="62" y="784"/>
                    <a:pt x="33" y="731"/>
                    <a:pt x="17" y="673"/>
                  </a:cubicBezTo>
                  <a:cubicBezTo>
                    <a:pt x="0" y="615"/>
                    <a:pt x="2" y="555"/>
                    <a:pt x="13" y="496"/>
                  </a:cubicBezTo>
                  <a:cubicBezTo>
                    <a:pt x="22" y="447"/>
                    <a:pt x="35" y="398"/>
                    <a:pt x="48" y="349"/>
                  </a:cubicBezTo>
                  <a:cubicBezTo>
                    <a:pt x="54" y="329"/>
                    <a:pt x="65" y="311"/>
                    <a:pt x="72" y="291"/>
                  </a:cubicBezTo>
                  <a:cubicBezTo>
                    <a:pt x="76" y="282"/>
                    <a:pt x="77" y="271"/>
                    <a:pt x="79" y="261"/>
                  </a:cubicBezTo>
                  <a:close/>
                  <a:moveTo>
                    <a:pt x="403" y="317"/>
                  </a:moveTo>
                  <a:cubicBezTo>
                    <a:pt x="402" y="316"/>
                    <a:pt x="401" y="315"/>
                    <a:pt x="399" y="314"/>
                  </a:cubicBezTo>
                  <a:cubicBezTo>
                    <a:pt x="384" y="313"/>
                    <a:pt x="369" y="313"/>
                    <a:pt x="353" y="313"/>
                  </a:cubicBezTo>
                  <a:cubicBezTo>
                    <a:pt x="289" y="313"/>
                    <a:pt x="234" y="337"/>
                    <a:pt x="187" y="381"/>
                  </a:cubicBezTo>
                  <a:cubicBezTo>
                    <a:pt x="145" y="421"/>
                    <a:pt x="118" y="470"/>
                    <a:pt x="110" y="529"/>
                  </a:cubicBezTo>
                  <a:cubicBezTo>
                    <a:pt x="99" y="606"/>
                    <a:pt x="120" y="674"/>
                    <a:pt x="170" y="732"/>
                  </a:cubicBezTo>
                  <a:cubicBezTo>
                    <a:pt x="188" y="753"/>
                    <a:pt x="211" y="769"/>
                    <a:pt x="231" y="788"/>
                  </a:cubicBezTo>
                  <a:cubicBezTo>
                    <a:pt x="236" y="793"/>
                    <a:pt x="240" y="800"/>
                    <a:pt x="245" y="804"/>
                  </a:cubicBezTo>
                  <a:cubicBezTo>
                    <a:pt x="280" y="830"/>
                    <a:pt x="319" y="847"/>
                    <a:pt x="363" y="854"/>
                  </a:cubicBezTo>
                  <a:cubicBezTo>
                    <a:pt x="450" y="867"/>
                    <a:pt x="526" y="841"/>
                    <a:pt x="586" y="779"/>
                  </a:cubicBezTo>
                  <a:cubicBezTo>
                    <a:pt x="645" y="717"/>
                    <a:pt x="667" y="640"/>
                    <a:pt x="651" y="554"/>
                  </a:cubicBezTo>
                  <a:cubicBezTo>
                    <a:pt x="641" y="502"/>
                    <a:pt x="618" y="455"/>
                    <a:pt x="574" y="421"/>
                  </a:cubicBezTo>
                  <a:cubicBezTo>
                    <a:pt x="569" y="416"/>
                    <a:pt x="563" y="410"/>
                    <a:pt x="558" y="404"/>
                  </a:cubicBezTo>
                  <a:cubicBezTo>
                    <a:pt x="517" y="357"/>
                    <a:pt x="468" y="323"/>
                    <a:pt x="403" y="317"/>
                  </a:cubicBezTo>
                  <a:close/>
                </a:path>
              </a:pathLst>
            </a:custGeom>
            <a:solidFill>
              <a:srgbClr val="A1FD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8">
              <a:extLst>
                <a:ext uri="{FF2B5EF4-FFF2-40B4-BE49-F238E27FC236}">
                  <a16:creationId xmlns:a16="http://schemas.microsoft.com/office/drawing/2014/main" id="{CC109E22-D2C5-4E14-A14E-FF483121E808}"/>
                </a:ext>
              </a:extLst>
            </p:cNvPr>
            <p:cNvSpPr>
              <a:spLocks/>
            </p:cNvSpPr>
            <p:nvPr/>
          </p:nvSpPr>
          <p:spPr bwMode="auto">
            <a:xfrm>
              <a:off x="4814888" y="3468688"/>
              <a:ext cx="82550" cy="30163"/>
            </a:xfrm>
            <a:custGeom>
              <a:avLst/>
              <a:gdLst>
                <a:gd name="T0" fmla="*/ 0 w 22"/>
                <a:gd name="T1" fmla="*/ 8 h 8"/>
                <a:gd name="T2" fmla="*/ 0 w 22"/>
                <a:gd name="T3" fmla="*/ 0 h 8"/>
                <a:gd name="T4" fmla="*/ 0 w 22"/>
                <a:gd name="T5" fmla="*/ 0 h 8"/>
                <a:gd name="T6" fmla="*/ 22 w 22"/>
                <a:gd name="T7" fmla="*/ 0 h 8"/>
                <a:gd name="T8" fmla="*/ 22 w 22"/>
                <a:gd name="T9" fmla="*/ 8 h 8"/>
                <a:gd name="T10" fmla="*/ 0 w 22"/>
                <a:gd name="T11" fmla="*/ 8 h 8"/>
              </a:gdLst>
              <a:ahLst/>
              <a:cxnLst>
                <a:cxn ang="0">
                  <a:pos x="T0" y="T1"/>
                </a:cxn>
                <a:cxn ang="0">
                  <a:pos x="T2" y="T3"/>
                </a:cxn>
                <a:cxn ang="0">
                  <a:pos x="T4" y="T5"/>
                </a:cxn>
                <a:cxn ang="0">
                  <a:pos x="T6" y="T7"/>
                </a:cxn>
                <a:cxn ang="0">
                  <a:pos x="T8" y="T9"/>
                </a:cxn>
                <a:cxn ang="0">
                  <a:pos x="T10" y="T11"/>
                </a:cxn>
              </a:cxnLst>
              <a:rect l="0" t="0" r="r" b="b"/>
              <a:pathLst>
                <a:path w="22" h="8">
                  <a:moveTo>
                    <a:pt x="0" y="8"/>
                  </a:moveTo>
                  <a:cubicBezTo>
                    <a:pt x="0" y="5"/>
                    <a:pt x="0" y="3"/>
                    <a:pt x="0" y="0"/>
                  </a:cubicBezTo>
                  <a:cubicBezTo>
                    <a:pt x="0" y="0"/>
                    <a:pt x="0" y="0"/>
                    <a:pt x="0" y="0"/>
                  </a:cubicBezTo>
                  <a:cubicBezTo>
                    <a:pt x="7" y="0"/>
                    <a:pt x="14" y="0"/>
                    <a:pt x="22" y="0"/>
                  </a:cubicBezTo>
                  <a:cubicBezTo>
                    <a:pt x="22" y="3"/>
                    <a:pt x="22" y="5"/>
                    <a:pt x="22" y="8"/>
                  </a:cubicBezTo>
                  <a:cubicBezTo>
                    <a:pt x="14" y="8"/>
                    <a:pt x="7" y="8"/>
                    <a:pt x="0" y="8"/>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49">
              <a:extLst>
                <a:ext uri="{FF2B5EF4-FFF2-40B4-BE49-F238E27FC236}">
                  <a16:creationId xmlns:a16="http://schemas.microsoft.com/office/drawing/2014/main" id="{4688E182-2845-4D42-ABD4-2633EB7D3019}"/>
                </a:ext>
              </a:extLst>
            </p:cNvPr>
            <p:cNvSpPr>
              <a:spLocks/>
            </p:cNvSpPr>
            <p:nvPr/>
          </p:nvSpPr>
          <p:spPr bwMode="auto">
            <a:xfrm>
              <a:off x="4762501" y="3498851"/>
              <a:ext cx="52388" cy="33338"/>
            </a:xfrm>
            <a:custGeom>
              <a:avLst/>
              <a:gdLst>
                <a:gd name="T0" fmla="*/ 14 w 14"/>
                <a:gd name="T1" fmla="*/ 0 h 9"/>
                <a:gd name="T2" fmla="*/ 3 w 14"/>
                <a:gd name="T3" fmla="*/ 9 h 9"/>
                <a:gd name="T4" fmla="*/ 0 w 14"/>
                <a:gd name="T5" fmla="*/ 2 h 9"/>
                <a:gd name="T6" fmla="*/ 14 w 14"/>
                <a:gd name="T7" fmla="*/ 0 h 9"/>
              </a:gdLst>
              <a:ahLst/>
              <a:cxnLst>
                <a:cxn ang="0">
                  <a:pos x="T0" y="T1"/>
                </a:cxn>
                <a:cxn ang="0">
                  <a:pos x="T2" y="T3"/>
                </a:cxn>
                <a:cxn ang="0">
                  <a:pos x="T4" y="T5"/>
                </a:cxn>
                <a:cxn ang="0">
                  <a:pos x="T6" y="T7"/>
                </a:cxn>
              </a:cxnLst>
              <a:rect l="0" t="0" r="r" b="b"/>
              <a:pathLst>
                <a:path w="14" h="9">
                  <a:moveTo>
                    <a:pt x="14" y="0"/>
                  </a:moveTo>
                  <a:cubicBezTo>
                    <a:pt x="10" y="3"/>
                    <a:pt x="6" y="6"/>
                    <a:pt x="3" y="9"/>
                  </a:cubicBezTo>
                  <a:cubicBezTo>
                    <a:pt x="2" y="7"/>
                    <a:pt x="1" y="4"/>
                    <a:pt x="0" y="2"/>
                  </a:cubicBezTo>
                  <a:cubicBezTo>
                    <a:pt x="5" y="1"/>
                    <a:pt x="9" y="1"/>
                    <a:pt x="14" y="0"/>
                  </a:cubicBezTo>
                  <a:close/>
                </a:path>
              </a:pathLst>
            </a:custGeom>
            <a:solidFill>
              <a:srgbClr val="7BE9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50">
              <a:extLst>
                <a:ext uri="{FF2B5EF4-FFF2-40B4-BE49-F238E27FC236}">
                  <a16:creationId xmlns:a16="http://schemas.microsoft.com/office/drawing/2014/main" id="{A30BC999-BCDF-4923-A9EA-87DEAD2DEAE5}"/>
                </a:ext>
              </a:extLst>
            </p:cNvPr>
            <p:cNvSpPr>
              <a:spLocks noEditPoints="1"/>
            </p:cNvSpPr>
            <p:nvPr/>
          </p:nvSpPr>
          <p:spPr bwMode="auto">
            <a:xfrm>
              <a:off x="6276976" y="2849563"/>
              <a:ext cx="1744663" cy="1917700"/>
            </a:xfrm>
            <a:custGeom>
              <a:avLst/>
              <a:gdLst>
                <a:gd name="T0" fmla="*/ 132 w 463"/>
                <a:gd name="T1" fmla="*/ 475 h 508"/>
                <a:gd name="T2" fmla="*/ 71 w 463"/>
                <a:gd name="T3" fmla="*/ 419 h 508"/>
                <a:gd name="T4" fmla="*/ 11 w 463"/>
                <a:gd name="T5" fmla="*/ 216 h 508"/>
                <a:gd name="T6" fmla="*/ 88 w 463"/>
                <a:gd name="T7" fmla="*/ 68 h 508"/>
                <a:gd name="T8" fmla="*/ 254 w 463"/>
                <a:gd name="T9" fmla="*/ 0 h 508"/>
                <a:gd name="T10" fmla="*/ 300 w 463"/>
                <a:gd name="T11" fmla="*/ 1 h 508"/>
                <a:gd name="T12" fmla="*/ 304 w 463"/>
                <a:gd name="T13" fmla="*/ 4 h 508"/>
                <a:gd name="T14" fmla="*/ 304 w 463"/>
                <a:gd name="T15" fmla="*/ 4 h 508"/>
                <a:gd name="T16" fmla="*/ 314 w 463"/>
                <a:gd name="T17" fmla="*/ 13 h 508"/>
                <a:gd name="T18" fmla="*/ 406 w 463"/>
                <a:gd name="T19" fmla="*/ 87 h 508"/>
                <a:gd name="T20" fmla="*/ 463 w 463"/>
                <a:gd name="T21" fmla="*/ 256 h 508"/>
                <a:gd name="T22" fmla="*/ 424 w 463"/>
                <a:gd name="T23" fmla="*/ 392 h 508"/>
                <a:gd name="T24" fmla="*/ 279 w 463"/>
                <a:gd name="T25" fmla="*/ 503 h 508"/>
                <a:gd name="T26" fmla="*/ 279 w 463"/>
                <a:gd name="T27" fmla="*/ 504 h 508"/>
                <a:gd name="T28" fmla="*/ 291 w 463"/>
                <a:gd name="T29" fmla="*/ 504 h 508"/>
                <a:gd name="T30" fmla="*/ 281 w 463"/>
                <a:gd name="T31" fmla="*/ 507 h 508"/>
                <a:gd name="T32" fmla="*/ 147 w 463"/>
                <a:gd name="T33" fmla="*/ 479 h 508"/>
                <a:gd name="T34" fmla="*/ 132 w 463"/>
                <a:gd name="T35" fmla="*/ 475 h 508"/>
                <a:gd name="T36" fmla="*/ 264 w 463"/>
                <a:gd name="T37" fmla="*/ 269 h 508"/>
                <a:gd name="T38" fmla="*/ 264 w 463"/>
                <a:gd name="T39" fmla="*/ 268 h 508"/>
                <a:gd name="T40" fmla="*/ 222 w 463"/>
                <a:gd name="T41" fmla="*/ 268 h 508"/>
                <a:gd name="T42" fmla="*/ 206 w 463"/>
                <a:gd name="T43" fmla="*/ 294 h 508"/>
                <a:gd name="T44" fmla="*/ 264 w 463"/>
                <a:gd name="T45" fmla="*/ 331 h 508"/>
                <a:gd name="T46" fmla="*/ 321 w 463"/>
                <a:gd name="T47" fmla="*/ 292 h 508"/>
                <a:gd name="T48" fmla="*/ 306 w 463"/>
                <a:gd name="T49" fmla="*/ 269 h 508"/>
                <a:gd name="T50" fmla="*/ 264 w 463"/>
                <a:gd name="T51" fmla="*/ 269 h 508"/>
                <a:gd name="T52" fmla="*/ 97 w 463"/>
                <a:gd name="T53" fmla="*/ 112 h 508"/>
                <a:gd name="T54" fmla="*/ 91 w 463"/>
                <a:gd name="T55" fmla="*/ 113 h 508"/>
                <a:gd name="T56" fmla="*/ 57 w 463"/>
                <a:gd name="T57" fmla="*/ 170 h 508"/>
                <a:gd name="T58" fmla="*/ 74 w 463"/>
                <a:gd name="T59" fmla="*/ 190 h 508"/>
                <a:gd name="T60" fmla="*/ 99 w 463"/>
                <a:gd name="T61" fmla="*/ 182 h 508"/>
                <a:gd name="T62" fmla="*/ 121 w 463"/>
                <a:gd name="T63" fmla="*/ 145 h 508"/>
                <a:gd name="T64" fmla="*/ 97 w 463"/>
                <a:gd name="T65" fmla="*/ 112 h 508"/>
                <a:gd name="T66" fmla="*/ 161 w 463"/>
                <a:gd name="T67" fmla="*/ 259 h 508"/>
                <a:gd name="T68" fmla="*/ 194 w 463"/>
                <a:gd name="T69" fmla="*/ 226 h 508"/>
                <a:gd name="T70" fmla="*/ 163 w 463"/>
                <a:gd name="T71" fmla="*/ 194 h 508"/>
                <a:gd name="T72" fmla="*/ 129 w 463"/>
                <a:gd name="T73" fmla="*/ 226 h 508"/>
                <a:gd name="T74" fmla="*/ 161 w 463"/>
                <a:gd name="T75" fmla="*/ 259 h 508"/>
                <a:gd name="T76" fmla="*/ 361 w 463"/>
                <a:gd name="T77" fmla="*/ 259 h 508"/>
                <a:gd name="T78" fmla="*/ 393 w 463"/>
                <a:gd name="T79" fmla="*/ 226 h 508"/>
                <a:gd name="T80" fmla="*/ 361 w 463"/>
                <a:gd name="T81" fmla="*/ 194 h 508"/>
                <a:gd name="T82" fmla="*/ 328 w 463"/>
                <a:gd name="T83" fmla="*/ 227 h 508"/>
                <a:gd name="T84" fmla="*/ 361 w 463"/>
                <a:gd name="T85" fmla="*/ 259 h 508"/>
                <a:gd name="T86" fmla="*/ 136 w 463"/>
                <a:gd name="T87" fmla="*/ 276 h 508"/>
                <a:gd name="T88" fmla="*/ 108 w 463"/>
                <a:gd name="T89" fmla="*/ 303 h 508"/>
                <a:gd name="T90" fmla="*/ 136 w 463"/>
                <a:gd name="T91" fmla="*/ 331 h 508"/>
                <a:gd name="T92" fmla="*/ 164 w 463"/>
                <a:gd name="T93" fmla="*/ 302 h 508"/>
                <a:gd name="T94" fmla="*/ 136 w 463"/>
                <a:gd name="T95" fmla="*/ 276 h 508"/>
                <a:gd name="T96" fmla="*/ 428 w 463"/>
                <a:gd name="T97" fmla="*/ 310 h 508"/>
                <a:gd name="T98" fmla="*/ 402 w 463"/>
                <a:gd name="T99" fmla="*/ 276 h 508"/>
                <a:gd name="T100" fmla="*/ 376 w 463"/>
                <a:gd name="T101" fmla="*/ 300 h 508"/>
                <a:gd name="T102" fmla="*/ 400 w 463"/>
                <a:gd name="T103" fmla="*/ 328 h 508"/>
                <a:gd name="T104" fmla="*/ 428 w 463"/>
                <a:gd name="T105" fmla="*/ 310 h 508"/>
                <a:gd name="T106" fmla="*/ 172 w 463"/>
                <a:gd name="T107" fmla="*/ 82 h 508"/>
                <a:gd name="T108" fmla="*/ 147 w 463"/>
                <a:gd name="T109" fmla="*/ 64 h 508"/>
                <a:gd name="T110" fmla="*/ 120 w 463"/>
                <a:gd name="T111" fmla="*/ 92 h 508"/>
                <a:gd name="T112" fmla="*/ 146 w 463"/>
                <a:gd name="T113" fmla="*/ 115 h 508"/>
                <a:gd name="T114" fmla="*/ 172 w 463"/>
                <a:gd name="T115" fmla="*/ 8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3" h="508">
                  <a:moveTo>
                    <a:pt x="132" y="475"/>
                  </a:moveTo>
                  <a:cubicBezTo>
                    <a:pt x="112" y="456"/>
                    <a:pt x="89" y="440"/>
                    <a:pt x="71" y="419"/>
                  </a:cubicBezTo>
                  <a:cubicBezTo>
                    <a:pt x="21" y="361"/>
                    <a:pt x="0" y="293"/>
                    <a:pt x="11" y="216"/>
                  </a:cubicBezTo>
                  <a:cubicBezTo>
                    <a:pt x="19" y="157"/>
                    <a:pt x="46" y="108"/>
                    <a:pt x="88" y="68"/>
                  </a:cubicBezTo>
                  <a:cubicBezTo>
                    <a:pt x="135" y="24"/>
                    <a:pt x="190" y="0"/>
                    <a:pt x="254" y="0"/>
                  </a:cubicBezTo>
                  <a:cubicBezTo>
                    <a:pt x="270" y="0"/>
                    <a:pt x="285" y="0"/>
                    <a:pt x="300" y="1"/>
                  </a:cubicBezTo>
                  <a:cubicBezTo>
                    <a:pt x="302" y="2"/>
                    <a:pt x="303" y="3"/>
                    <a:pt x="304" y="4"/>
                  </a:cubicBezTo>
                  <a:cubicBezTo>
                    <a:pt x="304" y="4"/>
                    <a:pt x="304" y="4"/>
                    <a:pt x="304" y="4"/>
                  </a:cubicBezTo>
                  <a:cubicBezTo>
                    <a:pt x="307" y="7"/>
                    <a:pt x="310" y="11"/>
                    <a:pt x="314" y="13"/>
                  </a:cubicBezTo>
                  <a:cubicBezTo>
                    <a:pt x="350" y="31"/>
                    <a:pt x="381" y="55"/>
                    <a:pt x="406" y="87"/>
                  </a:cubicBezTo>
                  <a:cubicBezTo>
                    <a:pt x="445" y="137"/>
                    <a:pt x="463" y="194"/>
                    <a:pt x="463" y="256"/>
                  </a:cubicBezTo>
                  <a:cubicBezTo>
                    <a:pt x="463" y="304"/>
                    <a:pt x="450" y="350"/>
                    <a:pt x="424" y="392"/>
                  </a:cubicBezTo>
                  <a:cubicBezTo>
                    <a:pt x="389" y="447"/>
                    <a:pt x="344" y="489"/>
                    <a:pt x="279" y="503"/>
                  </a:cubicBezTo>
                  <a:cubicBezTo>
                    <a:pt x="277" y="502"/>
                    <a:pt x="278" y="504"/>
                    <a:pt x="279" y="504"/>
                  </a:cubicBezTo>
                  <a:cubicBezTo>
                    <a:pt x="283" y="504"/>
                    <a:pt x="287" y="504"/>
                    <a:pt x="291" y="504"/>
                  </a:cubicBezTo>
                  <a:cubicBezTo>
                    <a:pt x="288" y="505"/>
                    <a:pt x="284" y="507"/>
                    <a:pt x="281" y="507"/>
                  </a:cubicBezTo>
                  <a:cubicBezTo>
                    <a:pt x="234" y="508"/>
                    <a:pt x="190" y="499"/>
                    <a:pt x="147" y="479"/>
                  </a:cubicBezTo>
                  <a:cubicBezTo>
                    <a:pt x="143" y="477"/>
                    <a:pt x="137" y="476"/>
                    <a:pt x="132" y="475"/>
                  </a:cubicBezTo>
                  <a:close/>
                  <a:moveTo>
                    <a:pt x="264" y="269"/>
                  </a:moveTo>
                  <a:cubicBezTo>
                    <a:pt x="264" y="268"/>
                    <a:pt x="264" y="268"/>
                    <a:pt x="264" y="268"/>
                  </a:cubicBezTo>
                  <a:cubicBezTo>
                    <a:pt x="250" y="268"/>
                    <a:pt x="236" y="267"/>
                    <a:pt x="222" y="268"/>
                  </a:cubicBezTo>
                  <a:cubicBezTo>
                    <a:pt x="206" y="269"/>
                    <a:pt x="200" y="278"/>
                    <a:pt x="206" y="294"/>
                  </a:cubicBezTo>
                  <a:cubicBezTo>
                    <a:pt x="214" y="316"/>
                    <a:pt x="239" y="332"/>
                    <a:pt x="264" y="331"/>
                  </a:cubicBezTo>
                  <a:cubicBezTo>
                    <a:pt x="290" y="331"/>
                    <a:pt x="313" y="314"/>
                    <a:pt x="321" y="292"/>
                  </a:cubicBezTo>
                  <a:cubicBezTo>
                    <a:pt x="326" y="278"/>
                    <a:pt x="321" y="269"/>
                    <a:pt x="306" y="269"/>
                  </a:cubicBezTo>
                  <a:cubicBezTo>
                    <a:pt x="292" y="268"/>
                    <a:pt x="278" y="269"/>
                    <a:pt x="264" y="269"/>
                  </a:cubicBezTo>
                  <a:close/>
                  <a:moveTo>
                    <a:pt x="97" y="112"/>
                  </a:moveTo>
                  <a:cubicBezTo>
                    <a:pt x="96" y="112"/>
                    <a:pt x="92" y="112"/>
                    <a:pt x="91" y="113"/>
                  </a:cubicBezTo>
                  <a:cubicBezTo>
                    <a:pt x="79" y="132"/>
                    <a:pt x="66" y="150"/>
                    <a:pt x="57" y="170"/>
                  </a:cubicBezTo>
                  <a:cubicBezTo>
                    <a:pt x="56" y="174"/>
                    <a:pt x="66" y="188"/>
                    <a:pt x="74" y="190"/>
                  </a:cubicBezTo>
                  <a:cubicBezTo>
                    <a:pt x="81" y="193"/>
                    <a:pt x="94" y="188"/>
                    <a:pt x="99" y="182"/>
                  </a:cubicBezTo>
                  <a:cubicBezTo>
                    <a:pt x="109" y="172"/>
                    <a:pt x="115" y="158"/>
                    <a:pt x="121" y="145"/>
                  </a:cubicBezTo>
                  <a:cubicBezTo>
                    <a:pt x="128" y="129"/>
                    <a:pt x="116" y="112"/>
                    <a:pt x="97" y="112"/>
                  </a:cubicBezTo>
                  <a:close/>
                  <a:moveTo>
                    <a:pt x="161" y="259"/>
                  </a:moveTo>
                  <a:cubicBezTo>
                    <a:pt x="179" y="260"/>
                    <a:pt x="195" y="244"/>
                    <a:pt x="194" y="226"/>
                  </a:cubicBezTo>
                  <a:cubicBezTo>
                    <a:pt x="194" y="209"/>
                    <a:pt x="180" y="195"/>
                    <a:pt x="163" y="194"/>
                  </a:cubicBezTo>
                  <a:cubicBezTo>
                    <a:pt x="145" y="193"/>
                    <a:pt x="129" y="208"/>
                    <a:pt x="129" y="226"/>
                  </a:cubicBezTo>
                  <a:cubicBezTo>
                    <a:pt x="128" y="244"/>
                    <a:pt x="144" y="259"/>
                    <a:pt x="161" y="259"/>
                  </a:cubicBezTo>
                  <a:close/>
                  <a:moveTo>
                    <a:pt x="361" y="259"/>
                  </a:moveTo>
                  <a:cubicBezTo>
                    <a:pt x="379" y="259"/>
                    <a:pt x="393" y="245"/>
                    <a:pt x="393" y="226"/>
                  </a:cubicBezTo>
                  <a:cubicBezTo>
                    <a:pt x="392" y="209"/>
                    <a:pt x="378" y="194"/>
                    <a:pt x="361" y="194"/>
                  </a:cubicBezTo>
                  <a:cubicBezTo>
                    <a:pt x="343" y="194"/>
                    <a:pt x="328" y="209"/>
                    <a:pt x="328" y="227"/>
                  </a:cubicBezTo>
                  <a:cubicBezTo>
                    <a:pt x="328" y="245"/>
                    <a:pt x="343" y="260"/>
                    <a:pt x="361" y="259"/>
                  </a:cubicBezTo>
                  <a:close/>
                  <a:moveTo>
                    <a:pt x="136" y="276"/>
                  </a:moveTo>
                  <a:cubicBezTo>
                    <a:pt x="123" y="276"/>
                    <a:pt x="108" y="290"/>
                    <a:pt x="108" y="303"/>
                  </a:cubicBezTo>
                  <a:cubicBezTo>
                    <a:pt x="109" y="317"/>
                    <a:pt x="122" y="331"/>
                    <a:pt x="136" y="331"/>
                  </a:cubicBezTo>
                  <a:cubicBezTo>
                    <a:pt x="151" y="331"/>
                    <a:pt x="164" y="317"/>
                    <a:pt x="164" y="302"/>
                  </a:cubicBezTo>
                  <a:cubicBezTo>
                    <a:pt x="164" y="287"/>
                    <a:pt x="153" y="276"/>
                    <a:pt x="136" y="276"/>
                  </a:cubicBezTo>
                  <a:close/>
                  <a:moveTo>
                    <a:pt x="428" y="310"/>
                  </a:moveTo>
                  <a:cubicBezTo>
                    <a:pt x="429" y="287"/>
                    <a:pt x="419" y="277"/>
                    <a:pt x="402" y="276"/>
                  </a:cubicBezTo>
                  <a:cubicBezTo>
                    <a:pt x="386" y="276"/>
                    <a:pt x="377" y="284"/>
                    <a:pt x="376" y="300"/>
                  </a:cubicBezTo>
                  <a:cubicBezTo>
                    <a:pt x="375" y="319"/>
                    <a:pt x="382" y="327"/>
                    <a:pt x="400" y="328"/>
                  </a:cubicBezTo>
                  <a:cubicBezTo>
                    <a:pt x="417" y="329"/>
                    <a:pt x="426" y="321"/>
                    <a:pt x="428" y="310"/>
                  </a:cubicBezTo>
                  <a:close/>
                  <a:moveTo>
                    <a:pt x="172" y="82"/>
                  </a:moveTo>
                  <a:cubicBezTo>
                    <a:pt x="171" y="72"/>
                    <a:pt x="161" y="65"/>
                    <a:pt x="147" y="64"/>
                  </a:cubicBezTo>
                  <a:cubicBezTo>
                    <a:pt x="134" y="64"/>
                    <a:pt x="120" y="79"/>
                    <a:pt x="120" y="92"/>
                  </a:cubicBezTo>
                  <a:cubicBezTo>
                    <a:pt x="121" y="108"/>
                    <a:pt x="133" y="113"/>
                    <a:pt x="146" y="115"/>
                  </a:cubicBezTo>
                  <a:cubicBezTo>
                    <a:pt x="158" y="117"/>
                    <a:pt x="172" y="100"/>
                    <a:pt x="172" y="82"/>
                  </a:cubicBezTo>
                  <a:close/>
                </a:path>
              </a:pathLst>
            </a:custGeom>
            <a:solidFill>
              <a:srgbClr val="D099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51">
              <a:extLst>
                <a:ext uri="{FF2B5EF4-FFF2-40B4-BE49-F238E27FC236}">
                  <a16:creationId xmlns:a16="http://schemas.microsoft.com/office/drawing/2014/main" id="{538E5138-538E-4A49-BF4C-943BAADFDD84}"/>
                </a:ext>
              </a:extLst>
            </p:cNvPr>
            <p:cNvSpPr>
              <a:spLocks/>
            </p:cNvSpPr>
            <p:nvPr/>
          </p:nvSpPr>
          <p:spPr bwMode="auto">
            <a:xfrm>
              <a:off x="6773863" y="3257551"/>
              <a:ext cx="1643063" cy="1682750"/>
            </a:xfrm>
            <a:custGeom>
              <a:avLst/>
              <a:gdLst>
                <a:gd name="T0" fmla="*/ 0 w 436"/>
                <a:gd name="T1" fmla="*/ 367 h 446"/>
                <a:gd name="T2" fmla="*/ 15 w 436"/>
                <a:gd name="T3" fmla="*/ 371 h 446"/>
                <a:gd name="T4" fmla="*/ 149 w 436"/>
                <a:gd name="T5" fmla="*/ 399 h 446"/>
                <a:gd name="T6" fmla="*/ 159 w 436"/>
                <a:gd name="T7" fmla="*/ 396 h 446"/>
                <a:gd name="T8" fmla="*/ 311 w 436"/>
                <a:gd name="T9" fmla="*/ 323 h 446"/>
                <a:gd name="T10" fmla="*/ 378 w 436"/>
                <a:gd name="T11" fmla="*/ 198 h 446"/>
                <a:gd name="T12" fmla="*/ 368 w 436"/>
                <a:gd name="T13" fmla="*/ 58 h 446"/>
                <a:gd name="T14" fmla="*/ 343 w 436"/>
                <a:gd name="T15" fmla="*/ 0 h 446"/>
                <a:gd name="T16" fmla="*/ 420 w 436"/>
                <a:gd name="T17" fmla="*/ 133 h 446"/>
                <a:gd name="T18" fmla="*/ 355 w 436"/>
                <a:gd name="T19" fmla="*/ 358 h 446"/>
                <a:gd name="T20" fmla="*/ 132 w 436"/>
                <a:gd name="T21" fmla="*/ 433 h 446"/>
                <a:gd name="T22" fmla="*/ 14 w 436"/>
                <a:gd name="T23" fmla="*/ 383 h 446"/>
                <a:gd name="T24" fmla="*/ 0 w 436"/>
                <a:gd name="T25" fmla="*/ 367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446">
                  <a:moveTo>
                    <a:pt x="0" y="367"/>
                  </a:moveTo>
                  <a:cubicBezTo>
                    <a:pt x="5" y="368"/>
                    <a:pt x="11" y="369"/>
                    <a:pt x="15" y="371"/>
                  </a:cubicBezTo>
                  <a:cubicBezTo>
                    <a:pt x="58" y="391"/>
                    <a:pt x="102" y="400"/>
                    <a:pt x="149" y="399"/>
                  </a:cubicBezTo>
                  <a:cubicBezTo>
                    <a:pt x="152" y="399"/>
                    <a:pt x="156" y="397"/>
                    <a:pt x="159" y="396"/>
                  </a:cubicBezTo>
                  <a:cubicBezTo>
                    <a:pt x="219" y="391"/>
                    <a:pt x="270" y="365"/>
                    <a:pt x="311" y="323"/>
                  </a:cubicBezTo>
                  <a:cubicBezTo>
                    <a:pt x="345" y="289"/>
                    <a:pt x="368" y="248"/>
                    <a:pt x="378" y="198"/>
                  </a:cubicBezTo>
                  <a:cubicBezTo>
                    <a:pt x="388" y="149"/>
                    <a:pt x="385" y="104"/>
                    <a:pt x="368" y="58"/>
                  </a:cubicBezTo>
                  <a:cubicBezTo>
                    <a:pt x="361" y="39"/>
                    <a:pt x="352" y="20"/>
                    <a:pt x="343" y="0"/>
                  </a:cubicBezTo>
                  <a:cubicBezTo>
                    <a:pt x="387" y="34"/>
                    <a:pt x="410" y="81"/>
                    <a:pt x="420" y="133"/>
                  </a:cubicBezTo>
                  <a:cubicBezTo>
                    <a:pt x="436" y="219"/>
                    <a:pt x="414" y="296"/>
                    <a:pt x="355" y="358"/>
                  </a:cubicBezTo>
                  <a:cubicBezTo>
                    <a:pt x="295" y="420"/>
                    <a:pt x="219" y="446"/>
                    <a:pt x="132" y="433"/>
                  </a:cubicBezTo>
                  <a:cubicBezTo>
                    <a:pt x="88" y="426"/>
                    <a:pt x="49" y="409"/>
                    <a:pt x="14" y="383"/>
                  </a:cubicBezTo>
                  <a:cubicBezTo>
                    <a:pt x="9" y="379"/>
                    <a:pt x="5" y="372"/>
                    <a:pt x="0" y="367"/>
                  </a:cubicBezTo>
                  <a:close/>
                </a:path>
              </a:pathLst>
            </a:custGeom>
            <a:solidFill>
              <a:srgbClr val="76E8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52">
              <a:extLst>
                <a:ext uri="{FF2B5EF4-FFF2-40B4-BE49-F238E27FC236}">
                  <a16:creationId xmlns:a16="http://schemas.microsoft.com/office/drawing/2014/main" id="{248C311B-C217-4C70-8663-41E866F35ABA}"/>
                </a:ext>
              </a:extLst>
            </p:cNvPr>
            <p:cNvSpPr>
              <a:spLocks/>
            </p:cNvSpPr>
            <p:nvPr/>
          </p:nvSpPr>
          <p:spPr bwMode="auto">
            <a:xfrm>
              <a:off x="7321551" y="2865438"/>
              <a:ext cx="914400" cy="1885950"/>
            </a:xfrm>
            <a:custGeom>
              <a:avLst/>
              <a:gdLst>
                <a:gd name="T0" fmla="*/ 198 w 243"/>
                <a:gd name="T1" fmla="*/ 104 h 500"/>
                <a:gd name="T2" fmla="*/ 223 w 243"/>
                <a:gd name="T3" fmla="*/ 162 h 500"/>
                <a:gd name="T4" fmla="*/ 233 w 243"/>
                <a:gd name="T5" fmla="*/ 302 h 500"/>
                <a:gd name="T6" fmla="*/ 166 w 243"/>
                <a:gd name="T7" fmla="*/ 427 h 500"/>
                <a:gd name="T8" fmla="*/ 14 w 243"/>
                <a:gd name="T9" fmla="*/ 500 h 500"/>
                <a:gd name="T10" fmla="*/ 2 w 243"/>
                <a:gd name="T11" fmla="*/ 500 h 500"/>
                <a:gd name="T12" fmla="*/ 2 w 243"/>
                <a:gd name="T13" fmla="*/ 499 h 500"/>
                <a:gd name="T14" fmla="*/ 147 w 243"/>
                <a:gd name="T15" fmla="*/ 388 h 500"/>
                <a:gd name="T16" fmla="*/ 186 w 243"/>
                <a:gd name="T17" fmla="*/ 252 h 500"/>
                <a:gd name="T18" fmla="*/ 129 w 243"/>
                <a:gd name="T19" fmla="*/ 83 h 500"/>
                <a:gd name="T20" fmla="*/ 37 w 243"/>
                <a:gd name="T21" fmla="*/ 9 h 500"/>
                <a:gd name="T22" fmla="*/ 27 w 243"/>
                <a:gd name="T23" fmla="*/ 0 h 500"/>
                <a:gd name="T24" fmla="*/ 182 w 243"/>
                <a:gd name="T25" fmla="*/ 87 h 500"/>
                <a:gd name="T26" fmla="*/ 198 w 243"/>
                <a:gd name="T27" fmla="*/ 10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500">
                  <a:moveTo>
                    <a:pt x="198" y="104"/>
                  </a:moveTo>
                  <a:cubicBezTo>
                    <a:pt x="207" y="124"/>
                    <a:pt x="216" y="143"/>
                    <a:pt x="223" y="162"/>
                  </a:cubicBezTo>
                  <a:cubicBezTo>
                    <a:pt x="240" y="208"/>
                    <a:pt x="243" y="253"/>
                    <a:pt x="233" y="302"/>
                  </a:cubicBezTo>
                  <a:cubicBezTo>
                    <a:pt x="223" y="352"/>
                    <a:pt x="200" y="393"/>
                    <a:pt x="166" y="427"/>
                  </a:cubicBezTo>
                  <a:cubicBezTo>
                    <a:pt x="125" y="469"/>
                    <a:pt x="74" y="495"/>
                    <a:pt x="14" y="500"/>
                  </a:cubicBezTo>
                  <a:cubicBezTo>
                    <a:pt x="10" y="500"/>
                    <a:pt x="6" y="500"/>
                    <a:pt x="2" y="500"/>
                  </a:cubicBezTo>
                  <a:cubicBezTo>
                    <a:pt x="1" y="500"/>
                    <a:pt x="0" y="498"/>
                    <a:pt x="2" y="499"/>
                  </a:cubicBezTo>
                  <a:cubicBezTo>
                    <a:pt x="67" y="485"/>
                    <a:pt x="112" y="443"/>
                    <a:pt x="147" y="388"/>
                  </a:cubicBezTo>
                  <a:cubicBezTo>
                    <a:pt x="173" y="346"/>
                    <a:pt x="186" y="300"/>
                    <a:pt x="186" y="252"/>
                  </a:cubicBezTo>
                  <a:cubicBezTo>
                    <a:pt x="186" y="190"/>
                    <a:pt x="168" y="133"/>
                    <a:pt x="129" y="83"/>
                  </a:cubicBezTo>
                  <a:cubicBezTo>
                    <a:pt x="104" y="51"/>
                    <a:pt x="73" y="27"/>
                    <a:pt x="37" y="9"/>
                  </a:cubicBezTo>
                  <a:cubicBezTo>
                    <a:pt x="33" y="7"/>
                    <a:pt x="30" y="3"/>
                    <a:pt x="27" y="0"/>
                  </a:cubicBezTo>
                  <a:cubicBezTo>
                    <a:pt x="92" y="6"/>
                    <a:pt x="141" y="40"/>
                    <a:pt x="182" y="87"/>
                  </a:cubicBezTo>
                  <a:cubicBezTo>
                    <a:pt x="187" y="93"/>
                    <a:pt x="193" y="99"/>
                    <a:pt x="198" y="10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53">
              <a:extLst>
                <a:ext uri="{FF2B5EF4-FFF2-40B4-BE49-F238E27FC236}">
                  <a16:creationId xmlns:a16="http://schemas.microsoft.com/office/drawing/2014/main" id="{2189A376-14C0-4974-880F-162B0445FC74}"/>
                </a:ext>
              </a:extLst>
            </p:cNvPr>
            <p:cNvSpPr>
              <a:spLocks/>
            </p:cNvSpPr>
            <p:nvPr/>
          </p:nvSpPr>
          <p:spPr bwMode="auto">
            <a:xfrm>
              <a:off x="7407276" y="2854326"/>
              <a:ext cx="15875" cy="11113"/>
            </a:xfrm>
            <a:custGeom>
              <a:avLst/>
              <a:gdLst>
                <a:gd name="T0" fmla="*/ 4 w 4"/>
                <a:gd name="T1" fmla="*/ 3 h 3"/>
                <a:gd name="T2" fmla="*/ 0 w 4"/>
                <a:gd name="T3" fmla="*/ 0 h 3"/>
                <a:gd name="T4" fmla="*/ 4 w 4"/>
                <a:gd name="T5" fmla="*/ 3 h 3"/>
              </a:gdLst>
              <a:ahLst/>
              <a:cxnLst>
                <a:cxn ang="0">
                  <a:pos x="T0" y="T1"/>
                </a:cxn>
                <a:cxn ang="0">
                  <a:pos x="T2" y="T3"/>
                </a:cxn>
                <a:cxn ang="0">
                  <a:pos x="T4" y="T5"/>
                </a:cxn>
              </a:cxnLst>
              <a:rect l="0" t="0" r="r" b="b"/>
              <a:pathLst>
                <a:path w="4" h="3">
                  <a:moveTo>
                    <a:pt x="4" y="3"/>
                  </a:moveTo>
                  <a:cubicBezTo>
                    <a:pt x="3" y="2"/>
                    <a:pt x="2" y="1"/>
                    <a:pt x="0" y="0"/>
                  </a:cubicBezTo>
                  <a:cubicBezTo>
                    <a:pt x="2" y="1"/>
                    <a:pt x="3" y="2"/>
                    <a:pt x="4" y="3"/>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254">
              <a:extLst>
                <a:ext uri="{FF2B5EF4-FFF2-40B4-BE49-F238E27FC236}">
                  <a16:creationId xmlns:a16="http://schemas.microsoft.com/office/drawing/2014/main" id="{235B9D55-325F-4E0C-A791-BD95B82D2C3E}"/>
                </a:ext>
              </a:extLst>
            </p:cNvPr>
            <p:cNvSpPr>
              <a:spLocks noEditPoints="1"/>
            </p:cNvSpPr>
            <p:nvPr/>
          </p:nvSpPr>
          <p:spPr bwMode="auto">
            <a:xfrm>
              <a:off x="7031038" y="3857626"/>
              <a:ext cx="474663" cy="244475"/>
            </a:xfrm>
            <a:custGeom>
              <a:avLst/>
              <a:gdLst>
                <a:gd name="T0" fmla="*/ 64 w 126"/>
                <a:gd name="T1" fmla="*/ 2 h 65"/>
                <a:gd name="T2" fmla="*/ 106 w 126"/>
                <a:gd name="T3" fmla="*/ 2 h 65"/>
                <a:gd name="T4" fmla="*/ 121 w 126"/>
                <a:gd name="T5" fmla="*/ 25 h 65"/>
                <a:gd name="T6" fmla="*/ 64 w 126"/>
                <a:gd name="T7" fmla="*/ 64 h 65"/>
                <a:gd name="T8" fmla="*/ 6 w 126"/>
                <a:gd name="T9" fmla="*/ 27 h 65"/>
                <a:gd name="T10" fmla="*/ 22 w 126"/>
                <a:gd name="T11" fmla="*/ 1 h 65"/>
                <a:gd name="T12" fmla="*/ 64 w 126"/>
                <a:gd name="T13" fmla="*/ 1 h 65"/>
                <a:gd name="T14" fmla="*/ 64 w 126"/>
                <a:gd name="T15" fmla="*/ 2 h 65"/>
                <a:gd name="T16" fmla="*/ 60 w 126"/>
                <a:gd name="T17" fmla="*/ 50 h 65"/>
                <a:gd name="T18" fmla="*/ 63 w 126"/>
                <a:gd name="T19" fmla="*/ 53 h 65"/>
                <a:gd name="T20" fmla="*/ 85 w 126"/>
                <a:gd name="T21" fmla="*/ 38 h 65"/>
                <a:gd name="T22" fmla="*/ 60 w 126"/>
                <a:gd name="T23" fmla="*/ 25 h 65"/>
                <a:gd name="T24" fmla="*/ 50 w 126"/>
                <a:gd name="T25" fmla="*/ 25 h 65"/>
                <a:gd name="T26" fmla="*/ 34 w 126"/>
                <a:gd name="T27" fmla="*/ 38 h 65"/>
                <a:gd name="T28" fmla="*/ 50 w 126"/>
                <a:gd name="T29" fmla="*/ 49 h 65"/>
                <a:gd name="T30" fmla="*/ 60 w 126"/>
                <a:gd name="T31"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65">
                  <a:moveTo>
                    <a:pt x="64" y="2"/>
                  </a:moveTo>
                  <a:cubicBezTo>
                    <a:pt x="78" y="2"/>
                    <a:pt x="92" y="1"/>
                    <a:pt x="106" y="2"/>
                  </a:cubicBezTo>
                  <a:cubicBezTo>
                    <a:pt x="121" y="2"/>
                    <a:pt x="126" y="11"/>
                    <a:pt x="121" y="25"/>
                  </a:cubicBezTo>
                  <a:cubicBezTo>
                    <a:pt x="113" y="47"/>
                    <a:pt x="90" y="64"/>
                    <a:pt x="64" y="64"/>
                  </a:cubicBezTo>
                  <a:cubicBezTo>
                    <a:pt x="39" y="65"/>
                    <a:pt x="14" y="49"/>
                    <a:pt x="6" y="27"/>
                  </a:cubicBezTo>
                  <a:cubicBezTo>
                    <a:pt x="0" y="11"/>
                    <a:pt x="6" y="2"/>
                    <a:pt x="22" y="1"/>
                  </a:cubicBezTo>
                  <a:cubicBezTo>
                    <a:pt x="36" y="0"/>
                    <a:pt x="50" y="1"/>
                    <a:pt x="64" y="1"/>
                  </a:cubicBezTo>
                  <a:cubicBezTo>
                    <a:pt x="64" y="1"/>
                    <a:pt x="64" y="1"/>
                    <a:pt x="64" y="2"/>
                  </a:cubicBezTo>
                  <a:close/>
                  <a:moveTo>
                    <a:pt x="60" y="50"/>
                  </a:moveTo>
                  <a:cubicBezTo>
                    <a:pt x="61" y="51"/>
                    <a:pt x="62" y="52"/>
                    <a:pt x="63" y="53"/>
                  </a:cubicBezTo>
                  <a:cubicBezTo>
                    <a:pt x="70" y="48"/>
                    <a:pt x="77" y="43"/>
                    <a:pt x="85" y="38"/>
                  </a:cubicBezTo>
                  <a:cubicBezTo>
                    <a:pt x="77" y="34"/>
                    <a:pt x="68" y="29"/>
                    <a:pt x="60" y="25"/>
                  </a:cubicBezTo>
                  <a:cubicBezTo>
                    <a:pt x="57" y="24"/>
                    <a:pt x="53" y="24"/>
                    <a:pt x="50" y="25"/>
                  </a:cubicBezTo>
                  <a:cubicBezTo>
                    <a:pt x="44" y="29"/>
                    <a:pt x="39" y="33"/>
                    <a:pt x="34" y="38"/>
                  </a:cubicBezTo>
                  <a:cubicBezTo>
                    <a:pt x="39" y="41"/>
                    <a:pt x="45" y="46"/>
                    <a:pt x="50" y="49"/>
                  </a:cubicBezTo>
                  <a:cubicBezTo>
                    <a:pt x="53" y="50"/>
                    <a:pt x="57" y="49"/>
                    <a:pt x="60" y="50"/>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255">
              <a:extLst>
                <a:ext uri="{FF2B5EF4-FFF2-40B4-BE49-F238E27FC236}">
                  <a16:creationId xmlns:a16="http://schemas.microsoft.com/office/drawing/2014/main" id="{BC79FE7C-A02B-4685-9043-A076327808A2}"/>
                </a:ext>
              </a:extLst>
            </p:cNvPr>
            <p:cNvSpPr>
              <a:spLocks/>
            </p:cNvSpPr>
            <p:nvPr/>
          </p:nvSpPr>
          <p:spPr bwMode="auto">
            <a:xfrm>
              <a:off x="6488113" y="3271838"/>
              <a:ext cx="271463" cy="306388"/>
            </a:xfrm>
            <a:custGeom>
              <a:avLst/>
              <a:gdLst>
                <a:gd name="T0" fmla="*/ 41 w 72"/>
                <a:gd name="T1" fmla="*/ 0 h 81"/>
                <a:gd name="T2" fmla="*/ 65 w 72"/>
                <a:gd name="T3" fmla="*/ 33 h 81"/>
                <a:gd name="T4" fmla="*/ 43 w 72"/>
                <a:gd name="T5" fmla="*/ 70 h 81"/>
                <a:gd name="T6" fmla="*/ 18 w 72"/>
                <a:gd name="T7" fmla="*/ 78 h 81"/>
                <a:gd name="T8" fmla="*/ 1 w 72"/>
                <a:gd name="T9" fmla="*/ 58 h 81"/>
                <a:gd name="T10" fmla="*/ 35 w 72"/>
                <a:gd name="T11" fmla="*/ 1 h 81"/>
                <a:gd name="T12" fmla="*/ 41 w 72"/>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41" y="0"/>
                  </a:moveTo>
                  <a:cubicBezTo>
                    <a:pt x="60" y="0"/>
                    <a:pt x="72" y="17"/>
                    <a:pt x="65" y="33"/>
                  </a:cubicBezTo>
                  <a:cubicBezTo>
                    <a:pt x="59" y="46"/>
                    <a:pt x="53" y="60"/>
                    <a:pt x="43" y="70"/>
                  </a:cubicBezTo>
                  <a:cubicBezTo>
                    <a:pt x="38" y="76"/>
                    <a:pt x="25" y="81"/>
                    <a:pt x="18" y="78"/>
                  </a:cubicBezTo>
                  <a:cubicBezTo>
                    <a:pt x="10" y="76"/>
                    <a:pt x="0" y="62"/>
                    <a:pt x="1" y="58"/>
                  </a:cubicBezTo>
                  <a:cubicBezTo>
                    <a:pt x="10" y="38"/>
                    <a:pt x="23" y="20"/>
                    <a:pt x="35" y="1"/>
                  </a:cubicBezTo>
                  <a:cubicBezTo>
                    <a:pt x="36" y="0"/>
                    <a:pt x="40" y="0"/>
                    <a:pt x="41" y="0"/>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256">
              <a:extLst>
                <a:ext uri="{FF2B5EF4-FFF2-40B4-BE49-F238E27FC236}">
                  <a16:creationId xmlns:a16="http://schemas.microsoft.com/office/drawing/2014/main" id="{D83DC44D-2B0D-4EAC-BA74-FB60FD1B64D3}"/>
                </a:ext>
              </a:extLst>
            </p:cNvPr>
            <p:cNvSpPr>
              <a:spLocks/>
            </p:cNvSpPr>
            <p:nvPr/>
          </p:nvSpPr>
          <p:spPr bwMode="auto">
            <a:xfrm>
              <a:off x="6759576" y="3578226"/>
              <a:ext cx="252413" cy="252413"/>
            </a:xfrm>
            <a:custGeom>
              <a:avLst/>
              <a:gdLst>
                <a:gd name="T0" fmla="*/ 33 w 67"/>
                <a:gd name="T1" fmla="*/ 66 h 67"/>
                <a:gd name="T2" fmla="*/ 1 w 67"/>
                <a:gd name="T3" fmla="*/ 33 h 67"/>
                <a:gd name="T4" fmla="*/ 35 w 67"/>
                <a:gd name="T5" fmla="*/ 1 h 67"/>
                <a:gd name="T6" fmla="*/ 66 w 67"/>
                <a:gd name="T7" fmla="*/ 33 h 67"/>
                <a:gd name="T8" fmla="*/ 33 w 67"/>
                <a:gd name="T9" fmla="*/ 66 h 67"/>
              </a:gdLst>
              <a:ahLst/>
              <a:cxnLst>
                <a:cxn ang="0">
                  <a:pos x="T0" y="T1"/>
                </a:cxn>
                <a:cxn ang="0">
                  <a:pos x="T2" y="T3"/>
                </a:cxn>
                <a:cxn ang="0">
                  <a:pos x="T4" y="T5"/>
                </a:cxn>
                <a:cxn ang="0">
                  <a:pos x="T6" y="T7"/>
                </a:cxn>
                <a:cxn ang="0">
                  <a:pos x="T8" y="T9"/>
                </a:cxn>
              </a:cxnLst>
              <a:rect l="0" t="0" r="r" b="b"/>
              <a:pathLst>
                <a:path w="67" h="67">
                  <a:moveTo>
                    <a:pt x="33" y="66"/>
                  </a:moveTo>
                  <a:cubicBezTo>
                    <a:pt x="16" y="66"/>
                    <a:pt x="0" y="51"/>
                    <a:pt x="1" y="33"/>
                  </a:cubicBezTo>
                  <a:cubicBezTo>
                    <a:pt x="1" y="15"/>
                    <a:pt x="17" y="0"/>
                    <a:pt x="35" y="1"/>
                  </a:cubicBezTo>
                  <a:cubicBezTo>
                    <a:pt x="52" y="2"/>
                    <a:pt x="66" y="16"/>
                    <a:pt x="66" y="33"/>
                  </a:cubicBezTo>
                  <a:cubicBezTo>
                    <a:pt x="67" y="51"/>
                    <a:pt x="51" y="67"/>
                    <a:pt x="33" y="66"/>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257">
              <a:extLst>
                <a:ext uri="{FF2B5EF4-FFF2-40B4-BE49-F238E27FC236}">
                  <a16:creationId xmlns:a16="http://schemas.microsoft.com/office/drawing/2014/main" id="{653293BA-A420-48B7-93AC-71CD2DC168F8}"/>
                </a:ext>
              </a:extLst>
            </p:cNvPr>
            <p:cNvSpPr>
              <a:spLocks/>
            </p:cNvSpPr>
            <p:nvPr/>
          </p:nvSpPr>
          <p:spPr bwMode="auto">
            <a:xfrm>
              <a:off x="7513638" y="3581401"/>
              <a:ext cx="244475" cy="249238"/>
            </a:xfrm>
            <a:custGeom>
              <a:avLst/>
              <a:gdLst>
                <a:gd name="T0" fmla="*/ 33 w 65"/>
                <a:gd name="T1" fmla="*/ 65 h 66"/>
                <a:gd name="T2" fmla="*/ 0 w 65"/>
                <a:gd name="T3" fmla="*/ 33 h 66"/>
                <a:gd name="T4" fmla="*/ 33 w 65"/>
                <a:gd name="T5" fmla="*/ 0 h 66"/>
                <a:gd name="T6" fmla="*/ 65 w 65"/>
                <a:gd name="T7" fmla="*/ 32 h 66"/>
                <a:gd name="T8" fmla="*/ 33 w 65"/>
                <a:gd name="T9" fmla="*/ 65 h 66"/>
              </a:gdLst>
              <a:ahLst/>
              <a:cxnLst>
                <a:cxn ang="0">
                  <a:pos x="T0" y="T1"/>
                </a:cxn>
                <a:cxn ang="0">
                  <a:pos x="T2" y="T3"/>
                </a:cxn>
                <a:cxn ang="0">
                  <a:pos x="T4" y="T5"/>
                </a:cxn>
                <a:cxn ang="0">
                  <a:pos x="T6" y="T7"/>
                </a:cxn>
                <a:cxn ang="0">
                  <a:pos x="T8" y="T9"/>
                </a:cxn>
              </a:cxnLst>
              <a:rect l="0" t="0" r="r" b="b"/>
              <a:pathLst>
                <a:path w="65" h="66">
                  <a:moveTo>
                    <a:pt x="33" y="65"/>
                  </a:moveTo>
                  <a:cubicBezTo>
                    <a:pt x="15" y="66"/>
                    <a:pt x="0" y="51"/>
                    <a:pt x="0" y="33"/>
                  </a:cubicBezTo>
                  <a:cubicBezTo>
                    <a:pt x="0" y="15"/>
                    <a:pt x="15" y="0"/>
                    <a:pt x="33" y="0"/>
                  </a:cubicBezTo>
                  <a:cubicBezTo>
                    <a:pt x="50" y="0"/>
                    <a:pt x="64" y="15"/>
                    <a:pt x="65" y="32"/>
                  </a:cubicBezTo>
                  <a:cubicBezTo>
                    <a:pt x="65" y="51"/>
                    <a:pt x="51" y="65"/>
                    <a:pt x="33" y="65"/>
                  </a:cubicBezTo>
                  <a:close/>
                </a:path>
              </a:pathLst>
            </a:custGeom>
            <a:solidFill>
              <a:srgbClr val="050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258">
              <a:extLst>
                <a:ext uri="{FF2B5EF4-FFF2-40B4-BE49-F238E27FC236}">
                  <a16:creationId xmlns:a16="http://schemas.microsoft.com/office/drawing/2014/main" id="{BDEBD7E9-4B9B-42B6-B2AD-DDAD31ED182A}"/>
                </a:ext>
              </a:extLst>
            </p:cNvPr>
            <p:cNvSpPr>
              <a:spLocks/>
            </p:cNvSpPr>
            <p:nvPr/>
          </p:nvSpPr>
          <p:spPr bwMode="auto">
            <a:xfrm>
              <a:off x="6683376" y="3890963"/>
              <a:ext cx="211138" cy="207963"/>
            </a:xfrm>
            <a:custGeom>
              <a:avLst/>
              <a:gdLst>
                <a:gd name="T0" fmla="*/ 28 w 56"/>
                <a:gd name="T1" fmla="*/ 0 h 55"/>
                <a:gd name="T2" fmla="*/ 56 w 56"/>
                <a:gd name="T3" fmla="*/ 26 h 55"/>
                <a:gd name="T4" fmla="*/ 28 w 56"/>
                <a:gd name="T5" fmla="*/ 55 h 55"/>
                <a:gd name="T6" fmla="*/ 0 w 56"/>
                <a:gd name="T7" fmla="*/ 27 h 55"/>
                <a:gd name="T8" fmla="*/ 28 w 56"/>
                <a:gd name="T9" fmla="*/ 0 h 55"/>
              </a:gdLst>
              <a:ahLst/>
              <a:cxnLst>
                <a:cxn ang="0">
                  <a:pos x="T0" y="T1"/>
                </a:cxn>
                <a:cxn ang="0">
                  <a:pos x="T2" y="T3"/>
                </a:cxn>
                <a:cxn ang="0">
                  <a:pos x="T4" y="T5"/>
                </a:cxn>
                <a:cxn ang="0">
                  <a:pos x="T6" y="T7"/>
                </a:cxn>
                <a:cxn ang="0">
                  <a:pos x="T8" y="T9"/>
                </a:cxn>
              </a:cxnLst>
              <a:rect l="0" t="0" r="r" b="b"/>
              <a:pathLst>
                <a:path w="56" h="55">
                  <a:moveTo>
                    <a:pt x="28" y="0"/>
                  </a:moveTo>
                  <a:cubicBezTo>
                    <a:pt x="45" y="0"/>
                    <a:pt x="56" y="11"/>
                    <a:pt x="56" y="26"/>
                  </a:cubicBezTo>
                  <a:cubicBezTo>
                    <a:pt x="56" y="41"/>
                    <a:pt x="43" y="55"/>
                    <a:pt x="28" y="55"/>
                  </a:cubicBezTo>
                  <a:cubicBezTo>
                    <a:pt x="14" y="55"/>
                    <a:pt x="1" y="41"/>
                    <a:pt x="0" y="27"/>
                  </a:cubicBezTo>
                  <a:cubicBezTo>
                    <a:pt x="0" y="14"/>
                    <a:pt x="15" y="0"/>
                    <a:pt x="28" y="0"/>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59">
              <a:extLst>
                <a:ext uri="{FF2B5EF4-FFF2-40B4-BE49-F238E27FC236}">
                  <a16:creationId xmlns:a16="http://schemas.microsoft.com/office/drawing/2014/main" id="{4F4A506B-5D31-4840-A92E-4223B728AF70}"/>
                </a:ext>
              </a:extLst>
            </p:cNvPr>
            <p:cNvSpPr>
              <a:spLocks/>
            </p:cNvSpPr>
            <p:nvPr/>
          </p:nvSpPr>
          <p:spPr bwMode="auto">
            <a:xfrm>
              <a:off x="7689851" y="3890963"/>
              <a:ext cx="203200" cy="200025"/>
            </a:xfrm>
            <a:custGeom>
              <a:avLst/>
              <a:gdLst>
                <a:gd name="T0" fmla="*/ 53 w 54"/>
                <a:gd name="T1" fmla="*/ 34 h 53"/>
                <a:gd name="T2" fmla="*/ 25 w 54"/>
                <a:gd name="T3" fmla="*/ 52 h 53"/>
                <a:gd name="T4" fmla="*/ 1 w 54"/>
                <a:gd name="T5" fmla="*/ 24 h 53"/>
                <a:gd name="T6" fmla="*/ 27 w 54"/>
                <a:gd name="T7" fmla="*/ 0 h 53"/>
                <a:gd name="T8" fmla="*/ 53 w 54"/>
                <a:gd name="T9" fmla="*/ 34 h 53"/>
              </a:gdLst>
              <a:ahLst/>
              <a:cxnLst>
                <a:cxn ang="0">
                  <a:pos x="T0" y="T1"/>
                </a:cxn>
                <a:cxn ang="0">
                  <a:pos x="T2" y="T3"/>
                </a:cxn>
                <a:cxn ang="0">
                  <a:pos x="T4" y="T5"/>
                </a:cxn>
                <a:cxn ang="0">
                  <a:pos x="T6" y="T7"/>
                </a:cxn>
                <a:cxn ang="0">
                  <a:pos x="T8" y="T9"/>
                </a:cxn>
              </a:cxnLst>
              <a:rect l="0" t="0" r="r" b="b"/>
              <a:pathLst>
                <a:path w="54" h="53">
                  <a:moveTo>
                    <a:pt x="53" y="34"/>
                  </a:moveTo>
                  <a:cubicBezTo>
                    <a:pt x="51" y="45"/>
                    <a:pt x="42" y="53"/>
                    <a:pt x="25" y="52"/>
                  </a:cubicBezTo>
                  <a:cubicBezTo>
                    <a:pt x="7" y="51"/>
                    <a:pt x="0" y="43"/>
                    <a:pt x="1" y="24"/>
                  </a:cubicBezTo>
                  <a:cubicBezTo>
                    <a:pt x="2" y="8"/>
                    <a:pt x="11" y="0"/>
                    <a:pt x="27" y="0"/>
                  </a:cubicBezTo>
                  <a:cubicBezTo>
                    <a:pt x="44" y="1"/>
                    <a:pt x="54" y="11"/>
                    <a:pt x="53" y="34"/>
                  </a:cubicBezTo>
                  <a:close/>
                </a:path>
              </a:pathLst>
            </a:custGeom>
            <a:solidFill>
              <a:srgbClr val="B081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60">
              <a:extLst>
                <a:ext uri="{FF2B5EF4-FFF2-40B4-BE49-F238E27FC236}">
                  <a16:creationId xmlns:a16="http://schemas.microsoft.com/office/drawing/2014/main" id="{69BE27D7-8EB7-4DD0-A02B-A1C74A7D5C83}"/>
                </a:ext>
              </a:extLst>
            </p:cNvPr>
            <p:cNvSpPr>
              <a:spLocks/>
            </p:cNvSpPr>
            <p:nvPr/>
          </p:nvSpPr>
          <p:spPr bwMode="auto">
            <a:xfrm>
              <a:off x="6729413" y="3090863"/>
              <a:ext cx="195263" cy="200025"/>
            </a:xfrm>
            <a:custGeom>
              <a:avLst/>
              <a:gdLst>
                <a:gd name="T0" fmla="*/ 52 w 52"/>
                <a:gd name="T1" fmla="*/ 18 h 53"/>
                <a:gd name="T2" fmla="*/ 26 w 52"/>
                <a:gd name="T3" fmla="*/ 51 h 53"/>
                <a:gd name="T4" fmla="*/ 0 w 52"/>
                <a:gd name="T5" fmla="*/ 28 h 53"/>
                <a:gd name="T6" fmla="*/ 27 w 52"/>
                <a:gd name="T7" fmla="*/ 0 h 53"/>
                <a:gd name="T8" fmla="*/ 52 w 52"/>
                <a:gd name="T9" fmla="*/ 18 h 53"/>
              </a:gdLst>
              <a:ahLst/>
              <a:cxnLst>
                <a:cxn ang="0">
                  <a:pos x="T0" y="T1"/>
                </a:cxn>
                <a:cxn ang="0">
                  <a:pos x="T2" y="T3"/>
                </a:cxn>
                <a:cxn ang="0">
                  <a:pos x="T4" y="T5"/>
                </a:cxn>
                <a:cxn ang="0">
                  <a:pos x="T6" y="T7"/>
                </a:cxn>
                <a:cxn ang="0">
                  <a:pos x="T8" y="T9"/>
                </a:cxn>
              </a:cxnLst>
              <a:rect l="0" t="0" r="r" b="b"/>
              <a:pathLst>
                <a:path w="52" h="53">
                  <a:moveTo>
                    <a:pt x="52" y="18"/>
                  </a:moveTo>
                  <a:cubicBezTo>
                    <a:pt x="52" y="36"/>
                    <a:pt x="38" y="53"/>
                    <a:pt x="26" y="51"/>
                  </a:cubicBezTo>
                  <a:cubicBezTo>
                    <a:pt x="13" y="49"/>
                    <a:pt x="1" y="44"/>
                    <a:pt x="0" y="28"/>
                  </a:cubicBezTo>
                  <a:cubicBezTo>
                    <a:pt x="0" y="15"/>
                    <a:pt x="14" y="0"/>
                    <a:pt x="27" y="0"/>
                  </a:cubicBezTo>
                  <a:cubicBezTo>
                    <a:pt x="41" y="1"/>
                    <a:pt x="51" y="8"/>
                    <a:pt x="52" y="18"/>
                  </a:cubicBezTo>
                  <a:close/>
                </a:path>
              </a:pathLst>
            </a:custGeom>
            <a:solidFill>
              <a:srgbClr val="E4C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61">
              <a:extLst>
                <a:ext uri="{FF2B5EF4-FFF2-40B4-BE49-F238E27FC236}">
                  <a16:creationId xmlns:a16="http://schemas.microsoft.com/office/drawing/2014/main" id="{6AC5EB1A-2D17-4C04-A330-E7C74904D3D9}"/>
                </a:ext>
              </a:extLst>
            </p:cNvPr>
            <p:cNvSpPr>
              <a:spLocks/>
            </p:cNvSpPr>
            <p:nvPr/>
          </p:nvSpPr>
          <p:spPr bwMode="auto">
            <a:xfrm>
              <a:off x="7158038" y="3948113"/>
              <a:ext cx="193675" cy="109538"/>
            </a:xfrm>
            <a:custGeom>
              <a:avLst/>
              <a:gdLst>
                <a:gd name="T0" fmla="*/ 26 w 51"/>
                <a:gd name="T1" fmla="*/ 26 h 29"/>
                <a:gd name="T2" fmla="*/ 16 w 51"/>
                <a:gd name="T3" fmla="*/ 25 h 29"/>
                <a:gd name="T4" fmla="*/ 0 w 51"/>
                <a:gd name="T5" fmla="*/ 14 h 29"/>
                <a:gd name="T6" fmla="*/ 16 w 51"/>
                <a:gd name="T7" fmla="*/ 1 h 29"/>
                <a:gd name="T8" fmla="*/ 26 w 51"/>
                <a:gd name="T9" fmla="*/ 1 h 29"/>
                <a:gd name="T10" fmla="*/ 51 w 51"/>
                <a:gd name="T11" fmla="*/ 14 h 29"/>
                <a:gd name="T12" fmla="*/ 29 w 51"/>
                <a:gd name="T13" fmla="*/ 29 h 29"/>
                <a:gd name="T14" fmla="*/ 26 w 51"/>
                <a:gd name="T15" fmla="*/ 2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29">
                  <a:moveTo>
                    <a:pt x="26" y="26"/>
                  </a:moveTo>
                  <a:cubicBezTo>
                    <a:pt x="23" y="25"/>
                    <a:pt x="19" y="26"/>
                    <a:pt x="16" y="25"/>
                  </a:cubicBezTo>
                  <a:cubicBezTo>
                    <a:pt x="11" y="22"/>
                    <a:pt x="5" y="17"/>
                    <a:pt x="0" y="14"/>
                  </a:cubicBezTo>
                  <a:cubicBezTo>
                    <a:pt x="5" y="9"/>
                    <a:pt x="10" y="5"/>
                    <a:pt x="16" y="1"/>
                  </a:cubicBezTo>
                  <a:cubicBezTo>
                    <a:pt x="19" y="0"/>
                    <a:pt x="23" y="0"/>
                    <a:pt x="26" y="1"/>
                  </a:cubicBezTo>
                  <a:cubicBezTo>
                    <a:pt x="34" y="5"/>
                    <a:pt x="43" y="10"/>
                    <a:pt x="51" y="14"/>
                  </a:cubicBezTo>
                  <a:cubicBezTo>
                    <a:pt x="43" y="19"/>
                    <a:pt x="36" y="24"/>
                    <a:pt x="29" y="29"/>
                  </a:cubicBezTo>
                  <a:cubicBezTo>
                    <a:pt x="28" y="28"/>
                    <a:pt x="27" y="27"/>
                    <a:pt x="26" y="26"/>
                  </a:cubicBezTo>
                  <a:close/>
                </a:path>
              </a:pathLst>
            </a:custGeom>
            <a:solidFill>
              <a:srgbClr val="F28E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45">
              <a:extLst>
                <a:ext uri="{FF2B5EF4-FFF2-40B4-BE49-F238E27FC236}">
                  <a16:creationId xmlns:a16="http://schemas.microsoft.com/office/drawing/2014/main" id="{F22D85F9-2F70-43F3-BA63-CBEE13C7FD73}"/>
                </a:ext>
              </a:extLst>
            </p:cNvPr>
            <p:cNvSpPr>
              <a:spLocks/>
            </p:cNvSpPr>
            <p:nvPr/>
          </p:nvSpPr>
          <p:spPr bwMode="auto">
            <a:xfrm>
              <a:off x="2000250" y="5552283"/>
              <a:ext cx="406400" cy="188913"/>
            </a:xfrm>
            <a:custGeom>
              <a:avLst/>
              <a:gdLst>
                <a:gd name="T0" fmla="*/ 56 w 108"/>
                <a:gd name="T1" fmla="*/ 1 h 50"/>
                <a:gd name="T2" fmla="*/ 86 w 108"/>
                <a:gd name="T3" fmla="*/ 1 h 50"/>
                <a:gd name="T4" fmla="*/ 108 w 108"/>
                <a:gd name="T5" fmla="*/ 25 h 50"/>
                <a:gd name="T6" fmla="*/ 86 w 108"/>
                <a:gd name="T7" fmla="*/ 49 h 50"/>
                <a:gd name="T8" fmla="*/ 22 w 108"/>
                <a:gd name="T9" fmla="*/ 49 h 50"/>
                <a:gd name="T10" fmla="*/ 0 w 108"/>
                <a:gd name="T11" fmla="*/ 25 h 50"/>
                <a:gd name="T12" fmla="*/ 22 w 108"/>
                <a:gd name="T13" fmla="*/ 1 h 50"/>
                <a:gd name="T14" fmla="*/ 56 w 108"/>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0">
                  <a:moveTo>
                    <a:pt x="56" y="1"/>
                  </a:moveTo>
                  <a:cubicBezTo>
                    <a:pt x="66" y="1"/>
                    <a:pt x="76" y="0"/>
                    <a:pt x="86" y="1"/>
                  </a:cubicBezTo>
                  <a:cubicBezTo>
                    <a:pt x="100" y="2"/>
                    <a:pt x="108" y="11"/>
                    <a:pt x="108" y="25"/>
                  </a:cubicBezTo>
                  <a:cubicBezTo>
                    <a:pt x="108" y="39"/>
                    <a:pt x="100" y="48"/>
                    <a:pt x="86" y="49"/>
                  </a:cubicBezTo>
                  <a:cubicBezTo>
                    <a:pt x="65" y="50"/>
                    <a:pt x="44" y="50"/>
                    <a:pt x="22" y="49"/>
                  </a:cubicBezTo>
                  <a:cubicBezTo>
                    <a:pt x="8" y="48"/>
                    <a:pt x="0" y="39"/>
                    <a:pt x="0" y="25"/>
                  </a:cubicBezTo>
                  <a:cubicBezTo>
                    <a:pt x="0" y="11"/>
                    <a:pt x="8" y="3"/>
                    <a:pt x="22" y="1"/>
                  </a:cubicBezTo>
                  <a:cubicBezTo>
                    <a:pt x="33" y="0"/>
                    <a:pt x="45" y="1"/>
                    <a:pt x="56" y="1"/>
                  </a:cubicBezTo>
                  <a:close/>
                </a:path>
              </a:pathLst>
            </a:custGeom>
            <a:solidFill>
              <a:srgbClr val="0305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椭圆 313">
              <a:extLst>
                <a:ext uri="{FF2B5EF4-FFF2-40B4-BE49-F238E27FC236}">
                  <a16:creationId xmlns:a16="http://schemas.microsoft.com/office/drawing/2014/main" id="{9A33CD9E-7A84-4D96-8F9D-0A1B2A068019}"/>
                </a:ext>
              </a:extLst>
            </p:cNvPr>
            <p:cNvSpPr/>
            <p:nvPr/>
          </p:nvSpPr>
          <p:spPr>
            <a:xfrm>
              <a:off x="3739359" y="1813720"/>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a:extLst>
                <a:ext uri="{FF2B5EF4-FFF2-40B4-BE49-F238E27FC236}">
                  <a16:creationId xmlns:a16="http://schemas.microsoft.com/office/drawing/2014/main" id="{4CF18440-50D6-41FE-B979-4D325548EFB6}"/>
                </a:ext>
              </a:extLst>
            </p:cNvPr>
            <p:cNvSpPr/>
            <p:nvPr/>
          </p:nvSpPr>
          <p:spPr>
            <a:xfrm>
              <a:off x="6571421" y="1812133"/>
              <a:ext cx="236536" cy="2365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7" name="Group 164">
            <a:extLst>
              <a:ext uri="{FF2B5EF4-FFF2-40B4-BE49-F238E27FC236}">
                <a16:creationId xmlns:a16="http://schemas.microsoft.com/office/drawing/2014/main" id="{301F0791-D2FD-4DBE-A6E8-4A79204D3DAC}"/>
              </a:ext>
            </a:extLst>
          </p:cNvPr>
          <p:cNvGrpSpPr>
            <a:grpSpLocks noChangeAspect="1"/>
          </p:cNvGrpSpPr>
          <p:nvPr/>
        </p:nvGrpSpPr>
        <p:grpSpPr bwMode="auto">
          <a:xfrm>
            <a:off x="1866476" y="1193365"/>
            <a:ext cx="8770769" cy="3567208"/>
            <a:chOff x="446" y="736"/>
            <a:chExt cx="6786" cy="2843"/>
          </a:xfrm>
        </p:grpSpPr>
        <p:sp>
          <p:nvSpPr>
            <p:cNvPr id="340" name="Freeform 166">
              <a:extLst>
                <a:ext uri="{FF2B5EF4-FFF2-40B4-BE49-F238E27FC236}">
                  <a16:creationId xmlns:a16="http://schemas.microsoft.com/office/drawing/2014/main" id="{20495122-CA53-4665-8A45-D7C51A358CD8}"/>
                </a:ext>
              </a:extLst>
            </p:cNvPr>
            <p:cNvSpPr>
              <a:spLocks/>
            </p:cNvSpPr>
            <p:nvPr/>
          </p:nvSpPr>
          <p:spPr bwMode="auto">
            <a:xfrm>
              <a:off x="446" y="736"/>
              <a:ext cx="1298" cy="979"/>
            </a:xfrm>
            <a:custGeom>
              <a:avLst/>
              <a:gdLst>
                <a:gd name="T0" fmla="*/ 0 w 547"/>
                <a:gd name="T1" fmla="*/ 412 h 412"/>
                <a:gd name="T2" fmla="*/ 0 w 547"/>
                <a:gd name="T3" fmla="*/ 341 h 412"/>
                <a:gd name="T4" fmla="*/ 0 w 547"/>
                <a:gd name="T5" fmla="*/ 126 h 412"/>
                <a:gd name="T6" fmla="*/ 126 w 547"/>
                <a:gd name="T7" fmla="*/ 0 h 412"/>
                <a:gd name="T8" fmla="*/ 424 w 547"/>
                <a:gd name="T9" fmla="*/ 0 h 412"/>
                <a:gd name="T10" fmla="*/ 488 w 547"/>
                <a:gd name="T11" fmla="*/ 0 h 412"/>
                <a:gd name="T12" fmla="*/ 547 w 547"/>
                <a:gd name="T13" fmla="*/ 0 h 412"/>
              </a:gdLst>
              <a:ahLst/>
              <a:cxnLst>
                <a:cxn ang="0">
                  <a:pos x="T0" y="T1"/>
                </a:cxn>
                <a:cxn ang="0">
                  <a:pos x="T2" y="T3"/>
                </a:cxn>
                <a:cxn ang="0">
                  <a:pos x="T4" y="T5"/>
                </a:cxn>
                <a:cxn ang="0">
                  <a:pos x="T6" y="T7"/>
                </a:cxn>
                <a:cxn ang="0">
                  <a:pos x="T8" y="T9"/>
                </a:cxn>
                <a:cxn ang="0">
                  <a:pos x="T10" y="T11"/>
                </a:cxn>
                <a:cxn ang="0">
                  <a:pos x="T12" y="T13"/>
                </a:cxn>
              </a:cxnLst>
              <a:rect l="0" t="0" r="r" b="b"/>
              <a:pathLst>
                <a:path w="547" h="412">
                  <a:moveTo>
                    <a:pt x="0" y="412"/>
                  </a:moveTo>
                  <a:cubicBezTo>
                    <a:pt x="0" y="341"/>
                    <a:pt x="0" y="341"/>
                    <a:pt x="0" y="341"/>
                  </a:cubicBezTo>
                  <a:cubicBezTo>
                    <a:pt x="0" y="126"/>
                    <a:pt x="0" y="126"/>
                    <a:pt x="0" y="126"/>
                  </a:cubicBezTo>
                  <a:cubicBezTo>
                    <a:pt x="0" y="57"/>
                    <a:pt x="57" y="0"/>
                    <a:pt x="126" y="0"/>
                  </a:cubicBezTo>
                  <a:cubicBezTo>
                    <a:pt x="424" y="0"/>
                    <a:pt x="424" y="0"/>
                    <a:pt x="424" y="0"/>
                  </a:cubicBezTo>
                  <a:cubicBezTo>
                    <a:pt x="488" y="0"/>
                    <a:pt x="488" y="0"/>
                    <a:pt x="488" y="0"/>
                  </a:cubicBezTo>
                  <a:cubicBezTo>
                    <a:pt x="547" y="0"/>
                    <a:pt x="547" y="0"/>
                    <a:pt x="547"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167">
              <a:extLst>
                <a:ext uri="{FF2B5EF4-FFF2-40B4-BE49-F238E27FC236}">
                  <a16:creationId xmlns:a16="http://schemas.microsoft.com/office/drawing/2014/main" id="{9501BD7B-C656-4FD0-B3D7-523B2DE29EE7}"/>
                </a:ext>
              </a:extLst>
            </p:cNvPr>
            <p:cNvSpPr>
              <a:spLocks/>
            </p:cNvSpPr>
            <p:nvPr/>
          </p:nvSpPr>
          <p:spPr bwMode="auto">
            <a:xfrm>
              <a:off x="446" y="1963"/>
              <a:ext cx="0" cy="195"/>
            </a:xfrm>
            <a:custGeom>
              <a:avLst/>
              <a:gdLst>
                <a:gd name="T0" fmla="*/ 195 h 195"/>
                <a:gd name="T1" fmla="*/ 0 h 195"/>
                <a:gd name="T2" fmla="*/ 195 h 195"/>
              </a:gdLst>
              <a:ahLst/>
              <a:cxnLst>
                <a:cxn ang="0">
                  <a:pos x="0" y="T0"/>
                </a:cxn>
                <a:cxn ang="0">
                  <a:pos x="0" y="T1"/>
                </a:cxn>
                <a:cxn ang="0">
                  <a:pos x="0" y="T2"/>
                </a:cxn>
              </a:cxnLst>
              <a:rect l="0" t="0" r="r" b="b"/>
              <a:pathLst>
                <a:path h="195">
                  <a:moveTo>
                    <a:pt x="0" y="195"/>
                  </a:moveTo>
                  <a:lnTo>
                    <a:pt x="0" y="0"/>
                  </a:lnTo>
                  <a:lnTo>
                    <a:pt x="0" y="195"/>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Line 168">
              <a:extLst>
                <a:ext uri="{FF2B5EF4-FFF2-40B4-BE49-F238E27FC236}">
                  <a16:creationId xmlns:a16="http://schemas.microsoft.com/office/drawing/2014/main" id="{7BCA5BCC-1F99-43F9-9093-B29399DABEFC}"/>
                </a:ext>
              </a:extLst>
            </p:cNvPr>
            <p:cNvSpPr>
              <a:spLocks noChangeShapeType="1"/>
            </p:cNvSpPr>
            <p:nvPr/>
          </p:nvSpPr>
          <p:spPr bwMode="auto">
            <a:xfrm flipV="1">
              <a:off x="446" y="1963"/>
              <a:ext cx="0" cy="195"/>
            </a:xfrm>
            <a:prstGeom prst="line">
              <a:avLst/>
            </a:prstGeom>
            <a:noFill/>
            <a:ln w="381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170">
              <a:extLst>
                <a:ext uri="{FF2B5EF4-FFF2-40B4-BE49-F238E27FC236}">
                  <a16:creationId xmlns:a16="http://schemas.microsoft.com/office/drawing/2014/main" id="{DADD3C1C-B469-4059-B6DE-52BD35AD7B28}"/>
                </a:ext>
              </a:extLst>
            </p:cNvPr>
            <p:cNvSpPr>
              <a:spLocks/>
            </p:cNvSpPr>
            <p:nvPr/>
          </p:nvSpPr>
          <p:spPr bwMode="auto">
            <a:xfrm>
              <a:off x="446" y="2471"/>
              <a:ext cx="927" cy="1108"/>
            </a:xfrm>
            <a:custGeom>
              <a:avLst/>
              <a:gdLst>
                <a:gd name="T0" fmla="*/ 391 w 391"/>
                <a:gd name="T1" fmla="*/ 466 h 466"/>
                <a:gd name="T2" fmla="*/ 320 w 391"/>
                <a:gd name="T3" fmla="*/ 466 h 466"/>
                <a:gd name="T4" fmla="*/ 268 w 391"/>
                <a:gd name="T5" fmla="*/ 466 h 466"/>
                <a:gd name="T6" fmla="*/ 126 w 391"/>
                <a:gd name="T7" fmla="*/ 466 h 466"/>
                <a:gd name="T8" fmla="*/ 0 w 391"/>
                <a:gd name="T9" fmla="*/ 340 h 466"/>
                <a:gd name="T10" fmla="*/ 0 w 391"/>
                <a:gd name="T11" fmla="*/ 0 h 466"/>
              </a:gdLst>
              <a:ahLst/>
              <a:cxnLst>
                <a:cxn ang="0">
                  <a:pos x="T0" y="T1"/>
                </a:cxn>
                <a:cxn ang="0">
                  <a:pos x="T2" y="T3"/>
                </a:cxn>
                <a:cxn ang="0">
                  <a:pos x="T4" y="T5"/>
                </a:cxn>
                <a:cxn ang="0">
                  <a:pos x="T6" y="T7"/>
                </a:cxn>
                <a:cxn ang="0">
                  <a:pos x="T8" y="T9"/>
                </a:cxn>
                <a:cxn ang="0">
                  <a:pos x="T10" y="T11"/>
                </a:cxn>
              </a:cxnLst>
              <a:rect l="0" t="0" r="r" b="b"/>
              <a:pathLst>
                <a:path w="391" h="466">
                  <a:moveTo>
                    <a:pt x="391" y="466"/>
                  </a:moveTo>
                  <a:cubicBezTo>
                    <a:pt x="320" y="466"/>
                    <a:pt x="320" y="466"/>
                    <a:pt x="320" y="466"/>
                  </a:cubicBezTo>
                  <a:cubicBezTo>
                    <a:pt x="268" y="466"/>
                    <a:pt x="268" y="466"/>
                    <a:pt x="268" y="466"/>
                  </a:cubicBezTo>
                  <a:cubicBezTo>
                    <a:pt x="126" y="466"/>
                    <a:pt x="126" y="466"/>
                    <a:pt x="126" y="466"/>
                  </a:cubicBezTo>
                  <a:cubicBezTo>
                    <a:pt x="57" y="466"/>
                    <a:pt x="0" y="409"/>
                    <a:pt x="0" y="340"/>
                  </a:cubicBezTo>
                  <a:cubicBezTo>
                    <a:pt x="0" y="0"/>
                    <a:pt x="0" y="0"/>
                    <a:pt x="0" y="0"/>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171">
              <a:extLst>
                <a:ext uri="{FF2B5EF4-FFF2-40B4-BE49-F238E27FC236}">
                  <a16:creationId xmlns:a16="http://schemas.microsoft.com/office/drawing/2014/main" id="{2DD30761-C6A9-4A21-B26F-9182F2FB4D1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 name="T7" fmla="*/ 4209 w 4209"/>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4209">
                  <a:moveTo>
                    <a:pt x="4209" y="0"/>
                  </a:moveTo>
                  <a:lnTo>
                    <a:pt x="4100" y="0"/>
                  </a:lnTo>
                  <a:lnTo>
                    <a:pt x="3979" y="0"/>
                  </a:lnTo>
                  <a:lnTo>
                    <a:pt x="3794" y="0"/>
                  </a:lnTo>
                  <a:lnTo>
                    <a:pt x="415" y="0"/>
                  </a:lnTo>
                  <a:lnTo>
                    <a:pt x="154" y="0"/>
                  </a:lnTo>
                  <a:lnTo>
                    <a:pt x="0" y="0"/>
                  </a:lnTo>
                  <a:lnTo>
                    <a:pt x="4209"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2">
              <a:extLst>
                <a:ext uri="{FF2B5EF4-FFF2-40B4-BE49-F238E27FC236}">
                  <a16:creationId xmlns:a16="http://schemas.microsoft.com/office/drawing/2014/main" id="{5FCC96A3-C147-4953-AFF9-4B8A9CD29773}"/>
                </a:ext>
              </a:extLst>
            </p:cNvPr>
            <p:cNvSpPr>
              <a:spLocks/>
            </p:cNvSpPr>
            <p:nvPr/>
          </p:nvSpPr>
          <p:spPr bwMode="auto">
            <a:xfrm>
              <a:off x="1604" y="3579"/>
              <a:ext cx="4209" cy="0"/>
            </a:xfrm>
            <a:custGeom>
              <a:avLst/>
              <a:gdLst>
                <a:gd name="T0" fmla="*/ 4209 w 4209"/>
                <a:gd name="T1" fmla="*/ 4100 w 4209"/>
                <a:gd name="T2" fmla="*/ 3979 w 4209"/>
                <a:gd name="T3" fmla="*/ 3794 w 4209"/>
                <a:gd name="T4" fmla="*/ 415 w 4209"/>
                <a:gd name="T5" fmla="*/ 154 w 4209"/>
                <a:gd name="T6" fmla="*/ 0 w 4209"/>
              </a:gdLst>
              <a:ahLst/>
              <a:cxnLst>
                <a:cxn ang="0">
                  <a:pos x="T0" y="0"/>
                </a:cxn>
                <a:cxn ang="0">
                  <a:pos x="T1" y="0"/>
                </a:cxn>
                <a:cxn ang="0">
                  <a:pos x="T2" y="0"/>
                </a:cxn>
                <a:cxn ang="0">
                  <a:pos x="T3" y="0"/>
                </a:cxn>
                <a:cxn ang="0">
                  <a:pos x="T4" y="0"/>
                </a:cxn>
                <a:cxn ang="0">
                  <a:pos x="T5" y="0"/>
                </a:cxn>
                <a:cxn ang="0">
                  <a:pos x="T6" y="0"/>
                </a:cxn>
              </a:cxnLst>
              <a:rect l="0" t="0" r="r" b="b"/>
              <a:pathLst>
                <a:path w="4209">
                  <a:moveTo>
                    <a:pt x="4209" y="0"/>
                  </a:moveTo>
                  <a:lnTo>
                    <a:pt x="4100" y="0"/>
                  </a:lnTo>
                  <a:lnTo>
                    <a:pt x="3979" y="0"/>
                  </a:lnTo>
                  <a:lnTo>
                    <a:pt x="3794" y="0"/>
                  </a:lnTo>
                  <a:lnTo>
                    <a:pt x="415" y="0"/>
                  </a:lnTo>
                  <a:lnTo>
                    <a:pt x="154" y="0"/>
                  </a:lnTo>
                  <a:lnTo>
                    <a:pt x="0"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174">
              <a:extLst>
                <a:ext uri="{FF2B5EF4-FFF2-40B4-BE49-F238E27FC236}">
                  <a16:creationId xmlns:a16="http://schemas.microsoft.com/office/drawing/2014/main" id="{75514001-A314-4572-860B-5B0B424B2014}"/>
                </a:ext>
              </a:extLst>
            </p:cNvPr>
            <p:cNvSpPr>
              <a:spLocks/>
            </p:cNvSpPr>
            <p:nvPr/>
          </p:nvSpPr>
          <p:spPr bwMode="auto">
            <a:xfrm>
              <a:off x="6012" y="2440"/>
              <a:ext cx="1220" cy="1139"/>
            </a:xfrm>
            <a:custGeom>
              <a:avLst/>
              <a:gdLst>
                <a:gd name="T0" fmla="*/ 514 w 514"/>
                <a:gd name="T1" fmla="*/ 0 h 479"/>
                <a:gd name="T2" fmla="*/ 514 w 514"/>
                <a:gd name="T3" fmla="*/ 45 h 479"/>
                <a:gd name="T4" fmla="*/ 514 w 514"/>
                <a:gd name="T5" fmla="*/ 353 h 479"/>
                <a:gd name="T6" fmla="*/ 388 w 514"/>
                <a:gd name="T7" fmla="*/ 479 h 479"/>
                <a:gd name="T8" fmla="*/ 162 w 514"/>
                <a:gd name="T9" fmla="*/ 479 h 479"/>
                <a:gd name="T10" fmla="*/ 0 w 514"/>
                <a:gd name="T11" fmla="*/ 479 h 479"/>
              </a:gdLst>
              <a:ahLst/>
              <a:cxnLst>
                <a:cxn ang="0">
                  <a:pos x="T0" y="T1"/>
                </a:cxn>
                <a:cxn ang="0">
                  <a:pos x="T2" y="T3"/>
                </a:cxn>
                <a:cxn ang="0">
                  <a:pos x="T4" y="T5"/>
                </a:cxn>
                <a:cxn ang="0">
                  <a:pos x="T6" y="T7"/>
                </a:cxn>
                <a:cxn ang="0">
                  <a:pos x="T8" y="T9"/>
                </a:cxn>
                <a:cxn ang="0">
                  <a:pos x="T10" y="T11"/>
                </a:cxn>
              </a:cxnLst>
              <a:rect l="0" t="0" r="r" b="b"/>
              <a:pathLst>
                <a:path w="514" h="479">
                  <a:moveTo>
                    <a:pt x="514" y="0"/>
                  </a:moveTo>
                  <a:cubicBezTo>
                    <a:pt x="514" y="45"/>
                    <a:pt x="514" y="45"/>
                    <a:pt x="514" y="45"/>
                  </a:cubicBezTo>
                  <a:cubicBezTo>
                    <a:pt x="514" y="353"/>
                    <a:pt x="514" y="353"/>
                    <a:pt x="514" y="353"/>
                  </a:cubicBezTo>
                  <a:cubicBezTo>
                    <a:pt x="514" y="422"/>
                    <a:pt x="457" y="479"/>
                    <a:pt x="388" y="479"/>
                  </a:cubicBezTo>
                  <a:cubicBezTo>
                    <a:pt x="162" y="479"/>
                    <a:pt x="162" y="479"/>
                    <a:pt x="162" y="479"/>
                  </a:cubicBezTo>
                  <a:cubicBezTo>
                    <a:pt x="0" y="479"/>
                    <a:pt x="0" y="479"/>
                    <a:pt x="0" y="479"/>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175">
              <a:extLst>
                <a:ext uri="{FF2B5EF4-FFF2-40B4-BE49-F238E27FC236}">
                  <a16:creationId xmlns:a16="http://schemas.microsoft.com/office/drawing/2014/main" id="{98DA14FB-2FFC-4634-A308-CEEEC8105DD6}"/>
                </a:ext>
              </a:extLst>
            </p:cNvPr>
            <p:cNvSpPr>
              <a:spLocks/>
            </p:cNvSpPr>
            <p:nvPr/>
          </p:nvSpPr>
          <p:spPr bwMode="auto">
            <a:xfrm>
              <a:off x="7232" y="1625"/>
              <a:ext cx="0" cy="399"/>
            </a:xfrm>
            <a:custGeom>
              <a:avLst/>
              <a:gdLst>
                <a:gd name="T0" fmla="*/ 0 h 399"/>
                <a:gd name="T1" fmla="*/ 245 h 399"/>
                <a:gd name="T2" fmla="*/ 399 h 399"/>
                <a:gd name="T3" fmla="*/ 0 h 399"/>
              </a:gdLst>
              <a:ahLst/>
              <a:cxnLst>
                <a:cxn ang="0">
                  <a:pos x="0" y="T0"/>
                </a:cxn>
                <a:cxn ang="0">
                  <a:pos x="0" y="T1"/>
                </a:cxn>
                <a:cxn ang="0">
                  <a:pos x="0" y="T2"/>
                </a:cxn>
                <a:cxn ang="0">
                  <a:pos x="0" y="T3"/>
                </a:cxn>
              </a:cxnLst>
              <a:rect l="0" t="0" r="r" b="b"/>
              <a:pathLst>
                <a:path h="399">
                  <a:moveTo>
                    <a:pt x="0" y="0"/>
                  </a:moveTo>
                  <a:lnTo>
                    <a:pt x="0" y="245"/>
                  </a:lnTo>
                  <a:lnTo>
                    <a:pt x="0" y="399"/>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6">
              <a:extLst>
                <a:ext uri="{FF2B5EF4-FFF2-40B4-BE49-F238E27FC236}">
                  <a16:creationId xmlns:a16="http://schemas.microsoft.com/office/drawing/2014/main" id="{4EC347D3-2AA7-4A56-814F-CE229CA35697}"/>
                </a:ext>
              </a:extLst>
            </p:cNvPr>
            <p:cNvSpPr>
              <a:spLocks/>
            </p:cNvSpPr>
            <p:nvPr/>
          </p:nvSpPr>
          <p:spPr bwMode="auto">
            <a:xfrm>
              <a:off x="7232" y="1625"/>
              <a:ext cx="0" cy="399"/>
            </a:xfrm>
            <a:custGeom>
              <a:avLst/>
              <a:gdLst>
                <a:gd name="T0" fmla="*/ 0 h 399"/>
                <a:gd name="T1" fmla="*/ 245 h 399"/>
                <a:gd name="T2" fmla="*/ 399 h 399"/>
              </a:gdLst>
              <a:ahLst/>
              <a:cxnLst>
                <a:cxn ang="0">
                  <a:pos x="0" y="T0"/>
                </a:cxn>
                <a:cxn ang="0">
                  <a:pos x="0" y="T1"/>
                </a:cxn>
                <a:cxn ang="0">
                  <a:pos x="0" y="T2"/>
                </a:cxn>
              </a:cxnLst>
              <a:rect l="0" t="0" r="r" b="b"/>
              <a:pathLst>
                <a:path h="399">
                  <a:moveTo>
                    <a:pt x="0" y="0"/>
                  </a:moveTo>
                  <a:lnTo>
                    <a:pt x="0" y="245"/>
                  </a:lnTo>
                  <a:lnTo>
                    <a:pt x="0" y="399"/>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178">
              <a:extLst>
                <a:ext uri="{FF2B5EF4-FFF2-40B4-BE49-F238E27FC236}">
                  <a16:creationId xmlns:a16="http://schemas.microsoft.com/office/drawing/2014/main" id="{8570D95C-37A0-4AAE-9653-9EEF51782E78}"/>
                </a:ext>
              </a:extLst>
            </p:cNvPr>
            <p:cNvSpPr>
              <a:spLocks/>
            </p:cNvSpPr>
            <p:nvPr/>
          </p:nvSpPr>
          <p:spPr bwMode="auto">
            <a:xfrm>
              <a:off x="5965" y="736"/>
              <a:ext cx="1267" cy="535"/>
            </a:xfrm>
            <a:custGeom>
              <a:avLst/>
              <a:gdLst>
                <a:gd name="T0" fmla="*/ 0 w 534"/>
                <a:gd name="T1" fmla="*/ 0 h 225"/>
                <a:gd name="T2" fmla="*/ 110 w 534"/>
                <a:gd name="T3" fmla="*/ 0 h 225"/>
                <a:gd name="T4" fmla="*/ 408 w 534"/>
                <a:gd name="T5" fmla="*/ 0 h 225"/>
                <a:gd name="T6" fmla="*/ 534 w 534"/>
                <a:gd name="T7" fmla="*/ 126 h 225"/>
                <a:gd name="T8" fmla="*/ 534 w 534"/>
                <a:gd name="T9" fmla="*/ 225 h 225"/>
              </a:gdLst>
              <a:ahLst/>
              <a:cxnLst>
                <a:cxn ang="0">
                  <a:pos x="T0" y="T1"/>
                </a:cxn>
                <a:cxn ang="0">
                  <a:pos x="T2" y="T3"/>
                </a:cxn>
                <a:cxn ang="0">
                  <a:pos x="T4" y="T5"/>
                </a:cxn>
                <a:cxn ang="0">
                  <a:pos x="T6" y="T7"/>
                </a:cxn>
                <a:cxn ang="0">
                  <a:pos x="T8" y="T9"/>
                </a:cxn>
              </a:cxnLst>
              <a:rect l="0" t="0" r="r" b="b"/>
              <a:pathLst>
                <a:path w="534" h="225">
                  <a:moveTo>
                    <a:pt x="0" y="0"/>
                  </a:moveTo>
                  <a:cubicBezTo>
                    <a:pt x="110" y="0"/>
                    <a:pt x="110" y="0"/>
                    <a:pt x="110" y="0"/>
                  </a:cubicBezTo>
                  <a:cubicBezTo>
                    <a:pt x="408" y="0"/>
                    <a:pt x="408" y="0"/>
                    <a:pt x="408" y="0"/>
                  </a:cubicBezTo>
                  <a:cubicBezTo>
                    <a:pt x="477" y="0"/>
                    <a:pt x="534" y="57"/>
                    <a:pt x="534" y="126"/>
                  </a:cubicBezTo>
                  <a:cubicBezTo>
                    <a:pt x="534" y="225"/>
                    <a:pt x="534" y="225"/>
                    <a:pt x="534" y="225"/>
                  </a:cubicBez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179">
              <a:extLst>
                <a:ext uri="{FF2B5EF4-FFF2-40B4-BE49-F238E27FC236}">
                  <a16:creationId xmlns:a16="http://schemas.microsoft.com/office/drawing/2014/main" id="{B25623A4-83D2-4C22-9E3E-91E1483B1025}"/>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 name="T5" fmla="*/ 0 w 3533"/>
              </a:gdLst>
              <a:ahLst/>
              <a:cxnLst>
                <a:cxn ang="0">
                  <a:pos x="T0" y="0"/>
                </a:cxn>
                <a:cxn ang="0">
                  <a:pos x="T1" y="0"/>
                </a:cxn>
                <a:cxn ang="0">
                  <a:pos x="T2" y="0"/>
                </a:cxn>
                <a:cxn ang="0">
                  <a:pos x="T3" y="0"/>
                </a:cxn>
                <a:cxn ang="0">
                  <a:pos x="T4" y="0"/>
                </a:cxn>
                <a:cxn ang="0">
                  <a:pos x="T5" y="0"/>
                </a:cxn>
              </a:cxnLst>
              <a:rect l="0" t="0" r="r" b="b"/>
              <a:pathLst>
                <a:path w="3533">
                  <a:moveTo>
                    <a:pt x="0" y="0"/>
                  </a:moveTo>
                  <a:lnTo>
                    <a:pt x="168" y="0"/>
                  </a:lnTo>
                  <a:lnTo>
                    <a:pt x="3241" y="0"/>
                  </a:lnTo>
                  <a:lnTo>
                    <a:pt x="3362" y="0"/>
                  </a:lnTo>
                  <a:lnTo>
                    <a:pt x="3533"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Freeform 180">
              <a:extLst>
                <a:ext uri="{FF2B5EF4-FFF2-40B4-BE49-F238E27FC236}">
                  <a16:creationId xmlns:a16="http://schemas.microsoft.com/office/drawing/2014/main" id="{B64C7DAC-6D27-4018-8788-DBCADECBE849}"/>
                </a:ext>
              </a:extLst>
            </p:cNvPr>
            <p:cNvSpPr>
              <a:spLocks/>
            </p:cNvSpPr>
            <p:nvPr/>
          </p:nvSpPr>
          <p:spPr bwMode="auto">
            <a:xfrm>
              <a:off x="2081" y="736"/>
              <a:ext cx="3533" cy="0"/>
            </a:xfrm>
            <a:custGeom>
              <a:avLst/>
              <a:gdLst>
                <a:gd name="T0" fmla="*/ 0 w 3533"/>
                <a:gd name="T1" fmla="*/ 168 w 3533"/>
                <a:gd name="T2" fmla="*/ 3241 w 3533"/>
                <a:gd name="T3" fmla="*/ 3362 w 3533"/>
                <a:gd name="T4" fmla="*/ 3533 w 3533"/>
              </a:gdLst>
              <a:ahLst/>
              <a:cxnLst>
                <a:cxn ang="0">
                  <a:pos x="T0" y="0"/>
                </a:cxn>
                <a:cxn ang="0">
                  <a:pos x="T1" y="0"/>
                </a:cxn>
                <a:cxn ang="0">
                  <a:pos x="T2" y="0"/>
                </a:cxn>
                <a:cxn ang="0">
                  <a:pos x="T3" y="0"/>
                </a:cxn>
                <a:cxn ang="0">
                  <a:pos x="T4" y="0"/>
                </a:cxn>
              </a:cxnLst>
              <a:rect l="0" t="0" r="r" b="b"/>
              <a:pathLst>
                <a:path w="3533">
                  <a:moveTo>
                    <a:pt x="0" y="0"/>
                  </a:moveTo>
                  <a:lnTo>
                    <a:pt x="168" y="0"/>
                  </a:lnTo>
                  <a:lnTo>
                    <a:pt x="3241" y="0"/>
                  </a:lnTo>
                  <a:lnTo>
                    <a:pt x="3362" y="0"/>
                  </a:lnTo>
                  <a:lnTo>
                    <a:pt x="3533" y="0"/>
                  </a:lnTo>
                </a:path>
              </a:pathLst>
            </a:custGeom>
            <a:noFill/>
            <a:ln w="381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57" name="图形 356">
            <a:extLst>
              <a:ext uri="{FF2B5EF4-FFF2-40B4-BE49-F238E27FC236}">
                <a16:creationId xmlns:a16="http://schemas.microsoft.com/office/drawing/2014/main" id="{10B287AE-2AFD-44A8-B18B-1AD51BCAA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853" y="842884"/>
            <a:ext cx="858172" cy="689295"/>
          </a:xfrm>
          <a:prstGeom prst="rect">
            <a:avLst/>
          </a:prstGeom>
        </p:spPr>
      </p:pic>
      <p:sp>
        <p:nvSpPr>
          <p:cNvPr id="394" name="矩形 393">
            <a:extLst>
              <a:ext uri="{FF2B5EF4-FFF2-40B4-BE49-F238E27FC236}">
                <a16:creationId xmlns:a16="http://schemas.microsoft.com/office/drawing/2014/main" id="{A5D7D65A-55A5-441C-8BEC-A804C4EF51A9}"/>
              </a:ext>
            </a:extLst>
          </p:cNvPr>
          <p:cNvSpPr/>
          <p:nvPr/>
        </p:nvSpPr>
        <p:spPr>
          <a:xfrm>
            <a:off x="2343980" y="1516781"/>
            <a:ext cx="7936821" cy="3043525"/>
          </a:xfrm>
          <a:prstGeom prst="rect">
            <a:avLst/>
          </a:prstGeom>
        </p:spPr>
        <p:txBody>
          <a:bodyPr wrap="square">
            <a:spAutoFit/>
          </a:bodyPr>
          <a:lstStyle/>
          <a:p>
            <a:pPr>
              <a:lnSpc>
                <a:spcPct val="200000"/>
              </a:lnSpc>
            </a:pPr>
            <a:r>
              <a:rPr lang="zh-CN" altLang="en-US" sz="1400" dirty="0">
                <a:latin typeface="微软雅黑" panose="020B0503020204020204" pitchFamily="34" charset="-122"/>
                <a:ea typeface="微软雅黑" panose="020B0503020204020204" pitchFamily="34" charset="-122"/>
              </a:rPr>
              <a:t>在传统的</a:t>
            </a:r>
            <a:r>
              <a:rPr lang="en-US" altLang="zh-CN" sz="1400" dirty="0">
                <a:latin typeface="微软雅黑" panose="020B0503020204020204" pitchFamily="34" charset="-122"/>
                <a:ea typeface="微软雅黑" panose="020B0503020204020204" pitchFamily="34" charset="-122"/>
              </a:rPr>
              <a:t>Q-Learning</a:t>
            </a:r>
            <a:r>
              <a:rPr lang="zh-CN" altLang="en-US" sz="1400" dirty="0">
                <a:latin typeface="微软雅黑" panose="020B0503020204020204" pitchFamily="34" charset="-122"/>
                <a:ea typeface="微软雅黑" panose="020B0503020204020204" pitchFamily="34" charset="-122"/>
              </a:rPr>
              <a:t>中，更新</a:t>
            </a:r>
            <a:r>
              <a:rPr lang="en-US" altLang="zh-CN" sz="1400" dirty="0">
                <a:latin typeface="微软雅黑" panose="020B0503020204020204" pitchFamily="34" charset="-122"/>
                <a:ea typeface="微软雅黑" panose="020B0503020204020204" pitchFamily="34" charset="-122"/>
              </a:rPr>
              <a:t>Q</a:t>
            </a:r>
            <a:r>
              <a:rPr lang="zh-CN" altLang="en-US" sz="1400" dirty="0">
                <a:latin typeface="微软雅黑" panose="020B0503020204020204" pitchFamily="34" charset="-122"/>
                <a:ea typeface="微软雅黑" panose="020B0503020204020204" pitchFamily="34" charset="-122"/>
              </a:rPr>
              <a:t>值的目标值依赖于当前的估计值，这导致训练过程中出现显著的振荡和不稳定性。原因是更新过程中使用的是相同的网络来选择最佳动作和评估这个动作的价值，这种自我参照很容易导致过度估计和目标不断变动。固定目标网络的引入，旨在解决这个问题。</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zh-CN" altLang="en-US" sz="1400" b="1" dirty="0">
                <a:latin typeface="微软雅黑" panose="020B0503020204020204" pitchFamily="34" charset="-122"/>
                <a:ea typeface="微软雅黑" panose="020B0503020204020204" pitchFamily="34" charset="-122"/>
              </a:rPr>
              <a:t>固定目标网络的优势如下：</a:t>
            </a:r>
            <a:endParaRPr lang="en-US" altLang="zh-CN" sz="1400" b="1" dirty="0">
              <a:latin typeface="微软雅黑" panose="020B0503020204020204" pitchFamily="34" charset="-122"/>
              <a:ea typeface="微软雅黑" panose="020B0503020204020204" pitchFamily="34" charset="-122"/>
            </a:endParaRPr>
          </a:p>
          <a:p>
            <a:pPr>
              <a:lnSpc>
                <a:spcPct val="20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减少过拟合</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提高算法稳定性</a:t>
            </a:r>
            <a:endParaRPr lang="en-US" altLang="zh-CN" sz="1400" dirty="0">
              <a:latin typeface="微软雅黑" panose="020B0503020204020204" pitchFamily="34" charset="-122"/>
              <a:ea typeface="微软雅黑" panose="020B0503020204020204" pitchFamily="34" charset="-122"/>
            </a:endParaRPr>
          </a:p>
          <a:p>
            <a:pPr>
              <a:lnSpc>
                <a:spcPct val="20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避免目标漂移</a:t>
            </a:r>
          </a:p>
        </p:txBody>
      </p:sp>
      <p:grpSp>
        <p:nvGrpSpPr>
          <p:cNvPr id="403" name="组合 402">
            <a:extLst>
              <a:ext uri="{FF2B5EF4-FFF2-40B4-BE49-F238E27FC236}">
                <a16:creationId xmlns:a16="http://schemas.microsoft.com/office/drawing/2014/main" id="{32362C4E-DFD2-4367-A6B4-FD6466FAFF35}"/>
              </a:ext>
            </a:extLst>
          </p:cNvPr>
          <p:cNvGrpSpPr/>
          <p:nvPr/>
        </p:nvGrpSpPr>
        <p:grpSpPr>
          <a:xfrm>
            <a:off x="664367" y="5014727"/>
            <a:ext cx="220925" cy="220925"/>
            <a:chOff x="1346975" y="1802834"/>
            <a:chExt cx="251460" cy="251460"/>
          </a:xfrm>
        </p:grpSpPr>
        <p:cxnSp>
          <p:nvCxnSpPr>
            <p:cNvPr id="404" name="直接连接符 403">
              <a:extLst>
                <a:ext uri="{FF2B5EF4-FFF2-40B4-BE49-F238E27FC236}">
                  <a16:creationId xmlns:a16="http://schemas.microsoft.com/office/drawing/2014/main" id="{9E6E636E-9ABB-4265-9AF5-F95667EE8A03}"/>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05" name="直接连接符 404">
              <a:extLst>
                <a:ext uri="{FF2B5EF4-FFF2-40B4-BE49-F238E27FC236}">
                  <a16:creationId xmlns:a16="http://schemas.microsoft.com/office/drawing/2014/main" id="{5E5C2150-3292-4479-8831-DD9CA6F8D2FB}"/>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406" name="椭圆 405">
            <a:extLst>
              <a:ext uri="{FF2B5EF4-FFF2-40B4-BE49-F238E27FC236}">
                <a16:creationId xmlns:a16="http://schemas.microsoft.com/office/drawing/2014/main" id="{217AA3D9-FE00-4F78-96FE-19F68583E528}"/>
              </a:ext>
            </a:extLst>
          </p:cNvPr>
          <p:cNvSpPr/>
          <p:nvPr/>
        </p:nvSpPr>
        <p:spPr>
          <a:xfrm>
            <a:off x="1070819" y="45134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sp>
        <p:nvSpPr>
          <p:cNvPr id="407" name="椭圆 406">
            <a:extLst>
              <a:ext uri="{FF2B5EF4-FFF2-40B4-BE49-F238E27FC236}">
                <a16:creationId xmlns:a16="http://schemas.microsoft.com/office/drawing/2014/main" id="{59D4165E-E543-4233-B14B-56832C534F47}"/>
              </a:ext>
            </a:extLst>
          </p:cNvPr>
          <p:cNvSpPr/>
          <p:nvPr/>
        </p:nvSpPr>
        <p:spPr>
          <a:xfrm>
            <a:off x="321148" y="3846186"/>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08" name="组合 407">
            <a:extLst>
              <a:ext uri="{FF2B5EF4-FFF2-40B4-BE49-F238E27FC236}">
                <a16:creationId xmlns:a16="http://schemas.microsoft.com/office/drawing/2014/main" id="{7E5B5D24-F0ED-435D-970D-09CFF325F8BC}"/>
              </a:ext>
            </a:extLst>
          </p:cNvPr>
          <p:cNvGrpSpPr/>
          <p:nvPr/>
        </p:nvGrpSpPr>
        <p:grpSpPr>
          <a:xfrm>
            <a:off x="918694" y="2739581"/>
            <a:ext cx="278187" cy="278186"/>
            <a:chOff x="9294012" y="336283"/>
            <a:chExt cx="1041097" cy="1041096"/>
          </a:xfrm>
        </p:grpSpPr>
        <p:cxnSp>
          <p:nvCxnSpPr>
            <p:cNvPr id="409" name="直接连接符 408">
              <a:extLst>
                <a:ext uri="{FF2B5EF4-FFF2-40B4-BE49-F238E27FC236}">
                  <a16:creationId xmlns:a16="http://schemas.microsoft.com/office/drawing/2014/main" id="{52F73C29-9C7D-4D9B-B2F4-A72B22A5A0BA}"/>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10" name="直接连接符 409">
              <a:extLst>
                <a:ext uri="{FF2B5EF4-FFF2-40B4-BE49-F238E27FC236}">
                  <a16:creationId xmlns:a16="http://schemas.microsoft.com/office/drawing/2014/main" id="{5A1072D8-0FAF-45A4-B087-613AAFF90F14}"/>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11" name="直接连接符 410">
              <a:extLst>
                <a:ext uri="{FF2B5EF4-FFF2-40B4-BE49-F238E27FC236}">
                  <a16:creationId xmlns:a16="http://schemas.microsoft.com/office/drawing/2014/main" id="{93B48FEC-3533-4373-82D1-EA8589C52DBE}"/>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12" name="直接连接符 411">
              <a:extLst>
                <a:ext uri="{FF2B5EF4-FFF2-40B4-BE49-F238E27FC236}">
                  <a16:creationId xmlns:a16="http://schemas.microsoft.com/office/drawing/2014/main" id="{6324F216-9FF6-4EDF-AB1C-C20DAE553090}"/>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13" name="直接连接符 412">
              <a:extLst>
                <a:ext uri="{FF2B5EF4-FFF2-40B4-BE49-F238E27FC236}">
                  <a16:creationId xmlns:a16="http://schemas.microsoft.com/office/drawing/2014/main" id="{8FDECE7C-7E05-45AB-9B46-BB868AF260B5}"/>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14" name="直接连接符 413">
              <a:extLst>
                <a:ext uri="{FF2B5EF4-FFF2-40B4-BE49-F238E27FC236}">
                  <a16:creationId xmlns:a16="http://schemas.microsoft.com/office/drawing/2014/main" id="{07A389E1-0EC6-4E1B-B280-60A8B1DA5366}"/>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15" name="直接连接符 414">
              <a:extLst>
                <a:ext uri="{FF2B5EF4-FFF2-40B4-BE49-F238E27FC236}">
                  <a16:creationId xmlns:a16="http://schemas.microsoft.com/office/drawing/2014/main" id="{BCD9FD96-2E21-40FF-9340-733133D8E2E4}"/>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16" name="直接连接符 415">
              <a:extLst>
                <a:ext uri="{FF2B5EF4-FFF2-40B4-BE49-F238E27FC236}">
                  <a16:creationId xmlns:a16="http://schemas.microsoft.com/office/drawing/2014/main" id="{247D2EB1-79BF-448D-B058-25604E373B59}"/>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sp>
        <p:nvSpPr>
          <p:cNvPr id="417" name="椭圆 416">
            <a:extLst>
              <a:ext uri="{FF2B5EF4-FFF2-40B4-BE49-F238E27FC236}">
                <a16:creationId xmlns:a16="http://schemas.microsoft.com/office/drawing/2014/main" id="{F455AC24-5989-41B0-91EA-F4F7F941DF3F}"/>
              </a:ext>
            </a:extLst>
          </p:cNvPr>
          <p:cNvSpPr/>
          <p:nvPr/>
        </p:nvSpPr>
        <p:spPr>
          <a:xfrm>
            <a:off x="11382314" y="4254197"/>
            <a:ext cx="219264" cy="219264"/>
          </a:xfrm>
          <a:prstGeom prst="ellipse">
            <a:avLst/>
          </a:prstGeom>
          <a:noFill/>
          <a:ln w="63500" cap="flat" cmpd="sng" algn="ctr">
            <a:solidFill>
              <a:srgbClr val="F6E21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Segoe UI Light 8"/>
              <a:ea typeface="微软雅黑 Light"/>
              <a:cs typeface="+mn-cs"/>
            </a:endParaRPr>
          </a:p>
        </p:txBody>
      </p:sp>
      <p:grpSp>
        <p:nvGrpSpPr>
          <p:cNvPr id="418" name="组合 417">
            <a:extLst>
              <a:ext uri="{FF2B5EF4-FFF2-40B4-BE49-F238E27FC236}">
                <a16:creationId xmlns:a16="http://schemas.microsoft.com/office/drawing/2014/main" id="{C0752D2F-2325-4DE6-9970-9465883F5E74}"/>
              </a:ext>
            </a:extLst>
          </p:cNvPr>
          <p:cNvGrpSpPr/>
          <p:nvPr/>
        </p:nvGrpSpPr>
        <p:grpSpPr>
          <a:xfrm>
            <a:off x="525273" y="3315939"/>
            <a:ext cx="278187" cy="278186"/>
            <a:chOff x="9294012" y="336283"/>
            <a:chExt cx="1041097" cy="1041096"/>
          </a:xfrm>
        </p:grpSpPr>
        <p:cxnSp>
          <p:nvCxnSpPr>
            <p:cNvPr id="419" name="直接连接符 418">
              <a:extLst>
                <a:ext uri="{FF2B5EF4-FFF2-40B4-BE49-F238E27FC236}">
                  <a16:creationId xmlns:a16="http://schemas.microsoft.com/office/drawing/2014/main" id="{B525CA11-81E4-47FF-9E3B-56E5362D6687}"/>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0" name="直接连接符 419">
              <a:extLst>
                <a:ext uri="{FF2B5EF4-FFF2-40B4-BE49-F238E27FC236}">
                  <a16:creationId xmlns:a16="http://schemas.microsoft.com/office/drawing/2014/main" id="{B1E3AA61-8ECE-44F6-9C25-9617FA32493D}"/>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21" name="直接连接符 420">
              <a:extLst>
                <a:ext uri="{FF2B5EF4-FFF2-40B4-BE49-F238E27FC236}">
                  <a16:creationId xmlns:a16="http://schemas.microsoft.com/office/drawing/2014/main" id="{53236608-0DBB-4215-BF54-A4307EC98F14}"/>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22" name="直接连接符 421">
              <a:extLst>
                <a:ext uri="{FF2B5EF4-FFF2-40B4-BE49-F238E27FC236}">
                  <a16:creationId xmlns:a16="http://schemas.microsoft.com/office/drawing/2014/main" id="{610D43A2-F289-4693-A94B-9E9420A1CFBB}"/>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23" name="直接连接符 422">
              <a:extLst>
                <a:ext uri="{FF2B5EF4-FFF2-40B4-BE49-F238E27FC236}">
                  <a16:creationId xmlns:a16="http://schemas.microsoft.com/office/drawing/2014/main" id="{D171208B-ED55-4C90-BA15-02658AE06CA9}"/>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24" name="直接连接符 423">
              <a:extLst>
                <a:ext uri="{FF2B5EF4-FFF2-40B4-BE49-F238E27FC236}">
                  <a16:creationId xmlns:a16="http://schemas.microsoft.com/office/drawing/2014/main" id="{C01CDB09-ACB7-4AE1-A1B8-D3AE66B671B8}"/>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25" name="直接连接符 424">
              <a:extLst>
                <a:ext uri="{FF2B5EF4-FFF2-40B4-BE49-F238E27FC236}">
                  <a16:creationId xmlns:a16="http://schemas.microsoft.com/office/drawing/2014/main" id="{0B1A4557-C775-46E1-BFA0-2AF3932FEF87}"/>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26" name="直接连接符 425">
              <a:extLst>
                <a:ext uri="{FF2B5EF4-FFF2-40B4-BE49-F238E27FC236}">
                  <a16:creationId xmlns:a16="http://schemas.microsoft.com/office/drawing/2014/main" id="{1F80E876-0C73-4F13-BA30-3DD45A3E5BEA}"/>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27" name="组合 426">
            <a:extLst>
              <a:ext uri="{FF2B5EF4-FFF2-40B4-BE49-F238E27FC236}">
                <a16:creationId xmlns:a16="http://schemas.microsoft.com/office/drawing/2014/main" id="{66D6917D-6916-4D07-9FC3-72A95D4336B8}"/>
              </a:ext>
            </a:extLst>
          </p:cNvPr>
          <p:cNvGrpSpPr/>
          <p:nvPr/>
        </p:nvGrpSpPr>
        <p:grpSpPr>
          <a:xfrm>
            <a:off x="11091424" y="2855259"/>
            <a:ext cx="278187" cy="278186"/>
            <a:chOff x="9294012" y="336283"/>
            <a:chExt cx="1041097" cy="1041096"/>
          </a:xfrm>
        </p:grpSpPr>
        <p:cxnSp>
          <p:nvCxnSpPr>
            <p:cNvPr id="428" name="直接连接符 427">
              <a:extLst>
                <a:ext uri="{FF2B5EF4-FFF2-40B4-BE49-F238E27FC236}">
                  <a16:creationId xmlns:a16="http://schemas.microsoft.com/office/drawing/2014/main" id="{A9933975-4A5D-4664-8315-1488CA253E0F}"/>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29" name="直接连接符 428">
              <a:extLst>
                <a:ext uri="{FF2B5EF4-FFF2-40B4-BE49-F238E27FC236}">
                  <a16:creationId xmlns:a16="http://schemas.microsoft.com/office/drawing/2014/main" id="{62C836F1-CC1F-431C-9017-E9DEF6A29E0E}"/>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0" name="直接连接符 429">
              <a:extLst>
                <a:ext uri="{FF2B5EF4-FFF2-40B4-BE49-F238E27FC236}">
                  <a16:creationId xmlns:a16="http://schemas.microsoft.com/office/drawing/2014/main" id="{8C69B984-8DD4-49C4-B0C8-C8A91549D816}"/>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31" name="直接连接符 430">
              <a:extLst>
                <a:ext uri="{FF2B5EF4-FFF2-40B4-BE49-F238E27FC236}">
                  <a16:creationId xmlns:a16="http://schemas.microsoft.com/office/drawing/2014/main" id="{B5AD3EC2-BE56-4BEB-9702-60581C9FEA92}"/>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32" name="直接连接符 431">
              <a:extLst>
                <a:ext uri="{FF2B5EF4-FFF2-40B4-BE49-F238E27FC236}">
                  <a16:creationId xmlns:a16="http://schemas.microsoft.com/office/drawing/2014/main" id="{A59280F1-098F-4B5C-BD95-72FC97FF1E23}"/>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33" name="直接连接符 432">
              <a:extLst>
                <a:ext uri="{FF2B5EF4-FFF2-40B4-BE49-F238E27FC236}">
                  <a16:creationId xmlns:a16="http://schemas.microsoft.com/office/drawing/2014/main" id="{513B17A7-8B15-4D9E-AF1A-987339427999}"/>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34" name="直接连接符 433">
              <a:extLst>
                <a:ext uri="{FF2B5EF4-FFF2-40B4-BE49-F238E27FC236}">
                  <a16:creationId xmlns:a16="http://schemas.microsoft.com/office/drawing/2014/main" id="{D74254A6-451B-4CE8-B571-97D1B7A935D0}"/>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35" name="直接连接符 434">
              <a:extLst>
                <a:ext uri="{FF2B5EF4-FFF2-40B4-BE49-F238E27FC236}">
                  <a16:creationId xmlns:a16="http://schemas.microsoft.com/office/drawing/2014/main" id="{FB7B75FA-E603-4E89-B83C-2A2BB755CDE6}"/>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36" name="组合 435">
            <a:extLst>
              <a:ext uri="{FF2B5EF4-FFF2-40B4-BE49-F238E27FC236}">
                <a16:creationId xmlns:a16="http://schemas.microsoft.com/office/drawing/2014/main" id="{2B4F30D6-6973-4827-827D-9F4D01292540}"/>
              </a:ext>
            </a:extLst>
          </p:cNvPr>
          <p:cNvGrpSpPr/>
          <p:nvPr/>
        </p:nvGrpSpPr>
        <p:grpSpPr>
          <a:xfrm>
            <a:off x="11604922" y="3541706"/>
            <a:ext cx="278187" cy="278186"/>
            <a:chOff x="9294012" y="336283"/>
            <a:chExt cx="1041097" cy="1041096"/>
          </a:xfrm>
        </p:grpSpPr>
        <p:cxnSp>
          <p:nvCxnSpPr>
            <p:cNvPr id="437" name="直接连接符 436">
              <a:extLst>
                <a:ext uri="{FF2B5EF4-FFF2-40B4-BE49-F238E27FC236}">
                  <a16:creationId xmlns:a16="http://schemas.microsoft.com/office/drawing/2014/main" id="{802FB10F-8CC2-4559-8A31-B5071CFCAC53}"/>
                </a:ext>
              </a:extLst>
            </p:cNvPr>
            <p:cNvCxnSpPr>
              <a:cxnSpLocks/>
            </p:cNvCxnSpPr>
            <p:nvPr/>
          </p:nvCxnSpPr>
          <p:spPr>
            <a:xfrm rot="-5400000">
              <a:off x="9400139" y="750704"/>
              <a:ext cx="0" cy="212254"/>
            </a:xfrm>
            <a:prstGeom prst="line">
              <a:avLst/>
            </a:prstGeom>
            <a:noFill/>
            <a:ln w="38100" cap="rnd" cmpd="sng" algn="ctr">
              <a:solidFill>
                <a:sysClr val="window" lastClr="FFFFFF"/>
              </a:solidFill>
              <a:prstDash val="solid"/>
              <a:miter lim="800000"/>
            </a:ln>
            <a:effectLst/>
          </p:spPr>
        </p:cxnSp>
        <p:cxnSp>
          <p:nvCxnSpPr>
            <p:cNvPr id="438" name="直接连接符 437">
              <a:extLst>
                <a:ext uri="{FF2B5EF4-FFF2-40B4-BE49-F238E27FC236}">
                  <a16:creationId xmlns:a16="http://schemas.microsoft.com/office/drawing/2014/main" id="{D254FC72-5B93-4519-9D1E-8A60B8C12732}"/>
                </a:ext>
              </a:extLst>
            </p:cNvPr>
            <p:cNvCxnSpPr>
              <a:cxnSpLocks/>
            </p:cNvCxnSpPr>
            <p:nvPr/>
          </p:nvCxnSpPr>
          <p:spPr>
            <a:xfrm rot="-2700000">
              <a:off x="9521520" y="457664"/>
              <a:ext cx="0" cy="212254"/>
            </a:xfrm>
            <a:prstGeom prst="line">
              <a:avLst/>
            </a:prstGeom>
            <a:noFill/>
            <a:ln w="38100" cap="rnd" cmpd="sng" algn="ctr">
              <a:solidFill>
                <a:sysClr val="window" lastClr="FFFFFF"/>
              </a:solidFill>
              <a:prstDash val="solid"/>
              <a:miter lim="800000"/>
            </a:ln>
            <a:effectLst/>
          </p:spPr>
        </p:cxnSp>
        <p:cxnSp>
          <p:nvCxnSpPr>
            <p:cNvPr id="439" name="直接连接符 438">
              <a:extLst>
                <a:ext uri="{FF2B5EF4-FFF2-40B4-BE49-F238E27FC236}">
                  <a16:creationId xmlns:a16="http://schemas.microsoft.com/office/drawing/2014/main" id="{03219C50-1F4B-44AB-9080-64E46F83573C}"/>
                </a:ext>
              </a:extLst>
            </p:cNvPr>
            <p:cNvCxnSpPr>
              <a:cxnSpLocks/>
            </p:cNvCxnSpPr>
            <p:nvPr/>
          </p:nvCxnSpPr>
          <p:spPr>
            <a:xfrm>
              <a:off x="9814561" y="336283"/>
              <a:ext cx="0" cy="212254"/>
            </a:xfrm>
            <a:prstGeom prst="line">
              <a:avLst/>
            </a:prstGeom>
            <a:noFill/>
            <a:ln w="38100" cap="rnd" cmpd="sng" algn="ctr">
              <a:solidFill>
                <a:sysClr val="window" lastClr="FFFFFF"/>
              </a:solidFill>
              <a:prstDash val="solid"/>
              <a:miter lim="800000"/>
            </a:ln>
            <a:effectLst/>
          </p:spPr>
        </p:cxnSp>
        <p:cxnSp>
          <p:nvCxnSpPr>
            <p:cNvPr id="440" name="直接连接符 439">
              <a:extLst>
                <a:ext uri="{FF2B5EF4-FFF2-40B4-BE49-F238E27FC236}">
                  <a16:creationId xmlns:a16="http://schemas.microsoft.com/office/drawing/2014/main" id="{8D1E1BD4-1C02-4B3D-A6BA-B8E0225289DD}"/>
                </a:ext>
              </a:extLst>
            </p:cNvPr>
            <p:cNvCxnSpPr>
              <a:cxnSpLocks/>
            </p:cNvCxnSpPr>
            <p:nvPr/>
          </p:nvCxnSpPr>
          <p:spPr>
            <a:xfrm rot="2700000">
              <a:off x="10107601" y="457664"/>
              <a:ext cx="0" cy="212254"/>
            </a:xfrm>
            <a:prstGeom prst="line">
              <a:avLst/>
            </a:prstGeom>
            <a:noFill/>
            <a:ln w="38100" cap="rnd" cmpd="sng" algn="ctr">
              <a:solidFill>
                <a:sysClr val="window" lastClr="FFFFFF"/>
              </a:solidFill>
              <a:prstDash val="solid"/>
              <a:miter lim="800000"/>
            </a:ln>
            <a:effectLst/>
          </p:spPr>
        </p:cxnSp>
        <p:cxnSp>
          <p:nvCxnSpPr>
            <p:cNvPr id="441" name="直接连接符 440">
              <a:extLst>
                <a:ext uri="{FF2B5EF4-FFF2-40B4-BE49-F238E27FC236}">
                  <a16:creationId xmlns:a16="http://schemas.microsoft.com/office/drawing/2014/main" id="{D2162C2F-30D8-4EAB-AC57-5C643C3EDF7C}"/>
                </a:ext>
              </a:extLst>
            </p:cNvPr>
            <p:cNvCxnSpPr>
              <a:cxnSpLocks/>
            </p:cNvCxnSpPr>
            <p:nvPr/>
          </p:nvCxnSpPr>
          <p:spPr>
            <a:xfrm rot="5400000">
              <a:off x="10228982" y="750704"/>
              <a:ext cx="0" cy="212254"/>
            </a:xfrm>
            <a:prstGeom prst="line">
              <a:avLst/>
            </a:prstGeom>
            <a:noFill/>
            <a:ln w="38100" cap="rnd" cmpd="sng" algn="ctr">
              <a:solidFill>
                <a:sysClr val="window" lastClr="FFFFFF"/>
              </a:solidFill>
              <a:prstDash val="solid"/>
              <a:miter lim="800000"/>
            </a:ln>
            <a:effectLst/>
          </p:spPr>
        </p:cxnSp>
        <p:cxnSp>
          <p:nvCxnSpPr>
            <p:cNvPr id="442" name="直接连接符 441">
              <a:extLst>
                <a:ext uri="{FF2B5EF4-FFF2-40B4-BE49-F238E27FC236}">
                  <a16:creationId xmlns:a16="http://schemas.microsoft.com/office/drawing/2014/main" id="{116166EC-026A-43BA-BEA8-258C056AF29F}"/>
                </a:ext>
              </a:extLst>
            </p:cNvPr>
            <p:cNvCxnSpPr>
              <a:cxnSpLocks/>
            </p:cNvCxnSpPr>
            <p:nvPr/>
          </p:nvCxnSpPr>
          <p:spPr>
            <a:xfrm rot="8100000">
              <a:off x="10107601" y="1043744"/>
              <a:ext cx="0" cy="212254"/>
            </a:xfrm>
            <a:prstGeom prst="line">
              <a:avLst/>
            </a:prstGeom>
            <a:noFill/>
            <a:ln w="38100" cap="rnd" cmpd="sng" algn="ctr">
              <a:solidFill>
                <a:sysClr val="window" lastClr="FFFFFF"/>
              </a:solidFill>
              <a:prstDash val="solid"/>
              <a:miter lim="800000"/>
            </a:ln>
            <a:effectLst/>
          </p:spPr>
        </p:cxnSp>
        <p:cxnSp>
          <p:nvCxnSpPr>
            <p:cNvPr id="443" name="直接连接符 442">
              <a:extLst>
                <a:ext uri="{FF2B5EF4-FFF2-40B4-BE49-F238E27FC236}">
                  <a16:creationId xmlns:a16="http://schemas.microsoft.com/office/drawing/2014/main" id="{C859B2DD-8A1F-43B5-8454-BCE8FEFE6CF2}"/>
                </a:ext>
              </a:extLst>
            </p:cNvPr>
            <p:cNvCxnSpPr>
              <a:cxnSpLocks/>
            </p:cNvCxnSpPr>
            <p:nvPr/>
          </p:nvCxnSpPr>
          <p:spPr>
            <a:xfrm rot="10800000">
              <a:off x="9814561" y="1165125"/>
              <a:ext cx="0" cy="212254"/>
            </a:xfrm>
            <a:prstGeom prst="line">
              <a:avLst/>
            </a:prstGeom>
            <a:noFill/>
            <a:ln w="38100" cap="rnd" cmpd="sng" algn="ctr">
              <a:solidFill>
                <a:sysClr val="window" lastClr="FFFFFF"/>
              </a:solidFill>
              <a:prstDash val="solid"/>
              <a:miter lim="800000"/>
            </a:ln>
            <a:effectLst/>
          </p:spPr>
        </p:cxnSp>
        <p:cxnSp>
          <p:nvCxnSpPr>
            <p:cNvPr id="444" name="直接连接符 443">
              <a:extLst>
                <a:ext uri="{FF2B5EF4-FFF2-40B4-BE49-F238E27FC236}">
                  <a16:creationId xmlns:a16="http://schemas.microsoft.com/office/drawing/2014/main" id="{9780EDA2-60BC-4FA3-A9F7-F7D528BDE060}"/>
                </a:ext>
              </a:extLst>
            </p:cNvPr>
            <p:cNvCxnSpPr>
              <a:cxnSpLocks/>
            </p:cNvCxnSpPr>
            <p:nvPr/>
          </p:nvCxnSpPr>
          <p:spPr>
            <a:xfrm rot="13500000">
              <a:off x="9521520" y="1043744"/>
              <a:ext cx="0" cy="212254"/>
            </a:xfrm>
            <a:prstGeom prst="line">
              <a:avLst/>
            </a:prstGeom>
            <a:noFill/>
            <a:ln w="38100" cap="rnd" cmpd="sng" algn="ctr">
              <a:solidFill>
                <a:sysClr val="window" lastClr="FFFFFF"/>
              </a:solidFill>
              <a:prstDash val="solid"/>
              <a:miter lim="800000"/>
            </a:ln>
            <a:effectLst/>
          </p:spPr>
        </p:cxnSp>
      </p:grpSp>
      <p:grpSp>
        <p:nvGrpSpPr>
          <p:cNvPr id="445" name="组合 444">
            <a:extLst>
              <a:ext uri="{FF2B5EF4-FFF2-40B4-BE49-F238E27FC236}">
                <a16:creationId xmlns:a16="http://schemas.microsoft.com/office/drawing/2014/main" id="{AC717F74-E2B7-45AF-8E39-33B63251C81D}"/>
              </a:ext>
            </a:extLst>
          </p:cNvPr>
          <p:cNvGrpSpPr/>
          <p:nvPr/>
        </p:nvGrpSpPr>
        <p:grpSpPr>
          <a:xfrm rot="2366859">
            <a:off x="10976046" y="3524575"/>
            <a:ext cx="220925" cy="220925"/>
            <a:chOff x="1346975" y="1802834"/>
            <a:chExt cx="251460" cy="251460"/>
          </a:xfrm>
        </p:grpSpPr>
        <p:cxnSp>
          <p:nvCxnSpPr>
            <p:cNvPr id="446" name="直接连接符 445">
              <a:extLst>
                <a:ext uri="{FF2B5EF4-FFF2-40B4-BE49-F238E27FC236}">
                  <a16:creationId xmlns:a16="http://schemas.microsoft.com/office/drawing/2014/main" id="{4EB1C6E4-FFCB-4056-B74C-9DDD67D76DE6}"/>
                </a:ext>
              </a:extLst>
            </p:cNvPr>
            <p:cNvCxnSpPr/>
            <p:nvPr/>
          </p:nvCxnSpPr>
          <p:spPr>
            <a:xfrm>
              <a:off x="1346975" y="1928564"/>
              <a:ext cx="251460" cy="0"/>
            </a:xfrm>
            <a:prstGeom prst="line">
              <a:avLst/>
            </a:prstGeom>
            <a:noFill/>
            <a:ln w="57150" cap="rnd" cmpd="sng" algn="ctr">
              <a:solidFill>
                <a:sysClr val="window" lastClr="FFFFFF"/>
              </a:solidFill>
              <a:prstDash val="solid"/>
              <a:miter lim="800000"/>
            </a:ln>
            <a:effectLst/>
          </p:spPr>
        </p:cxnSp>
        <p:cxnSp>
          <p:nvCxnSpPr>
            <p:cNvPr id="447" name="直接连接符 446">
              <a:extLst>
                <a:ext uri="{FF2B5EF4-FFF2-40B4-BE49-F238E27FC236}">
                  <a16:creationId xmlns:a16="http://schemas.microsoft.com/office/drawing/2014/main" id="{8DDA252E-EFAF-4B83-9784-25C64D30BB32}"/>
                </a:ext>
              </a:extLst>
            </p:cNvPr>
            <p:cNvCxnSpPr>
              <a:cxnSpLocks/>
            </p:cNvCxnSpPr>
            <p:nvPr/>
          </p:nvCxnSpPr>
          <p:spPr>
            <a:xfrm rot="5400000">
              <a:off x="1346975" y="1928564"/>
              <a:ext cx="251460" cy="0"/>
            </a:xfrm>
            <a:prstGeom prst="line">
              <a:avLst/>
            </a:prstGeom>
            <a:noFill/>
            <a:ln w="57150" cap="rnd" cmpd="sng" algn="ctr">
              <a:solidFill>
                <a:sysClr val="window" lastClr="FFFFFF"/>
              </a:solidFill>
              <a:prstDash val="solid"/>
              <a:miter lim="800000"/>
            </a:ln>
            <a:effectLst/>
          </p:spPr>
        </p:cxnSp>
      </p:grpSp>
      <p:sp>
        <p:nvSpPr>
          <p:cNvPr id="316" name="文本框 315">
            <a:extLst>
              <a:ext uri="{FF2B5EF4-FFF2-40B4-BE49-F238E27FC236}">
                <a16:creationId xmlns:a16="http://schemas.microsoft.com/office/drawing/2014/main" id="{ACCC5953-04DD-4A32-BA7A-129093FD1FB5}"/>
              </a:ext>
            </a:extLst>
          </p:cNvPr>
          <p:cNvSpPr txBox="1"/>
          <p:nvPr/>
        </p:nvSpPr>
        <p:spPr>
          <a:xfrm>
            <a:off x="1886940" y="393065"/>
            <a:ext cx="8756857" cy="553998"/>
          </a:xfrm>
          <a:prstGeom prst="rect">
            <a:avLst/>
          </a:prstGeom>
          <a:noFill/>
        </p:spPr>
        <p:txBody>
          <a:bodyPr wrap="square" rtlCol="0">
            <a:spAutoFit/>
          </a:bodyPr>
          <a:lstStyle/>
          <a:p>
            <a:pPr algn="ct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固定目标网络（</a:t>
            </a:r>
            <a:r>
              <a:rPr lang="en-US" altLang="zh-CN"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Fixed Target Network</a:t>
            </a:r>
            <a:r>
              <a:rPr lang="zh-CN" altLang="en-US" sz="3000" dirty="0">
                <a:gradFill>
                  <a:gsLst>
                    <a:gs pos="0">
                      <a:schemeClr val="bg1"/>
                    </a:gs>
                    <a:gs pos="100000">
                      <a:srgbClr val="92DAFB"/>
                    </a:gs>
                  </a:gsLst>
                  <a:lin ang="5400000" scaled="1"/>
                </a:gradFill>
                <a:effectLst>
                  <a:outerShdw blurRad="50800" dist="88900" algn="l" rotWithShape="0">
                    <a:prstClr val="black">
                      <a:alpha val="40000"/>
                    </a:prstClr>
                  </a:outerShdw>
                </a:effectLst>
                <a:latin typeface="猫啃网糖圆体 (测试版)" panose="020F0500000000000000" pitchFamily="34" charset="-122"/>
                <a:ea typeface="猫啃网糖圆体 (测试版)" panose="020F0500000000000000" pitchFamily="34" charset="-122"/>
              </a:rPr>
              <a:t>）</a:t>
            </a:r>
          </a:p>
        </p:txBody>
      </p:sp>
      <p:grpSp>
        <p:nvGrpSpPr>
          <p:cNvPr id="3" name="Group 4">
            <a:extLst>
              <a:ext uri="{FF2B5EF4-FFF2-40B4-BE49-F238E27FC236}">
                <a16:creationId xmlns:a16="http://schemas.microsoft.com/office/drawing/2014/main" id="{FF4C5147-CFC7-4530-9FB5-451FCB8827AB}"/>
              </a:ext>
            </a:extLst>
          </p:cNvPr>
          <p:cNvGrpSpPr>
            <a:grpSpLocks noChangeAspect="1"/>
          </p:cNvGrpSpPr>
          <p:nvPr/>
        </p:nvGrpSpPr>
        <p:grpSpPr bwMode="auto">
          <a:xfrm>
            <a:off x="3971494" y="5220629"/>
            <a:ext cx="2177469" cy="1208370"/>
            <a:chOff x="3079" y="3230"/>
            <a:chExt cx="1811" cy="1005"/>
          </a:xfrm>
        </p:grpSpPr>
        <p:sp>
          <p:nvSpPr>
            <p:cNvPr id="5" name="Freeform 5">
              <a:extLst>
                <a:ext uri="{FF2B5EF4-FFF2-40B4-BE49-F238E27FC236}">
                  <a16:creationId xmlns:a16="http://schemas.microsoft.com/office/drawing/2014/main" id="{3FC1E879-2694-4BCB-809F-CD5E04185D43}"/>
                </a:ext>
              </a:extLst>
            </p:cNvPr>
            <p:cNvSpPr>
              <a:spLocks/>
            </p:cNvSpPr>
            <p:nvPr/>
          </p:nvSpPr>
          <p:spPr bwMode="auto">
            <a:xfrm>
              <a:off x="3336" y="3779"/>
              <a:ext cx="1373" cy="456"/>
            </a:xfrm>
            <a:custGeom>
              <a:avLst/>
              <a:gdLst>
                <a:gd name="T0" fmla="*/ 302 w 577"/>
                <a:gd name="T1" fmla="*/ 135 h 191"/>
                <a:gd name="T2" fmla="*/ 26 w 577"/>
                <a:gd name="T3" fmla="*/ 0 h 191"/>
                <a:gd name="T4" fmla="*/ 0 w 577"/>
                <a:gd name="T5" fmla="*/ 20 h 191"/>
                <a:gd name="T6" fmla="*/ 290 w 577"/>
                <a:gd name="T7" fmla="*/ 191 h 191"/>
                <a:gd name="T8" fmla="*/ 577 w 577"/>
                <a:gd name="T9" fmla="*/ 24 h 191"/>
                <a:gd name="T10" fmla="*/ 568 w 577"/>
                <a:gd name="T11" fmla="*/ 15 h 191"/>
                <a:gd name="T12" fmla="*/ 302 w 577"/>
                <a:gd name="T13" fmla="*/ 135 h 191"/>
              </a:gdLst>
              <a:ahLst/>
              <a:cxnLst>
                <a:cxn ang="0">
                  <a:pos x="T0" y="T1"/>
                </a:cxn>
                <a:cxn ang="0">
                  <a:pos x="T2" y="T3"/>
                </a:cxn>
                <a:cxn ang="0">
                  <a:pos x="T4" y="T5"/>
                </a:cxn>
                <a:cxn ang="0">
                  <a:pos x="T6" y="T7"/>
                </a:cxn>
                <a:cxn ang="0">
                  <a:pos x="T8" y="T9"/>
                </a:cxn>
                <a:cxn ang="0">
                  <a:pos x="T10" y="T11"/>
                </a:cxn>
                <a:cxn ang="0">
                  <a:pos x="T12" y="T13"/>
                </a:cxn>
              </a:cxnLst>
              <a:rect l="0" t="0" r="r" b="b"/>
              <a:pathLst>
                <a:path w="577" h="191">
                  <a:moveTo>
                    <a:pt x="302" y="135"/>
                  </a:moveTo>
                  <a:cubicBezTo>
                    <a:pt x="178" y="135"/>
                    <a:pt x="72" y="80"/>
                    <a:pt x="26" y="0"/>
                  </a:cubicBezTo>
                  <a:cubicBezTo>
                    <a:pt x="0" y="20"/>
                    <a:pt x="0" y="20"/>
                    <a:pt x="0" y="20"/>
                  </a:cubicBezTo>
                  <a:cubicBezTo>
                    <a:pt x="57" y="122"/>
                    <a:pt x="165" y="191"/>
                    <a:pt x="290" y="191"/>
                  </a:cubicBezTo>
                  <a:cubicBezTo>
                    <a:pt x="413" y="191"/>
                    <a:pt x="520" y="124"/>
                    <a:pt x="577" y="24"/>
                  </a:cubicBezTo>
                  <a:cubicBezTo>
                    <a:pt x="568" y="15"/>
                    <a:pt x="568" y="15"/>
                    <a:pt x="568" y="15"/>
                  </a:cubicBezTo>
                  <a:cubicBezTo>
                    <a:pt x="517" y="86"/>
                    <a:pt x="417" y="135"/>
                    <a:pt x="302" y="135"/>
                  </a:cubicBezTo>
                  <a:close/>
                </a:path>
              </a:pathLst>
            </a:custGeom>
            <a:solidFill>
              <a:srgbClr val="85C3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6EE9A76A-2FFB-4B3F-B6E1-49A2BD581F03}"/>
                </a:ext>
              </a:extLst>
            </p:cNvPr>
            <p:cNvSpPr>
              <a:spLocks/>
            </p:cNvSpPr>
            <p:nvPr/>
          </p:nvSpPr>
          <p:spPr bwMode="auto">
            <a:xfrm>
              <a:off x="3350" y="3760"/>
              <a:ext cx="1287" cy="341"/>
            </a:xfrm>
            <a:custGeom>
              <a:avLst/>
              <a:gdLst>
                <a:gd name="T0" fmla="*/ 268 w 541"/>
                <a:gd name="T1" fmla="*/ 115 h 143"/>
                <a:gd name="T2" fmla="*/ 11 w 541"/>
                <a:gd name="T3" fmla="*/ 0 h 143"/>
                <a:gd name="T4" fmla="*/ 0 w 541"/>
                <a:gd name="T5" fmla="*/ 8 h 143"/>
                <a:gd name="T6" fmla="*/ 275 w 541"/>
                <a:gd name="T7" fmla="*/ 143 h 143"/>
                <a:gd name="T8" fmla="*/ 541 w 541"/>
                <a:gd name="T9" fmla="*/ 23 h 143"/>
                <a:gd name="T10" fmla="*/ 522 w 541"/>
                <a:gd name="T11" fmla="*/ 4 h 143"/>
                <a:gd name="T12" fmla="*/ 268 w 541"/>
                <a:gd name="T13" fmla="*/ 115 h 143"/>
              </a:gdLst>
              <a:ahLst/>
              <a:cxnLst>
                <a:cxn ang="0">
                  <a:pos x="T0" y="T1"/>
                </a:cxn>
                <a:cxn ang="0">
                  <a:pos x="T2" y="T3"/>
                </a:cxn>
                <a:cxn ang="0">
                  <a:pos x="T4" y="T5"/>
                </a:cxn>
                <a:cxn ang="0">
                  <a:pos x="T6" y="T7"/>
                </a:cxn>
                <a:cxn ang="0">
                  <a:pos x="T8" y="T9"/>
                </a:cxn>
                <a:cxn ang="0">
                  <a:pos x="T10" y="T11"/>
                </a:cxn>
                <a:cxn ang="0">
                  <a:pos x="T12" y="T13"/>
                </a:cxn>
              </a:cxnLst>
              <a:rect l="0" t="0" r="r" b="b"/>
              <a:pathLst>
                <a:path w="541" h="143">
                  <a:moveTo>
                    <a:pt x="268" y="115"/>
                  </a:moveTo>
                  <a:cubicBezTo>
                    <a:pt x="164" y="115"/>
                    <a:pt x="71" y="70"/>
                    <a:pt x="11" y="0"/>
                  </a:cubicBezTo>
                  <a:cubicBezTo>
                    <a:pt x="0" y="8"/>
                    <a:pt x="0" y="8"/>
                    <a:pt x="0" y="8"/>
                  </a:cubicBezTo>
                  <a:cubicBezTo>
                    <a:pt x="46" y="88"/>
                    <a:pt x="152" y="143"/>
                    <a:pt x="275" y="143"/>
                  </a:cubicBezTo>
                  <a:cubicBezTo>
                    <a:pt x="391" y="143"/>
                    <a:pt x="491" y="94"/>
                    <a:pt x="541" y="23"/>
                  </a:cubicBezTo>
                  <a:cubicBezTo>
                    <a:pt x="522" y="4"/>
                    <a:pt x="522" y="4"/>
                    <a:pt x="522" y="4"/>
                  </a:cubicBezTo>
                  <a:cubicBezTo>
                    <a:pt x="461" y="72"/>
                    <a:pt x="370" y="115"/>
                    <a:pt x="268"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278BF680-761B-453A-9947-D28E0A59E273}"/>
                </a:ext>
              </a:extLst>
            </p:cNvPr>
            <p:cNvSpPr>
              <a:spLocks/>
            </p:cNvSpPr>
            <p:nvPr/>
          </p:nvSpPr>
          <p:spPr bwMode="auto">
            <a:xfrm>
              <a:off x="3386" y="3230"/>
              <a:ext cx="1275" cy="833"/>
            </a:xfrm>
            <a:custGeom>
              <a:avLst/>
              <a:gdLst>
                <a:gd name="T0" fmla="*/ 269 w 536"/>
                <a:gd name="T1" fmla="*/ 349 h 349"/>
                <a:gd name="T2" fmla="*/ 536 w 536"/>
                <a:gd name="T3" fmla="*/ 232 h 349"/>
                <a:gd name="T4" fmla="*/ 304 w 536"/>
                <a:gd name="T5" fmla="*/ 0 h 349"/>
                <a:gd name="T6" fmla="*/ 0 w 536"/>
                <a:gd name="T7" fmla="*/ 229 h 349"/>
                <a:gd name="T8" fmla="*/ 269 w 536"/>
                <a:gd name="T9" fmla="*/ 349 h 349"/>
              </a:gdLst>
              <a:ahLst/>
              <a:cxnLst>
                <a:cxn ang="0">
                  <a:pos x="T0" y="T1"/>
                </a:cxn>
                <a:cxn ang="0">
                  <a:pos x="T2" y="T3"/>
                </a:cxn>
                <a:cxn ang="0">
                  <a:pos x="T4" y="T5"/>
                </a:cxn>
                <a:cxn ang="0">
                  <a:pos x="T6" y="T7"/>
                </a:cxn>
                <a:cxn ang="0">
                  <a:pos x="T8" y="T9"/>
                </a:cxn>
              </a:cxnLst>
              <a:rect l="0" t="0" r="r" b="b"/>
              <a:pathLst>
                <a:path w="536" h="349">
                  <a:moveTo>
                    <a:pt x="269" y="349"/>
                  </a:moveTo>
                  <a:cubicBezTo>
                    <a:pt x="376" y="349"/>
                    <a:pt x="472" y="304"/>
                    <a:pt x="536" y="232"/>
                  </a:cubicBezTo>
                  <a:cubicBezTo>
                    <a:pt x="304" y="0"/>
                    <a:pt x="304" y="0"/>
                    <a:pt x="304" y="0"/>
                  </a:cubicBezTo>
                  <a:cubicBezTo>
                    <a:pt x="0" y="229"/>
                    <a:pt x="0" y="229"/>
                    <a:pt x="0" y="229"/>
                  </a:cubicBezTo>
                  <a:cubicBezTo>
                    <a:pt x="63" y="302"/>
                    <a:pt x="160" y="349"/>
                    <a:pt x="269" y="349"/>
                  </a:cubicBezTo>
                  <a:close/>
                </a:path>
              </a:pathLst>
            </a:custGeom>
            <a:solidFill>
              <a:srgbClr val="F159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F64D8A0D-0912-4021-951F-F7CB55C9E886}"/>
                </a:ext>
              </a:extLst>
            </p:cNvPr>
            <p:cNvSpPr>
              <a:spLocks/>
            </p:cNvSpPr>
            <p:nvPr/>
          </p:nvSpPr>
          <p:spPr bwMode="auto">
            <a:xfrm>
              <a:off x="3288" y="3239"/>
              <a:ext cx="1373" cy="996"/>
            </a:xfrm>
            <a:custGeom>
              <a:avLst/>
              <a:gdLst>
                <a:gd name="T0" fmla="*/ 567 w 577"/>
                <a:gd name="T1" fmla="*/ 241 h 417"/>
                <a:gd name="T2" fmla="*/ 548 w 577"/>
                <a:gd name="T3" fmla="*/ 222 h 417"/>
                <a:gd name="T4" fmla="*/ 327 w 577"/>
                <a:gd name="T5" fmla="*/ 0 h 417"/>
                <a:gd name="T6" fmla="*/ 37 w 577"/>
                <a:gd name="T7" fmla="*/ 218 h 417"/>
                <a:gd name="T8" fmla="*/ 26 w 577"/>
                <a:gd name="T9" fmla="*/ 226 h 417"/>
                <a:gd name="T10" fmla="*/ 0 w 577"/>
                <a:gd name="T11" fmla="*/ 246 h 417"/>
                <a:gd name="T12" fmla="*/ 290 w 577"/>
                <a:gd name="T13" fmla="*/ 417 h 417"/>
                <a:gd name="T14" fmla="*/ 577 w 577"/>
                <a:gd name="T15" fmla="*/ 250 h 417"/>
                <a:gd name="T16" fmla="*/ 567 w 577"/>
                <a:gd name="T17" fmla="*/ 241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417">
                  <a:moveTo>
                    <a:pt x="567" y="241"/>
                  </a:moveTo>
                  <a:cubicBezTo>
                    <a:pt x="548" y="222"/>
                    <a:pt x="548" y="222"/>
                    <a:pt x="548" y="222"/>
                  </a:cubicBezTo>
                  <a:cubicBezTo>
                    <a:pt x="327" y="0"/>
                    <a:pt x="327" y="0"/>
                    <a:pt x="327" y="0"/>
                  </a:cubicBezTo>
                  <a:cubicBezTo>
                    <a:pt x="37" y="218"/>
                    <a:pt x="37" y="218"/>
                    <a:pt x="37" y="218"/>
                  </a:cubicBezTo>
                  <a:cubicBezTo>
                    <a:pt x="26" y="226"/>
                    <a:pt x="26" y="226"/>
                    <a:pt x="26" y="226"/>
                  </a:cubicBezTo>
                  <a:cubicBezTo>
                    <a:pt x="0" y="246"/>
                    <a:pt x="0" y="246"/>
                    <a:pt x="0" y="246"/>
                  </a:cubicBezTo>
                  <a:cubicBezTo>
                    <a:pt x="56" y="348"/>
                    <a:pt x="165" y="417"/>
                    <a:pt x="290" y="417"/>
                  </a:cubicBezTo>
                  <a:cubicBezTo>
                    <a:pt x="412" y="417"/>
                    <a:pt x="520" y="350"/>
                    <a:pt x="577" y="250"/>
                  </a:cubicBezTo>
                  <a:lnTo>
                    <a:pt x="567" y="241"/>
                  </a:lnTo>
                  <a:close/>
                </a:path>
              </a:pathLst>
            </a:custGeom>
            <a:noFill/>
            <a:ln w="60325"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9">
              <a:extLst>
                <a:ext uri="{FF2B5EF4-FFF2-40B4-BE49-F238E27FC236}">
                  <a16:creationId xmlns:a16="http://schemas.microsoft.com/office/drawing/2014/main" id="{F82553AF-01AC-481E-A9A7-F9C92A85FA3C}"/>
                </a:ext>
              </a:extLst>
            </p:cNvPr>
            <p:cNvSpPr>
              <a:spLocks noChangeArrowheads="1"/>
            </p:cNvSpPr>
            <p:nvPr/>
          </p:nvSpPr>
          <p:spPr bwMode="auto">
            <a:xfrm>
              <a:off x="4121" y="3605"/>
              <a:ext cx="79"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10">
              <a:extLst>
                <a:ext uri="{FF2B5EF4-FFF2-40B4-BE49-F238E27FC236}">
                  <a16:creationId xmlns:a16="http://schemas.microsoft.com/office/drawing/2014/main" id="{29A499F7-F5DA-416F-B846-1E11253E9A7C}"/>
                </a:ext>
              </a:extLst>
            </p:cNvPr>
            <p:cNvSpPr>
              <a:spLocks noChangeArrowheads="1"/>
            </p:cNvSpPr>
            <p:nvPr/>
          </p:nvSpPr>
          <p:spPr bwMode="auto">
            <a:xfrm>
              <a:off x="3852" y="3605"/>
              <a:ext cx="81" cy="78"/>
            </a:xfrm>
            <a:prstGeom prst="ellipse">
              <a:avLst/>
            </a:prstGeom>
            <a:solidFill>
              <a:srgbClr val="140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1">
              <a:extLst>
                <a:ext uri="{FF2B5EF4-FFF2-40B4-BE49-F238E27FC236}">
                  <a16:creationId xmlns:a16="http://schemas.microsoft.com/office/drawing/2014/main" id="{0758EE0D-6E56-414C-8584-E32E4EE44FF5}"/>
                </a:ext>
              </a:extLst>
            </p:cNvPr>
            <p:cNvSpPr>
              <a:spLocks noChangeArrowheads="1"/>
            </p:cNvSpPr>
            <p:nvPr/>
          </p:nvSpPr>
          <p:spPr bwMode="auto">
            <a:xfrm>
              <a:off x="3759" y="3710"/>
              <a:ext cx="72" cy="69"/>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2">
              <a:extLst>
                <a:ext uri="{FF2B5EF4-FFF2-40B4-BE49-F238E27FC236}">
                  <a16:creationId xmlns:a16="http://schemas.microsoft.com/office/drawing/2014/main" id="{FE6AFC3A-4DC0-40E9-A1C3-578E064C929C}"/>
                </a:ext>
              </a:extLst>
            </p:cNvPr>
            <p:cNvSpPr>
              <a:spLocks noChangeArrowheads="1"/>
            </p:cNvSpPr>
            <p:nvPr/>
          </p:nvSpPr>
          <p:spPr bwMode="auto">
            <a:xfrm>
              <a:off x="4226" y="3724"/>
              <a:ext cx="71" cy="71"/>
            </a:xfrm>
            <a:prstGeom prst="ellipse">
              <a:avLst/>
            </a:prstGeom>
            <a:solidFill>
              <a:srgbClr val="9128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D1C4906A-ECD1-4181-8D06-E81795D96951}"/>
                </a:ext>
              </a:extLst>
            </p:cNvPr>
            <p:cNvSpPr>
              <a:spLocks/>
            </p:cNvSpPr>
            <p:nvPr/>
          </p:nvSpPr>
          <p:spPr bwMode="auto">
            <a:xfrm>
              <a:off x="3947"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925955F6-0DF1-43AB-A09A-7489CE80CE1D}"/>
                </a:ext>
              </a:extLst>
            </p:cNvPr>
            <p:cNvSpPr>
              <a:spLocks/>
            </p:cNvSpPr>
            <p:nvPr/>
          </p:nvSpPr>
          <p:spPr bwMode="auto">
            <a:xfrm>
              <a:off x="4028" y="3776"/>
              <a:ext cx="81" cy="39"/>
            </a:xfrm>
            <a:custGeom>
              <a:avLst/>
              <a:gdLst>
                <a:gd name="T0" fmla="*/ 0 w 34"/>
                <a:gd name="T1" fmla="*/ 0 h 16"/>
                <a:gd name="T2" fmla="*/ 17 w 34"/>
                <a:gd name="T3" fmla="*/ 16 h 16"/>
                <a:gd name="T4" fmla="*/ 34 w 34"/>
                <a:gd name="T5" fmla="*/ 0 h 16"/>
              </a:gdLst>
              <a:ahLst/>
              <a:cxnLst>
                <a:cxn ang="0">
                  <a:pos x="T0" y="T1"/>
                </a:cxn>
                <a:cxn ang="0">
                  <a:pos x="T2" y="T3"/>
                </a:cxn>
                <a:cxn ang="0">
                  <a:pos x="T4" y="T5"/>
                </a:cxn>
              </a:cxnLst>
              <a:rect l="0" t="0" r="r" b="b"/>
              <a:pathLst>
                <a:path w="34" h="16">
                  <a:moveTo>
                    <a:pt x="0" y="0"/>
                  </a:moveTo>
                  <a:cubicBezTo>
                    <a:pt x="0" y="9"/>
                    <a:pt x="8" y="16"/>
                    <a:pt x="17" y="16"/>
                  </a:cubicBezTo>
                  <a:cubicBezTo>
                    <a:pt x="26" y="16"/>
                    <a:pt x="34" y="9"/>
                    <a:pt x="34" y="0"/>
                  </a:cubicBezTo>
                </a:path>
              </a:pathLst>
            </a:custGeom>
            <a:noFill/>
            <a:ln w="30163" cap="rnd">
              <a:solidFill>
                <a:srgbClr val="1407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5">
              <a:extLst>
                <a:ext uri="{FF2B5EF4-FFF2-40B4-BE49-F238E27FC236}">
                  <a16:creationId xmlns:a16="http://schemas.microsoft.com/office/drawing/2014/main" id="{C9E1C1DE-D807-4C59-98A8-7D512A31109D}"/>
                </a:ext>
              </a:extLst>
            </p:cNvPr>
            <p:cNvSpPr>
              <a:spLocks noChangeArrowheads="1"/>
            </p:cNvSpPr>
            <p:nvPr/>
          </p:nvSpPr>
          <p:spPr bwMode="auto">
            <a:xfrm>
              <a:off x="3245" y="3523"/>
              <a:ext cx="86" cy="86"/>
            </a:xfrm>
            <a:prstGeom prst="ellipse">
              <a:avLst/>
            </a:prstGeom>
            <a:noFill/>
            <a:ln w="36513"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6">
              <a:extLst>
                <a:ext uri="{FF2B5EF4-FFF2-40B4-BE49-F238E27FC236}">
                  <a16:creationId xmlns:a16="http://schemas.microsoft.com/office/drawing/2014/main" id="{34418658-1FA3-49DF-BA2C-BA70D2A6DE15}"/>
                </a:ext>
              </a:extLst>
            </p:cNvPr>
            <p:cNvSpPr>
              <a:spLocks noChangeArrowheads="1"/>
            </p:cNvSpPr>
            <p:nvPr/>
          </p:nvSpPr>
          <p:spPr bwMode="auto">
            <a:xfrm>
              <a:off x="4599" y="3528"/>
              <a:ext cx="76" cy="77"/>
            </a:xfrm>
            <a:prstGeom prst="ellipse">
              <a:avLst/>
            </a:prstGeom>
            <a:noFill/>
            <a:ln w="3333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Oval 17">
              <a:extLst>
                <a:ext uri="{FF2B5EF4-FFF2-40B4-BE49-F238E27FC236}">
                  <a16:creationId xmlns:a16="http://schemas.microsoft.com/office/drawing/2014/main" id="{1D71CA2C-FA74-4FFB-981B-EAE925DEF40E}"/>
                </a:ext>
              </a:extLst>
            </p:cNvPr>
            <p:cNvSpPr>
              <a:spLocks noChangeArrowheads="1"/>
            </p:cNvSpPr>
            <p:nvPr/>
          </p:nvSpPr>
          <p:spPr bwMode="auto">
            <a:xfrm>
              <a:off x="3612" y="3328"/>
              <a:ext cx="76" cy="76"/>
            </a:xfrm>
            <a:prstGeom prst="ellipse">
              <a:avLst/>
            </a:prstGeom>
            <a:noFill/>
            <a:ln w="33338" cap="flat">
              <a:solidFill>
                <a:srgbClr val="F58B1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18">
              <a:extLst>
                <a:ext uri="{FF2B5EF4-FFF2-40B4-BE49-F238E27FC236}">
                  <a16:creationId xmlns:a16="http://schemas.microsoft.com/office/drawing/2014/main" id="{86EAB5C8-CDF3-464E-8BAE-6E9E33A5D9FC}"/>
                </a:ext>
              </a:extLst>
            </p:cNvPr>
            <p:cNvSpPr>
              <a:spLocks noChangeArrowheads="1"/>
            </p:cNvSpPr>
            <p:nvPr/>
          </p:nvSpPr>
          <p:spPr bwMode="auto">
            <a:xfrm>
              <a:off x="3491" y="3354"/>
              <a:ext cx="23" cy="24"/>
            </a:xfrm>
            <a:prstGeom prst="ellipse">
              <a:avLst/>
            </a:prstGeom>
            <a:solidFill>
              <a:srgbClr val="68B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9">
              <a:extLst>
                <a:ext uri="{FF2B5EF4-FFF2-40B4-BE49-F238E27FC236}">
                  <a16:creationId xmlns:a16="http://schemas.microsoft.com/office/drawing/2014/main" id="{7BA1F3BD-5DBB-4F26-9B4B-27CA433C237B}"/>
                </a:ext>
              </a:extLst>
            </p:cNvPr>
            <p:cNvSpPr>
              <a:spLocks noChangeArrowheads="1"/>
            </p:cNvSpPr>
            <p:nvPr/>
          </p:nvSpPr>
          <p:spPr bwMode="auto">
            <a:xfrm>
              <a:off x="3491" y="3354"/>
              <a:ext cx="23" cy="24"/>
            </a:xfrm>
            <a:prstGeom prst="ellipse">
              <a:avLst/>
            </a:prstGeom>
            <a:noFill/>
            <a:ln w="14288" cap="flat">
              <a:solidFill>
                <a:srgbClr val="68B8E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0">
              <a:extLst>
                <a:ext uri="{FF2B5EF4-FFF2-40B4-BE49-F238E27FC236}">
                  <a16:creationId xmlns:a16="http://schemas.microsoft.com/office/drawing/2014/main" id="{0F3A2D21-B4BB-4928-8928-D0F31E050BA8}"/>
                </a:ext>
              </a:extLst>
            </p:cNvPr>
            <p:cNvSpPr>
              <a:spLocks noChangeArrowheads="1"/>
            </p:cNvSpPr>
            <p:nvPr/>
          </p:nvSpPr>
          <p:spPr bwMode="auto">
            <a:xfrm>
              <a:off x="3079" y="3996"/>
              <a:ext cx="24" cy="24"/>
            </a:xfrm>
            <a:prstGeom prst="ellipse">
              <a:avLst/>
            </a:pr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CD3CB365-BAED-4736-A925-FC9F8FC04F19}"/>
                </a:ext>
              </a:extLst>
            </p:cNvPr>
            <p:cNvSpPr>
              <a:spLocks/>
            </p:cNvSpPr>
            <p:nvPr/>
          </p:nvSpPr>
          <p:spPr bwMode="auto">
            <a:xfrm>
              <a:off x="4778" y="3590"/>
              <a:ext cx="112" cy="115"/>
            </a:xfrm>
            <a:custGeom>
              <a:avLst/>
              <a:gdLst>
                <a:gd name="T0" fmla="*/ 41 w 47"/>
                <a:gd name="T1" fmla="*/ 18 h 48"/>
                <a:gd name="T2" fmla="*/ 29 w 47"/>
                <a:gd name="T3" fmla="*/ 18 h 48"/>
                <a:gd name="T4" fmla="*/ 29 w 47"/>
                <a:gd name="T5" fmla="*/ 6 h 48"/>
                <a:gd name="T6" fmla="*/ 23 w 47"/>
                <a:gd name="T7" fmla="*/ 0 h 48"/>
                <a:gd name="T8" fmla="*/ 17 w 47"/>
                <a:gd name="T9" fmla="*/ 6 h 48"/>
                <a:gd name="T10" fmla="*/ 17 w 47"/>
                <a:gd name="T11" fmla="*/ 18 h 48"/>
                <a:gd name="T12" fmla="*/ 6 w 47"/>
                <a:gd name="T13" fmla="*/ 18 h 48"/>
                <a:gd name="T14" fmla="*/ 0 w 47"/>
                <a:gd name="T15" fmla="*/ 24 h 48"/>
                <a:gd name="T16" fmla="*/ 6 w 47"/>
                <a:gd name="T17" fmla="*/ 30 h 48"/>
                <a:gd name="T18" fmla="*/ 17 w 47"/>
                <a:gd name="T19" fmla="*/ 30 h 48"/>
                <a:gd name="T20" fmla="*/ 17 w 47"/>
                <a:gd name="T21" fmla="*/ 41 h 48"/>
                <a:gd name="T22" fmla="*/ 23 w 47"/>
                <a:gd name="T23" fmla="*/ 48 h 48"/>
                <a:gd name="T24" fmla="*/ 29 w 47"/>
                <a:gd name="T25" fmla="*/ 41 h 48"/>
                <a:gd name="T26" fmla="*/ 29 w 47"/>
                <a:gd name="T27" fmla="*/ 30 h 48"/>
                <a:gd name="T28" fmla="*/ 41 w 47"/>
                <a:gd name="T29" fmla="*/ 30 h 48"/>
                <a:gd name="T30" fmla="*/ 47 w 47"/>
                <a:gd name="T31" fmla="*/ 24 h 48"/>
                <a:gd name="T32" fmla="*/ 41 w 47"/>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1" y="18"/>
                  </a:moveTo>
                  <a:cubicBezTo>
                    <a:pt x="29" y="18"/>
                    <a:pt x="29" y="18"/>
                    <a:pt x="29" y="18"/>
                  </a:cubicBezTo>
                  <a:cubicBezTo>
                    <a:pt x="29" y="6"/>
                    <a:pt x="29" y="6"/>
                    <a:pt x="29" y="6"/>
                  </a:cubicBezTo>
                  <a:cubicBezTo>
                    <a:pt x="29" y="3"/>
                    <a:pt x="27" y="0"/>
                    <a:pt x="23" y="0"/>
                  </a:cubicBezTo>
                  <a:cubicBezTo>
                    <a:pt x="20" y="0"/>
                    <a:pt x="17" y="3"/>
                    <a:pt x="17" y="6"/>
                  </a:cubicBezTo>
                  <a:cubicBezTo>
                    <a:pt x="17" y="18"/>
                    <a:pt x="17" y="18"/>
                    <a:pt x="17" y="18"/>
                  </a:cubicBezTo>
                  <a:cubicBezTo>
                    <a:pt x="6" y="18"/>
                    <a:pt x="6" y="18"/>
                    <a:pt x="6" y="18"/>
                  </a:cubicBezTo>
                  <a:cubicBezTo>
                    <a:pt x="2" y="18"/>
                    <a:pt x="0" y="20"/>
                    <a:pt x="0" y="24"/>
                  </a:cubicBezTo>
                  <a:cubicBezTo>
                    <a:pt x="0" y="27"/>
                    <a:pt x="2" y="30"/>
                    <a:pt x="6" y="30"/>
                  </a:cubicBezTo>
                  <a:cubicBezTo>
                    <a:pt x="17" y="30"/>
                    <a:pt x="17" y="30"/>
                    <a:pt x="17" y="30"/>
                  </a:cubicBezTo>
                  <a:cubicBezTo>
                    <a:pt x="17" y="41"/>
                    <a:pt x="17" y="41"/>
                    <a:pt x="17" y="41"/>
                  </a:cubicBezTo>
                  <a:cubicBezTo>
                    <a:pt x="17" y="45"/>
                    <a:pt x="20" y="48"/>
                    <a:pt x="23" y="48"/>
                  </a:cubicBezTo>
                  <a:cubicBezTo>
                    <a:pt x="27" y="48"/>
                    <a:pt x="29" y="45"/>
                    <a:pt x="29" y="41"/>
                  </a:cubicBezTo>
                  <a:cubicBezTo>
                    <a:pt x="29" y="30"/>
                    <a:pt x="29" y="30"/>
                    <a:pt x="29" y="30"/>
                  </a:cubicBezTo>
                  <a:cubicBezTo>
                    <a:pt x="41" y="30"/>
                    <a:pt x="41" y="30"/>
                    <a:pt x="41" y="30"/>
                  </a:cubicBezTo>
                  <a:cubicBezTo>
                    <a:pt x="44" y="30"/>
                    <a:pt x="47" y="27"/>
                    <a:pt x="47" y="24"/>
                  </a:cubicBezTo>
                  <a:cubicBezTo>
                    <a:pt x="47" y="20"/>
                    <a:pt x="44"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EFB5C2D0-8E67-48AE-8C41-C3FCF5A5FF03}"/>
                </a:ext>
              </a:extLst>
            </p:cNvPr>
            <p:cNvSpPr>
              <a:spLocks/>
            </p:cNvSpPr>
            <p:nvPr/>
          </p:nvSpPr>
          <p:spPr bwMode="auto">
            <a:xfrm>
              <a:off x="3274" y="3235"/>
              <a:ext cx="114" cy="114"/>
            </a:xfrm>
            <a:custGeom>
              <a:avLst/>
              <a:gdLst>
                <a:gd name="T0" fmla="*/ 41 w 48"/>
                <a:gd name="T1" fmla="*/ 18 h 48"/>
                <a:gd name="T2" fmla="*/ 30 w 48"/>
                <a:gd name="T3" fmla="*/ 18 h 48"/>
                <a:gd name="T4" fmla="*/ 30 w 48"/>
                <a:gd name="T5" fmla="*/ 6 h 48"/>
                <a:gd name="T6" fmla="*/ 24 w 48"/>
                <a:gd name="T7" fmla="*/ 0 h 48"/>
                <a:gd name="T8" fmla="*/ 18 w 48"/>
                <a:gd name="T9" fmla="*/ 6 h 48"/>
                <a:gd name="T10" fmla="*/ 18 w 48"/>
                <a:gd name="T11" fmla="*/ 18 h 48"/>
                <a:gd name="T12" fmla="*/ 6 w 48"/>
                <a:gd name="T13" fmla="*/ 18 h 48"/>
                <a:gd name="T14" fmla="*/ 0 w 48"/>
                <a:gd name="T15" fmla="*/ 24 h 48"/>
                <a:gd name="T16" fmla="*/ 6 w 48"/>
                <a:gd name="T17" fmla="*/ 30 h 48"/>
                <a:gd name="T18" fmla="*/ 18 w 48"/>
                <a:gd name="T19" fmla="*/ 30 h 48"/>
                <a:gd name="T20" fmla="*/ 18 w 48"/>
                <a:gd name="T21" fmla="*/ 41 h 48"/>
                <a:gd name="T22" fmla="*/ 24 w 48"/>
                <a:gd name="T23" fmla="*/ 48 h 48"/>
                <a:gd name="T24" fmla="*/ 30 w 48"/>
                <a:gd name="T25" fmla="*/ 41 h 48"/>
                <a:gd name="T26" fmla="*/ 30 w 48"/>
                <a:gd name="T27" fmla="*/ 30 h 48"/>
                <a:gd name="T28" fmla="*/ 41 w 48"/>
                <a:gd name="T29" fmla="*/ 30 h 48"/>
                <a:gd name="T30" fmla="*/ 48 w 48"/>
                <a:gd name="T31" fmla="*/ 24 h 48"/>
                <a:gd name="T32" fmla="*/ 41 w 48"/>
                <a:gd name="T33"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48">
                  <a:moveTo>
                    <a:pt x="41" y="18"/>
                  </a:moveTo>
                  <a:cubicBezTo>
                    <a:pt x="30" y="18"/>
                    <a:pt x="30" y="18"/>
                    <a:pt x="30" y="18"/>
                  </a:cubicBezTo>
                  <a:cubicBezTo>
                    <a:pt x="30" y="6"/>
                    <a:pt x="30" y="6"/>
                    <a:pt x="30" y="6"/>
                  </a:cubicBezTo>
                  <a:cubicBezTo>
                    <a:pt x="30" y="3"/>
                    <a:pt x="27" y="0"/>
                    <a:pt x="24" y="0"/>
                  </a:cubicBezTo>
                  <a:cubicBezTo>
                    <a:pt x="21" y="0"/>
                    <a:pt x="18" y="3"/>
                    <a:pt x="18" y="6"/>
                  </a:cubicBezTo>
                  <a:cubicBezTo>
                    <a:pt x="18" y="18"/>
                    <a:pt x="18" y="18"/>
                    <a:pt x="18" y="18"/>
                  </a:cubicBezTo>
                  <a:cubicBezTo>
                    <a:pt x="6" y="18"/>
                    <a:pt x="6" y="18"/>
                    <a:pt x="6" y="18"/>
                  </a:cubicBezTo>
                  <a:cubicBezTo>
                    <a:pt x="3" y="18"/>
                    <a:pt x="0" y="20"/>
                    <a:pt x="0" y="24"/>
                  </a:cubicBezTo>
                  <a:cubicBezTo>
                    <a:pt x="0" y="27"/>
                    <a:pt x="3" y="30"/>
                    <a:pt x="6" y="30"/>
                  </a:cubicBezTo>
                  <a:cubicBezTo>
                    <a:pt x="18" y="30"/>
                    <a:pt x="18" y="30"/>
                    <a:pt x="18" y="30"/>
                  </a:cubicBezTo>
                  <a:cubicBezTo>
                    <a:pt x="18" y="41"/>
                    <a:pt x="18" y="41"/>
                    <a:pt x="18" y="41"/>
                  </a:cubicBezTo>
                  <a:cubicBezTo>
                    <a:pt x="18" y="45"/>
                    <a:pt x="21" y="48"/>
                    <a:pt x="24" y="48"/>
                  </a:cubicBezTo>
                  <a:cubicBezTo>
                    <a:pt x="27" y="48"/>
                    <a:pt x="30" y="45"/>
                    <a:pt x="30" y="41"/>
                  </a:cubicBezTo>
                  <a:cubicBezTo>
                    <a:pt x="30" y="30"/>
                    <a:pt x="30" y="30"/>
                    <a:pt x="30" y="30"/>
                  </a:cubicBezTo>
                  <a:cubicBezTo>
                    <a:pt x="41" y="30"/>
                    <a:pt x="41" y="30"/>
                    <a:pt x="41" y="30"/>
                  </a:cubicBezTo>
                  <a:cubicBezTo>
                    <a:pt x="45" y="30"/>
                    <a:pt x="48" y="27"/>
                    <a:pt x="48" y="24"/>
                  </a:cubicBezTo>
                  <a:cubicBezTo>
                    <a:pt x="48" y="20"/>
                    <a:pt x="45" y="18"/>
                    <a:pt x="41" y="18"/>
                  </a:cubicBezTo>
                  <a:close/>
                </a:path>
              </a:pathLst>
            </a:custGeom>
            <a:solidFill>
              <a:srgbClr val="E5D4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82F8514B-23A7-4AFB-9BB3-48FFD6B71A4A}"/>
                </a:ext>
              </a:extLst>
            </p:cNvPr>
            <p:cNvSpPr>
              <a:spLocks/>
            </p:cNvSpPr>
            <p:nvPr/>
          </p:nvSpPr>
          <p:spPr bwMode="auto">
            <a:xfrm>
              <a:off x="4480" y="3292"/>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3 w 24"/>
                <a:gd name="T13" fmla="*/ 9 h 24"/>
                <a:gd name="T14" fmla="*/ 0 w 24"/>
                <a:gd name="T15" fmla="*/ 12 h 24"/>
                <a:gd name="T16" fmla="*/ 3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3" y="9"/>
                    <a:pt x="3" y="9"/>
                    <a:pt x="3" y="9"/>
                  </a:cubicBezTo>
                  <a:cubicBezTo>
                    <a:pt x="2" y="9"/>
                    <a:pt x="0" y="10"/>
                    <a:pt x="0" y="12"/>
                  </a:cubicBezTo>
                  <a:cubicBezTo>
                    <a:pt x="0" y="13"/>
                    <a:pt x="2" y="15"/>
                    <a:pt x="3"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FA9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B8198FA4-6F8D-4490-8EFB-35870E10ED9B}"/>
                </a:ext>
              </a:extLst>
            </p:cNvPr>
            <p:cNvSpPr>
              <a:spLocks/>
            </p:cNvSpPr>
            <p:nvPr/>
          </p:nvSpPr>
          <p:spPr bwMode="auto">
            <a:xfrm>
              <a:off x="4804" y="3903"/>
              <a:ext cx="57" cy="57"/>
            </a:xfrm>
            <a:custGeom>
              <a:avLst/>
              <a:gdLst>
                <a:gd name="T0" fmla="*/ 21 w 24"/>
                <a:gd name="T1" fmla="*/ 9 h 24"/>
                <a:gd name="T2" fmla="*/ 15 w 24"/>
                <a:gd name="T3" fmla="*/ 9 h 24"/>
                <a:gd name="T4" fmla="*/ 15 w 24"/>
                <a:gd name="T5" fmla="*/ 3 h 24"/>
                <a:gd name="T6" fmla="*/ 12 w 24"/>
                <a:gd name="T7" fmla="*/ 0 h 24"/>
                <a:gd name="T8" fmla="*/ 9 w 24"/>
                <a:gd name="T9" fmla="*/ 3 h 24"/>
                <a:gd name="T10" fmla="*/ 9 w 24"/>
                <a:gd name="T11" fmla="*/ 9 h 24"/>
                <a:gd name="T12" fmla="*/ 4 w 24"/>
                <a:gd name="T13" fmla="*/ 9 h 24"/>
                <a:gd name="T14" fmla="*/ 0 w 24"/>
                <a:gd name="T15" fmla="*/ 12 h 24"/>
                <a:gd name="T16" fmla="*/ 4 w 24"/>
                <a:gd name="T17" fmla="*/ 15 h 24"/>
                <a:gd name="T18" fmla="*/ 9 w 24"/>
                <a:gd name="T19" fmla="*/ 15 h 24"/>
                <a:gd name="T20" fmla="*/ 9 w 24"/>
                <a:gd name="T21" fmla="*/ 20 h 24"/>
                <a:gd name="T22" fmla="*/ 12 w 24"/>
                <a:gd name="T23" fmla="*/ 24 h 24"/>
                <a:gd name="T24" fmla="*/ 15 w 24"/>
                <a:gd name="T25" fmla="*/ 20 h 24"/>
                <a:gd name="T26" fmla="*/ 15 w 24"/>
                <a:gd name="T27" fmla="*/ 15 h 24"/>
                <a:gd name="T28" fmla="*/ 21 w 24"/>
                <a:gd name="T29" fmla="*/ 15 h 24"/>
                <a:gd name="T30" fmla="*/ 24 w 24"/>
                <a:gd name="T31" fmla="*/ 12 h 24"/>
                <a:gd name="T32" fmla="*/ 21 w 24"/>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21" y="9"/>
                  </a:moveTo>
                  <a:cubicBezTo>
                    <a:pt x="15" y="9"/>
                    <a:pt x="15" y="9"/>
                    <a:pt x="15" y="9"/>
                  </a:cubicBezTo>
                  <a:cubicBezTo>
                    <a:pt x="15" y="3"/>
                    <a:pt x="15" y="3"/>
                    <a:pt x="15" y="3"/>
                  </a:cubicBezTo>
                  <a:cubicBezTo>
                    <a:pt x="15" y="1"/>
                    <a:pt x="14" y="0"/>
                    <a:pt x="12" y="0"/>
                  </a:cubicBezTo>
                  <a:cubicBezTo>
                    <a:pt x="11" y="0"/>
                    <a:pt x="9" y="1"/>
                    <a:pt x="9" y="3"/>
                  </a:cubicBezTo>
                  <a:cubicBezTo>
                    <a:pt x="9" y="9"/>
                    <a:pt x="9" y="9"/>
                    <a:pt x="9" y="9"/>
                  </a:cubicBezTo>
                  <a:cubicBezTo>
                    <a:pt x="4" y="9"/>
                    <a:pt x="4" y="9"/>
                    <a:pt x="4" y="9"/>
                  </a:cubicBezTo>
                  <a:cubicBezTo>
                    <a:pt x="2" y="9"/>
                    <a:pt x="0" y="10"/>
                    <a:pt x="0" y="12"/>
                  </a:cubicBezTo>
                  <a:cubicBezTo>
                    <a:pt x="0" y="13"/>
                    <a:pt x="2" y="15"/>
                    <a:pt x="4" y="15"/>
                  </a:cubicBezTo>
                  <a:cubicBezTo>
                    <a:pt x="9" y="15"/>
                    <a:pt x="9" y="15"/>
                    <a:pt x="9" y="15"/>
                  </a:cubicBezTo>
                  <a:cubicBezTo>
                    <a:pt x="9" y="20"/>
                    <a:pt x="9" y="20"/>
                    <a:pt x="9" y="20"/>
                  </a:cubicBezTo>
                  <a:cubicBezTo>
                    <a:pt x="9" y="22"/>
                    <a:pt x="11" y="24"/>
                    <a:pt x="12" y="24"/>
                  </a:cubicBezTo>
                  <a:cubicBezTo>
                    <a:pt x="14" y="24"/>
                    <a:pt x="15" y="22"/>
                    <a:pt x="15" y="20"/>
                  </a:cubicBezTo>
                  <a:cubicBezTo>
                    <a:pt x="15" y="15"/>
                    <a:pt x="15" y="15"/>
                    <a:pt x="15" y="15"/>
                  </a:cubicBezTo>
                  <a:cubicBezTo>
                    <a:pt x="21" y="15"/>
                    <a:pt x="21" y="15"/>
                    <a:pt x="21" y="15"/>
                  </a:cubicBezTo>
                  <a:cubicBezTo>
                    <a:pt x="23" y="15"/>
                    <a:pt x="24" y="13"/>
                    <a:pt x="24" y="12"/>
                  </a:cubicBezTo>
                  <a:cubicBezTo>
                    <a:pt x="24" y="10"/>
                    <a:pt x="23" y="9"/>
                    <a:pt x="21" y="9"/>
                  </a:cubicBezTo>
                  <a:close/>
                </a:path>
              </a:pathLst>
            </a:custGeom>
            <a:solidFill>
              <a:srgbClr val="D58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75" name="图片 374">
            <a:extLst>
              <a:ext uri="{FF2B5EF4-FFF2-40B4-BE49-F238E27FC236}">
                <a16:creationId xmlns:a16="http://schemas.microsoft.com/office/drawing/2014/main" id="{B4CCF09F-88A9-4574-80C1-622AA2CACA3C}"/>
              </a:ext>
            </a:extLst>
          </p:cNvPr>
          <p:cNvPicPr>
            <a:picLocks noChangeAspect="1"/>
          </p:cNvPicPr>
          <p:nvPr/>
        </p:nvPicPr>
        <p:blipFill>
          <a:blip r:embed="rId4"/>
          <a:stretch>
            <a:fillRect/>
          </a:stretch>
        </p:blipFill>
        <p:spPr>
          <a:xfrm>
            <a:off x="6729295" y="5024092"/>
            <a:ext cx="2090311" cy="1489411"/>
          </a:xfrm>
          <a:prstGeom prst="rect">
            <a:avLst/>
          </a:prstGeom>
        </p:spPr>
      </p:pic>
      <p:cxnSp>
        <p:nvCxnSpPr>
          <p:cNvPr id="472" name="直接连接符 471">
            <a:extLst>
              <a:ext uri="{FF2B5EF4-FFF2-40B4-BE49-F238E27FC236}">
                <a16:creationId xmlns:a16="http://schemas.microsoft.com/office/drawing/2014/main" id="{46A708B3-7AB3-43D3-87A4-1D9BF341FB25}"/>
              </a:ext>
            </a:extLst>
          </p:cNvPr>
          <p:cNvCxnSpPr>
            <a:cxnSpLocks/>
          </p:cNvCxnSpPr>
          <p:nvPr/>
        </p:nvCxnSpPr>
        <p:spPr>
          <a:xfrm>
            <a:off x="4189775" y="6454399"/>
            <a:ext cx="1466222" cy="0"/>
          </a:xfrm>
          <a:prstGeom prst="line">
            <a:avLst/>
          </a:prstGeom>
          <a:noFill/>
          <a:ln w="50800" cap="rnd" cmpd="sng" algn="ctr">
            <a:solidFill>
              <a:schemeClr val="tx1"/>
            </a:solidFill>
            <a:prstDash val="solid"/>
            <a:miter lim="800000"/>
          </a:ln>
          <a:effectLst/>
        </p:spPr>
      </p:cxnSp>
      <p:cxnSp>
        <p:nvCxnSpPr>
          <p:cNvPr id="473" name="直接连接符 472">
            <a:extLst>
              <a:ext uri="{FF2B5EF4-FFF2-40B4-BE49-F238E27FC236}">
                <a16:creationId xmlns:a16="http://schemas.microsoft.com/office/drawing/2014/main" id="{075C7D7C-F5C4-408F-A1F5-FCD5D0F6DF85}"/>
              </a:ext>
            </a:extLst>
          </p:cNvPr>
          <p:cNvCxnSpPr>
            <a:cxnSpLocks/>
          </p:cNvCxnSpPr>
          <p:nvPr/>
        </p:nvCxnSpPr>
        <p:spPr>
          <a:xfrm>
            <a:off x="5891575" y="6460653"/>
            <a:ext cx="418472" cy="0"/>
          </a:xfrm>
          <a:prstGeom prst="line">
            <a:avLst/>
          </a:prstGeom>
          <a:noFill/>
          <a:ln w="50800" cap="rnd" cmpd="sng" algn="ctr">
            <a:solidFill>
              <a:schemeClr val="tx1"/>
            </a:solidFill>
            <a:prstDash val="solid"/>
            <a:miter lim="800000"/>
          </a:ln>
          <a:effectLst/>
        </p:spPr>
      </p:cxnSp>
    </p:spTree>
    <p:extLst>
      <p:ext uri="{BB962C8B-B14F-4D97-AF65-F5344CB8AC3E}">
        <p14:creationId xmlns:p14="http://schemas.microsoft.com/office/powerpoint/2010/main" val="41030495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1425</TotalTime>
  <Words>1366</Words>
  <Application>Microsoft Office PowerPoint</Application>
  <PresentationFormat>宽屏</PresentationFormat>
  <Paragraphs>81</Paragraphs>
  <Slides>13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Jua</vt:lpstr>
      <vt:lpstr>Segoe UI Light 8</vt:lpstr>
      <vt:lpstr>等线</vt:lpstr>
      <vt:lpstr>等线 Light</vt:lpstr>
      <vt:lpstr>猫啃网糖圆体 (测试版)</vt:lpstr>
      <vt:lpstr>微软雅黑</vt:lpstr>
      <vt:lpstr>Arial</vt:lpstr>
      <vt:lpstr>Cascadia Code</vt:lpstr>
      <vt:lpstr>Hind Siliguri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Alienware</dc:creator>
  <cp:lastModifiedBy>淑仪 刘</cp:lastModifiedBy>
  <cp:revision>308</cp:revision>
  <dcterms:created xsi:type="dcterms:W3CDTF">2021-02-19T07:22:51Z</dcterms:created>
  <dcterms:modified xsi:type="dcterms:W3CDTF">2024-05-31T14:31:02Z</dcterms:modified>
</cp:coreProperties>
</file>